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86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8" r:id="rId3"/>
    <p:sldId id="310" r:id="rId4"/>
    <p:sldId id="311" r:id="rId5"/>
    <p:sldId id="312" r:id="rId6"/>
    <p:sldId id="314" r:id="rId7"/>
    <p:sldId id="315" r:id="rId8"/>
    <p:sldId id="317" r:id="rId9"/>
    <p:sldId id="318" r:id="rId10"/>
    <p:sldId id="321" r:id="rId11"/>
    <p:sldId id="324" r:id="rId12"/>
    <p:sldId id="319" r:id="rId13"/>
    <p:sldId id="325" r:id="rId14"/>
    <p:sldId id="326" r:id="rId15"/>
    <p:sldId id="327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8" autoAdjust="0"/>
    <p:restoredTop sz="80000" autoAdjust="0"/>
  </p:normalViewPr>
  <p:slideViewPr>
    <p:cSldViewPr snapToGrid="0">
      <p:cViewPr varScale="1">
        <p:scale>
          <a:sx n="66" d="100"/>
          <a:sy n="66" d="100"/>
        </p:scale>
        <p:origin x="1330" y="3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6A436-B778-45B1-ADF9-F65BF1930DB0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CH"/>
        </a:p>
      </dgm:t>
    </dgm:pt>
    <dgm:pt modelId="{F52FDECC-7074-4C0A-B4FA-02BB40F38BE6}">
      <dgm:prSet phldrT="[Text]"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Facial Emotion</a:t>
          </a:r>
          <a:endParaRPr lang="en-CH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4A8F4F-BFD3-4103-A477-029A6BCFA3CD}" type="parTrans" cxnId="{2E860E32-6572-4B55-B67C-267469E18B3F}">
      <dgm:prSet/>
      <dgm:spPr/>
      <dgm:t>
        <a:bodyPr/>
        <a:lstStyle/>
        <a:p>
          <a:endParaRPr lang="en-CH"/>
        </a:p>
      </dgm:t>
    </dgm:pt>
    <dgm:pt modelId="{0B2185D9-CB7F-429A-AC2E-5A4C3E5A15BA}" type="sibTrans" cxnId="{2E860E32-6572-4B55-B67C-267469E18B3F}">
      <dgm:prSet/>
      <dgm:spPr/>
      <dgm:t>
        <a:bodyPr/>
        <a:lstStyle/>
        <a:p>
          <a:endParaRPr lang="en-CH"/>
        </a:p>
      </dgm:t>
    </dgm:pt>
    <dgm:pt modelId="{85ADC737-41BB-4A84-9C10-555945D99E9B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600" dirty="0">
              <a:latin typeface="+mj-lt"/>
              <a:cs typeface="Times New Roman" panose="02020603050405020304" pitchFamily="18" charset="0"/>
            </a:rPr>
            <a:t>Vital in human interactions.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GB" sz="1600" dirty="0">
              <a:latin typeface="+mj-lt"/>
              <a:cs typeface="Times New Roman" panose="02020603050405020304" pitchFamily="18" charset="0"/>
            </a:rPr>
            <a:t>Increasingly significant in many fields, e.g., diagnostic and social robotics.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GB" sz="1600" dirty="0">
              <a:latin typeface="+mj-lt"/>
              <a:cs typeface="Times New Roman" panose="02020603050405020304" pitchFamily="18" charset="0"/>
            </a:rPr>
            <a:t>Around 55% of sentiments takes place through facial emotions. </a:t>
          </a:r>
        </a:p>
      </dgm:t>
    </dgm:pt>
    <dgm:pt modelId="{BE68ADE1-5F3C-4C41-A41A-8DEE9F0825B8}" type="parTrans" cxnId="{642D29D2-847B-4B5F-9015-70332ABEE48B}">
      <dgm:prSet/>
      <dgm:spPr/>
      <dgm:t>
        <a:bodyPr/>
        <a:lstStyle/>
        <a:p>
          <a:endParaRPr lang="en-CH"/>
        </a:p>
      </dgm:t>
    </dgm:pt>
    <dgm:pt modelId="{3A5F92D9-5D0D-4958-9DA3-C6F6C2D3E88C}" type="sibTrans" cxnId="{642D29D2-847B-4B5F-9015-70332ABEE48B}">
      <dgm:prSet/>
      <dgm:spPr/>
      <dgm:t>
        <a:bodyPr/>
        <a:lstStyle/>
        <a:p>
          <a:endParaRPr lang="en-CH"/>
        </a:p>
      </dgm:t>
    </dgm:pt>
    <dgm:pt modelId="{45F4DC8B-89E4-4870-A42D-A016F2BBA735}">
      <dgm:prSet phldrT="[Text]"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Finding Solutions</a:t>
          </a:r>
          <a:endParaRPr lang="en-CH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8A90A-0726-4A78-AB8A-D376D35A1779}" type="parTrans" cxnId="{19889D00-368F-4864-B4CE-61191EDBA3D3}">
      <dgm:prSet/>
      <dgm:spPr/>
      <dgm:t>
        <a:bodyPr/>
        <a:lstStyle/>
        <a:p>
          <a:endParaRPr lang="en-CH"/>
        </a:p>
      </dgm:t>
    </dgm:pt>
    <dgm:pt modelId="{B6B62157-C5E5-41D5-A41F-C0EF709CEAF4}" type="sibTrans" cxnId="{19889D00-368F-4864-B4CE-61191EDBA3D3}">
      <dgm:prSet/>
      <dgm:spPr/>
      <dgm:t>
        <a:bodyPr/>
        <a:lstStyle/>
        <a:p>
          <a:endParaRPr lang="en-CH"/>
        </a:p>
      </dgm:t>
    </dgm:pt>
    <dgm:pt modelId="{26EE6B81-980B-4363-B66E-EDC77C6AD1C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600" b="0" i="0" dirty="0"/>
            <a:t>Evolving from baseline to advanced models.</a:t>
          </a:r>
          <a:endParaRPr lang="en-CH" sz="1600" dirty="0"/>
        </a:p>
      </dgm:t>
    </dgm:pt>
    <dgm:pt modelId="{E110021E-CD21-4A76-A7D3-27762E3024CE}" type="parTrans" cxnId="{74FE99CF-A440-4126-9391-77A924835263}">
      <dgm:prSet/>
      <dgm:spPr/>
      <dgm:t>
        <a:bodyPr/>
        <a:lstStyle/>
        <a:p>
          <a:endParaRPr lang="en-CH"/>
        </a:p>
      </dgm:t>
    </dgm:pt>
    <dgm:pt modelId="{8EDCE83F-B004-413D-967B-00291F323DFE}" type="sibTrans" cxnId="{74FE99CF-A440-4126-9391-77A924835263}">
      <dgm:prSet/>
      <dgm:spPr/>
      <dgm:t>
        <a:bodyPr/>
        <a:lstStyle/>
        <a:p>
          <a:endParaRPr lang="en-CH"/>
        </a:p>
      </dgm:t>
    </dgm:pt>
    <dgm:pt modelId="{36FE83CC-E428-431D-BD42-D24DC62E2053}">
      <dgm:prSet phldrT="[Text]"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Project Objective</a:t>
          </a:r>
          <a:endParaRPr lang="en-CH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9A4C7A-EF40-41B8-8D90-4966496123FE}" type="parTrans" cxnId="{5ED3E859-73C5-4C8F-8BFB-A97C97250737}">
      <dgm:prSet/>
      <dgm:spPr/>
      <dgm:t>
        <a:bodyPr/>
        <a:lstStyle/>
        <a:p>
          <a:endParaRPr lang="en-CH"/>
        </a:p>
      </dgm:t>
    </dgm:pt>
    <dgm:pt modelId="{717EDBFB-3C8C-4522-AA32-97A17957CE48}" type="sibTrans" cxnId="{5ED3E859-73C5-4C8F-8BFB-A97C97250737}">
      <dgm:prSet/>
      <dgm:spPr/>
      <dgm:t>
        <a:bodyPr/>
        <a:lstStyle/>
        <a:p>
          <a:endParaRPr lang="en-CH"/>
        </a:p>
      </dgm:t>
    </dgm:pt>
    <dgm:pt modelId="{97908D56-9EBD-4039-A4EA-EA536B05018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b="0" i="0" dirty="0"/>
            <a:t>Address class distinction challenges.</a:t>
          </a:r>
          <a:endParaRPr lang="en-CH" sz="1800" dirty="0"/>
        </a:p>
      </dgm:t>
    </dgm:pt>
    <dgm:pt modelId="{44C6739B-888B-4C5C-9752-9F89A131B4B5}" type="parTrans" cxnId="{B0DEC947-D600-42D6-990A-F6882DC415B1}">
      <dgm:prSet/>
      <dgm:spPr/>
      <dgm:t>
        <a:bodyPr/>
        <a:lstStyle/>
        <a:p>
          <a:endParaRPr lang="en-CH"/>
        </a:p>
      </dgm:t>
    </dgm:pt>
    <dgm:pt modelId="{0D81ABF1-6DFD-4533-BE72-01D0542426AB}" type="sibTrans" cxnId="{B0DEC947-D600-42D6-990A-F6882DC415B1}">
      <dgm:prSet/>
      <dgm:spPr/>
      <dgm:t>
        <a:bodyPr/>
        <a:lstStyle/>
        <a:p>
          <a:endParaRPr lang="en-CH"/>
        </a:p>
      </dgm:t>
    </dgm:pt>
    <dgm:pt modelId="{38C80D41-01F7-402C-9A54-08A1ACFA25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600" b="0" i="0" dirty="0"/>
            <a:t>Prioritizing neural networks for classification.</a:t>
          </a:r>
        </a:p>
      </dgm:t>
    </dgm:pt>
    <dgm:pt modelId="{427D11EA-1DA3-4ADC-9530-9D8774172097}" type="parTrans" cxnId="{A1D73D5E-40B4-4AE4-B768-296BDDEF8F09}">
      <dgm:prSet/>
      <dgm:spPr/>
      <dgm:t>
        <a:bodyPr/>
        <a:lstStyle/>
        <a:p>
          <a:endParaRPr lang="en-CH"/>
        </a:p>
      </dgm:t>
    </dgm:pt>
    <dgm:pt modelId="{08B4699D-73FF-4122-90C0-E2642E977480}" type="sibTrans" cxnId="{A1D73D5E-40B4-4AE4-B768-296BDDEF8F09}">
      <dgm:prSet/>
      <dgm:spPr/>
      <dgm:t>
        <a:bodyPr/>
        <a:lstStyle/>
        <a:p>
          <a:endParaRPr lang="en-CH"/>
        </a:p>
      </dgm:t>
    </dgm:pt>
    <dgm:pt modelId="{F7457935-6A35-46D3-8AC0-3175FBD7BE2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600" b="0" i="0" dirty="0"/>
            <a:t>Balancing hardware limitations and efficiency.</a:t>
          </a:r>
        </a:p>
      </dgm:t>
    </dgm:pt>
    <dgm:pt modelId="{B9026B28-8033-49A3-AB06-13BA3E163B0F}" type="parTrans" cxnId="{F08617F4-EED9-4FEA-9BF9-549D922F5F3C}">
      <dgm:prSet/>
      <dgm:spPr/>
      <dgm:t>
        <a:bodyPr/>
        <a:lstStyle/>
        <a:p>
          <a:endParaRPr lang="en-CH"/>
        </a:p>
      </dgm:t>
    </dgm:pt>
    <dgm:pt modelId="{101F8424-9C8B-4AB9-8D7F-8CC34B8EF114}" type="sibTrans" cxnId="{F08617F4-EED9-4FEA-9BF9-549D922F5F3C}">
      <dgm:prSet/>
      <dgm:spPr/>
      <dgm:t>
        <a:bodyPr/>
        <a:lstStyle/>
        <a:p>
          <a:endParaRPr lang="en-CH"/>
        </a:p>
      </dgm:t>
    </dgm:pt>
    <dgm:pt modelId="{5FCB3DAC-4AB0-4AE9-BD33-F59AD0A04DE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600" b="0" i="0" dirty="0"/>
            <a:t>Extensive testing across different model architectures</a:t>
          </a:r>
          <a:r>
            <a:rPr lang="en-GB" sz="1100" b="0" i="0" dirty="0"/>
            <a:t>.</a:t>
          </a:r>
        </a:p>
      </dgm:t>
    </dgm:pt>
    <dgm:pt modelId="{E042F211-2439-406C-B065-26FE6CFDE39D}" type="parTrans" cxnId="{34880978-DD37-48AC-B12D-5C853983084E}">
      <dgm:prSet/>
      <dgm:spPr/>
      <dgm:t>
        <a:bodyPr/>
        <a:lstStyle/>
        <a:p>
          <a:endParaRPr lang="en-CH"/>
        </a:p>
      </dgm:t>
    </dgm:pt>
    <dgm:pt modelId="{5993352E-133A-4773-BDFE-56233674677F}" type="sibTrans" cxnId="{34880978-DD37-48AC-B12D-5C853983084E}">
      <dgm:prSet/>
      <dgm:spPr/>
      <dgm:t>
        <a:bodyPr/>
        <a:lstStyle/>
        <a:p>
          <a:endParaRPr lang="en-CH"/>
        </a:p>
      </dgm:t>
    </dgm:pt>
    <dgm:pt modelId="{60E41E67-D654-40D0-B4AB-1DB6A4F80D0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b="0" i="0" dirty="0"/>
            <a:t>Evaluate the model's generalization and reliability.</a:t>
          </a:r>
        </a:p>
      </dgm:t>
    </dgm:pt>
    <dgm:pt modelId="{90FDEBA0-5076-4D68-AA15-81D42093494D}" type="parTrans" cxnId="{B4CD09C5-53C6-4532-8293-75CD395C360D}">
      <dgm:prSet/>
      <dgm:spPr/>
      <dgm:t>
        <a:bodyPr/>
        <a:lstStyle/>
        <a:p>
          <a:endParaRPr lang="en-CH"/>
        </a:p>
      </dgm:t>
    </dgm:pt>
    <dgm:pt modelId="{F5605235-B4AB-4D03-BB40-8054796E26AF}" type="sibTrans" cxnId="{B4CD09C5-53C6-4532-8293-75CD395C360D}">
      <dgm:prSet/>
      <dgm:spPr/>
      <dgm:t>
        <a:bodyPr/>
        <a:lstStyle/>
        <a:p>
          <a:endParaRPr lang="en-CH"/>
        </a:p>
      </dgm:t>
    </dgm:pt>
    <dgm:pt modelId="{D6608C38-6078-4425-AF1E-651A9EF423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b="0" i="0" dirty="0"/>
            <a:t>Acknowledge and manage potential risks.</a:t>
          </a:r>
        </a:p>
      </dgm:t>
    </dgm:pt>
    <dgm:pt modelId="{D1EAC166-7380-4DDF-BEBA-EBEFE02DF233}" type="parTrans" cxnId="{DE24C564-780F-4CD3-A929-7B5A80F76162}">
      <dgm:prSet/>
      <dgm:spPr/>
      <dgm:t>
        <a:bodyPr/>
        <a:lstStyle/>
        <a:p>
          <a:endParaRPr lang="en-CH"/>
        </a:p>
      </dgm:t>
    </dgm:pt>
    <dgm:pt modelId="{C56315BE-390A-4A46-A641-45DB2E2D6484}" type="sibTrans" cxnId="{DE24C564-780F-4CD3-A929-7B5A80F76162}">
      <dgm:prSet/>
      <dgm:spPr/>
      <dgm:t>
        <a:bodyPr/>
        <a:lstStyle/>
        <a:p>
          <a:endParaRPr lang="en-CH"/>
        </a:p>
      </dgm:t>
    </dgm:pt>
    <dgm:pt modelId="{FB577195-64CC-488F-AB69-CDE4049ECA97}" type="pres">
      <dgm:prSet presAssocID="{9316A436-B778-45B1-ADF9-F65BF1930DB0}" presName="Name0" presStyleCnt="0">
        <dgm:presLayoutVars>
          <dgm:dir/>
          <dgm:animLvl val="lvl"/>
          <dgm:resizeHandles val="exact"/>
        </dgm:presLayoutVars>
      </dgm:prSet>
      <dgm:spPr/>
    </dgm:pt>
    <dgm:pt modelId="{6CC05C13-273D-412F-BEB1-11BADA861AD7}" type="pres">
      <dgm:prSet presAssocID="{F52FDECC-7074-4C0A-B4FA-02BB40F38BE6}" presName="linNode" presStyleCnt="0"/>
      <dgm:spPr/>
    </dgm:pt>
    <dgm:pt modelId="{5FAAC891-0736-4F37-AD22-CEAB51A1FEEE}" type="pres">
      <dgm:prSet presAssocID="{F52FDECC-7074-4C0A-B4FA-02BB40F38BE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A729AD3-7406-404E-B37C-402F9843992B}" type="pres">
      <dgm:prSet presAssocID="{F52FDECC-7074-4C0A-B4FA-02BB40F38BE6}" presName="descendantText" presStyleLbl="alignAccFollowNode1" presStyleIdx="0" presStyleCnt="3">
        <dgm:presLayoutVars>
          <dgm:bulletEnabled/>
        </dgm:presLayoutVars>
      </dgm:prSet>
      <dgm:spPr/>
    </dgm:pt>
    <dgm:pt modelId="{18A75BE4-6748-4769-A548-564FA5ED0387}" type="pres">
      <dgm:prSet presAssocID="{0B2185D9-CB7F-429A-AC2E-5A4C3E5A15BA}" presName="sp" presStyleCnt="0"/>
      <dgm:spPr/>
    </dgm:pt>
    <dgm:pt modelId="{1440E712-B47B-45FB-A11D-92B6381C4E8C}" type="pres">
      <dgm:prSet presAssocID="{45F4DC8B-89E4-4870-A42D-A016F2BBA735}" presName="linNode" presStyleCnt="0"/>
      <dgm:spPr/>
    </dgm:pt>
    <dgm:pt modelId="{6C8BFF7B-36FE-4CC0-A913-7626752D8192}" type="pres">
      <dgm:prSet presAssocID="{45F4DC8B-89E4-4870-A42D-A016F2BBA73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F73287B-E913-49D3-A4E2-6D366081EF95}" type="pres">
      <dgm:prSet presAssocID="{45F4DC8B-89E4-4870-A42D-A016F2BBA735}" presName="descendantText" presStyleLbl="alignAccFollowNode1" presStyleIdx="1" presStyleCnt="3">
        <dgm:presLayoutVars>
          <dgm:bulletEnabled/>
        </dgm:presLayoutVars>
      </dgm:prSet>
      <dgm:spPr/>
    </dgm:pt>
    <dgm:pt modelId="{5562E076-2BFC-4F09-AACE-63D41FACE335}" type="pres">
      <dgm:prSet presAssocID="{B6B62157-C5E5-41D5-A41F-C0EF709CEAF4}" presName="sp" presStyleCnt="0"/>
      <dgm:spPr/>
    </dgm:pt>
    <dgm:pt modelId="{CC961056-9110-4A1F-A64E-0C06B6C18B39}" type="pres">
      <dgm:prSet presAssocID="{36FE83CC-E428-431D-BD42-D24DC62E2053}" presName="linNode" presStyleCnt="0"/>
      <dgm:spPr/>
    </dgm:pt>
    <dgm:pt modelId="{53BB26EF-3706-4366-BA4B-71A25878A9DF}" type="pres">
      <dgm:prSet presAssocID="{36FE83CC-E428-431D-BD42-D24DC62E205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F0484E2-307F-4A07-8FA2-A6B1A147349A}" type="pres">
      <dgm:prSet presAssocID="{36FE83CC-E428-431D-BD42-D24DC62E205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9889D00-368F-4864-B4CE-61191EDBA3D3}" srcId="{9316A436-B778-45B1-ADF9-F65BF1930DB0}" destId="{45F4DC8B-89E4-4870-A42D-A016F2BBA735}" srcOrd="1" destOrd="0" parTransId="{FE78A90A-0726-4A78-AB8A-D376D35A1779}" sibTransId="{B6B62157-C5E5-41D5-A41F-C0EF709CEAF4}"/>
    <dgm:cxn modelId="{F5EA9C20-280A-4F6D-B5D9-58FE65DB5854}" type="presOf" srcId="{26EE6B81-980B-4363-B66E-EDC77C6AD1C0}" destId="{8F73287B-E913-49D3-A4E2-6D366081EF95}" srcOrd="0" destOrd="0" presId="urn:microsoft.com/office/officeart/2016/7/layout/VerticalSolidActionList"/>
    <dgm:cxn modelId="{0C4E1630-0B10-4CD9-8EBE-33E02A569706}" type="presOf" srcId="{F7457935-6A35-46D3-8AC0-3175FBD7BE26}" destId="{8F73287B-E913-49D3-A4E2-6D366081EF95}" srcOrd="0" destOrd="2" presId="urn:microsoft.com/office/officeart/2016/7/layout/VerticalSolidActionList"/>
    <dgm:cxn modelId="{2E860E32-6572-4B55-B67C-267469E18B3F}" srcId="{9316A436-B778-45B1-ADF9-F65BF1930DB0}" destId="{F52FDECC-7074-4C0A-B4FA-02BB40F38BE6}" srcOrd="0" destOrd="0" parTransId="{BC4A8F4F-BFD3-4103-A477-029A6BCFA3CD}" sibTransId="{0B2185D9-CB7F-429A-AC2E-5A4C3E5A15BA}"/>
    <dgm:cxn modelId="{DB2D7733-7450-47B8-9246-59584AB35C04}" type="presOf" srcId="{97908D56-9EBD-4039-A4EA-EA536B05018F}" destId="{2F0484E2-307F-4A07-8FA2-A6B1A147349A}" srcOrd="0" destOrd="0" presId="urn:microsoft.com/office/officeart/2016/7/layout/VerticalSolidActionList"/>
    <dgm:cxn modelId="{0598F33B-A192-4DED-BEFF-9CA106FB267A}" type="presOf" srcId="{85ADC737-41BB-4A84-9C10-555945D99E9B}" destId="{CA729AD3-7406-404E-B37C-402F9843992B}" srcOrd="0" destOrd="0" presId="urn:microsoft.com/office/officeart/2016/7/layout/VerticalSolidActionList"/>
    <dgm:cxn modelId="{A1D73D5E-40B4-4AE4-B768-296BDDEF8F09}" srcId="{45F4DC8B-89E4-4870-A42D-A016F2BBA735}" destId="{38C80D41-01F7-402C-9A54-08A1ACFA2556}" srcOrd="1" destOrd="0" parTransId="{427D11EA-1DA3-4ADC-9530-9D8774172097}" sibTransId="{08B4699D-73FF-4122-90C0-E2642E977480}"/>
    <dgm:cxn modelId="{DE24C564-780F-4CD3-A929-7B5A80F76162}" srcId="{36FE83CC-E428-431D-BD42-D24DC62E2053}" destId="{D6608C38-6078-4425-AF1E-651A9EF423BF}" srcOrd="2" destOrd="0" parTransId="{D1EAC166-7380-4DDF-BEBA-EBEFE02DF233}" sibTransId="{C56315BE-390A-4A46-A641-45DB2E2D6484}"/>
    <dgm:cxn modelId="{B0DEC947-D600-42D6-990A-F6882DC415B1}" srcId="{36FE83CC-E428-431D-BD42-D24DC62E2053}" destId="{97908D56-9EBD-4039-A4EA-EA536B05018F}" srcOrd="0" destOrd="0" parTransId="{44C6739B-888B-4C5C-9752-9F89A131B4B5}" sibTransId="{0D81ABF1-6DFD-4533-BE72-01D0542426AB}"/>
    <dgm:cxn modelId="{34880978-DD37-48AC-B12D-5C853983084E}" srcId="{45F4DC8B-89E4-4870-A42D-A016F2BBA735}" destId="{5FCB3DAC-4AB0-4AE9-BD33-F59AD0A04DEA}" srcOrd="3" destOrd="0" parTransId="{E042F211-2439-406C-B065-26FE6CFDE39D}" sibTransId="{5993352E-133A-4773-BDFE-56233674677F}"/>
    <dgm:cxn modelId="{5ED3E859-73C5-4C8F-8BFB-A97C97250737}" srcId="{9316A436-B778-45B1-ADF9-F65BF1930DB0}" destId="{36FE83CC-E428-431D-BD42-D24DC62E2053}" srcOrd="2" destOrd="0" parTransId="{1E9A4C7A-EF40-41B8-8D90-4966496123FE}" sibTransId="{717EDBFB-3C8C-4522-AA32-97A17957CE48}"/>
    <dgm:cxn modelId="{8154AD95-8100-40AB-8BF5-BD0A24FC62EA}" type="presOf" srcId="{45F4DC8B-89E4-4870-A42D-A016F2BBA735}" destId="{6C8BFF7B-36FE-4CC0-A913-7626752D8192}" srcOrd="0" destOrd="0" presId="urn:microsoft.com/office/officeart/2016/7/layout/VerticalSolidActionList"/>
    <dgm:cxn modelId="{767250A3-5959-4DB0-9D1C-F392AB4CE0D1}" type="presOf" srcId="{F52FDECC-7074-4C0A-B4FA-02BB40F38BE6}" destId="{5FAAC891-0736-4F37-AD22-CEAB51A1FEEE}" srcOrd="0" destOrd="0" presId="urn:microsoft.com/office/officeart/2016/7/layout/VerticalSolidActionList"/>
    <dgm:cxn modelId="{DC7DFFB1-5810-40CF-8C95-54DE1E0C3B5E}" type="presOf" srcId="{36FE83CC-E428-431D-BD42-D24DC62E2053}" destId="{53BB26EF-3706-4366-BA4B-71A25878A9DF}" srcOrd="0" destOrd="0" presId="urn:microsoft.com/office/officeart/2016/7/layout/VerticalSolidActionList"/>
    <dgm:cxn modelId="{4D7EDDBA-78AB-4B3C-B2FB-9807D4F0F0E6}" type="presOf" srcId="{60E41E67-D654-40D0-B4AB-1DB6A4F80D0B}" destId="{2F0484E2-307F-4A07-8FA2-A6B1A147349A}" srcOrd="0" destOrd="1" presId="urn:microsoft.com/office/officeart/2016/7/layout/VerticalSolidActionList"/>
    <dgm:cxn modelId="{B4CD09C5-53C6-4532-8293-75CD395C360D}" srcId="{36FE83CC-E428-431D-BD42-D24DC62E2053}" destId="{60E41E67-D654-40D0-B4AB-1DB6A4F80D0B}" srcOrd="1" destOrd="0" parTransId="{90FDEBA0-5076-4D68-AA15-81D42093494D}" sibTransId="{F5605235-B4AB-4D03-BB40-8054796E26AF}"/>
    <dgm:cxn modelId="{B99B68C8-2760-475B-8D12-0F9998C98779}" type="presOf" srcId="{38C80D41-01F7-402C-9A54-08A1ACFA2556}" destId="{8F73287B-E913-49D3-A4E2-6D366081EF95}" srcOrd="0" destOrd="1" presId="urn:microsoft.com/office/officeart/2016/7/layout/VerticalSolidActionList"/>
    <dgm:cxn modelId="{74FE99CF-A440-4126-9391-77A924835263}" srcId="{45F4DC8B-89E4-4870-A42D-A016F2BBA735}" destId="{26EE6B81-980B-4363-B66E-EDC77C6AD1C0}" srcOrd="0" destOrd="0" parTransId="{E110021E-CD21-4A76-A7D3-27762E3024CE}" sibTransId="{8EDCE83F-B004-413D-967B-00291F323DFE}"/>
    <dgm:cxn modelId="{642D29D2-847B-4B5F-9015-70332ABEE48B}" srcId="{F52FDECC-7074-4C0A-B4FA-02BB40F38BE6}" destId="{85ADC737-41BB-4A84-9C10-555945D99E9B}" srcOrd="0" destOrd="0" parTransId="{BE68ADE1-5F3C-4C41-A41A-8DEE9F0825B8}" sibTransId="{3A5F92D9-5D0D-4958-9DA3-C6F6C2D3E88C}"/>
    <dgm:cxn modelId="{B1B9F8D8-39B4-4B35-BDB6-F35AA9D1F3F0}" type="presOf" srcId="{5FCB3DAC-4AB0-4AE9-BD33-F59AD0A04DEA}" destId="{8F73287B-E913-49D3-A4E2-6D366081EF95}" srcOrd="0" destOrd="3" presId="urn:microsoft.com/office/officeart/2016/7/layout/VerticalSolidActionList"/>
    <dgm:cxn modelId="{39555FDD-EEB8-4DC2-80F5-B2282531637F}" type="presOf" srcId="{D6608C38-6078-4425-AF1E-651A9EF423BF}" destId="{2F0484E2-307F-4A07-8FA2-A6B1A147349A}" srcOrd="0" destOrd="2" presId="urn:microsoft.com/office/officeart/2016/7/layout/VerticalSolidActionList"/>
    <dgm:cxn modelId="{217660E3-2431-4CA4-A93F-D64F29D039B1}" type="presOf" srcId="{9316A436-B778-45B1-ADF9-F65BF1930DB0}" destId="{FB577195-64CC-488F-AB69-CDE4049ECA97}" srcOrd="0" destOrd="0" presId="urn:microsoft.com/office/officeart/2016/7/layout/VerticalSolidActionList"/>
    <dgm:cxn modelId="{F08617F4-EED9-4FEA-9BF9-549D922F5F3C}" srcId="{45F4DC8B-89E4-4870-A42D-A016F2BBA735}" destId="{F7457935-6A35-46D3-8AC0-3175FBD7BE26}" srcOrd="2" destOrd="0" parTransId="{B9026B28-8033-49A3-AB06-13BA3E163B0F}" sibTransId="{101F8424-9C8B-4AB9-8D7F-8CC34B8EF114}"/>
    <dgm:cxn modelId="{757A1BD7-268B-4FE6-8A74-C61B6102E75B}" type="presParOf" srcId="{FB577195-64CC-488F-AB69-CDE4049ECA97}" destId="{6CC05C13-273D-412F-BEB1-11BADA861AD7}" srcOrd="0" destOrd="0" presId="urn:microsoft.com/office/officeart/2016/7/layout/VerticalSolidActionList"/>
    <dgm:cxn modelId="{0202A4AF-C5E8-417B-B0F7-60D133A27DE8}" type="presParOf" srcId="{6CC05C13-273D-412F-BEB1-11BADA861AD7}" destId="{5FAAC891-0736-4F37-AD22-CEAB51A1FEEE}" srcOrd="0" destOrd="0" presId="urn:microsoft.com/office/officeart/2016/7/layout/VerticalSolidActionList"/>
    <dgm:cxn modelId="{5E15B36D-FDCE-4540-9A2E-E293F4ED247A}" type="presParOf" srcId="{6CC05C13-273D-412F-BEB1-11BADA861AD7}" destId="{CA729AD3-7406-404E-B37C-402F9843992B}" srcOrd="1" destOrd="0" presId="urn:microsoft.com/office/officeart/2016/7/layout/VerticalSolidActionList"/>
    <dgm:cxn modelId="{FF494B2C-9997-4A0B-B271-E7EA3C4A67A0}" type="presParOf" srcId="{FB577195-64CC-488F-AB69-CDE4049ECA97}" destId="{18A75BE4-6748-4769-A548-564FA5ED0387}" srcOrd="1" destOrd="0" presId="urn:microsoft.com/office/officeart/2016/7/layout/VerticalSolidActionList"/>
    <dgm:cxn modelId="{6C213CF5-B15E-435F-B4B4-FEC7DE18CFC5}" type="presParOf" srcId="{FB577195-64CC-488F-AB69-CDE4049ECA97}" destId="{1440E712-B47B-45FB-A11D-92B6381C4E8C}" srcOrd="2" destOrd="0" presId="urn:microsoft.com/office/officeart/2016/7/layout/VerticalSolidActionList"/>
    <dgm:cxn modelId="{F88C566F-F015-49EC-9810-DC7DA8F71979}" type="presParOf" srcId="{1440E712-B47B-45FB-A11D-92B6381C4E8C}" destId="{6C8BFF7B-36FE-4CC0-A913-7626752D8192}" srcOrd="0" destOrd="0" presId="urn:microsoft.com/office/officeart/2016/7/layout/VerticalSolidActionList"/>
    <dgm:cxn modelId="{7874E3A5-0C64-4ABA-8142-CD5066FD4880}" type="presParOf" srcId="{1440E712-B47B-45FB-A11D-92B6381C4E8C}" destId="{8F73287B-E913-49D3-A4E2-6D366081EF95}" srcOrd="1" destOrd="0" presId="urn:microsoft.com/office/officeart/2016/7/layout/VerticalSolidActionList"/>
    <dgm:cxn modelId="{53F17C28-20F7-42A6-8092-556FF1336A39}" type="presParOf" srcId="{FB577195-64CC-488F-AB69-CDE4049ECA97}" destId="{5562E076-2BFC-4F09-AACE-63D41FACE335}" srcOrd="3" destOrd="0" presId="urn:microsoft.com/office/officeart/2016/7/layout/VerticalSolidActionList"/>
    <dgm:cxn modelId="{F3140871-2A04-48C0-B012-87AB9D436D7C}" type="presParOf" srcId="{FB577195-64CC-488F-AB69-CDE4049ECA97}" destId="{CC961056-9110-4A1F-A64E-0C06B6C18B39}" srcOrd="4" destOrd="0" presId="urn:microsoft.com/office/officeart/2016/7/layout/VerticalSolidActionList"/>
    <dgm:cxn modelId="{BF688198-1E85-442F-BA28-B4B3D2492AF3}" type="presParOf" srcId="{CC961056-9110-4A1F-A64E-0C06B6C18B39}" destId="{53BB26EF-3706-4366-BA4B-71A25878A9DF}" srcOrd="0" destOrd="0" presId="urn:microsoft.com/office/officeart/2016/7/layout/VerticalSolidActionList"/>
    <dgm:cxn modelId="{9C280141-ED46-4FC5-9992-C76C4C72B328}" type="presParOf" srcId="{CC961056-9110-4A1F-A64E-0C06B6C18B39}" destId="{2F0484E2-307F-4A07-8FA2-A6B1A147349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87D23-FD43-4E8D-A6EF-235ECA78426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</dgm:pt>
    <dgm:pt modelId="{B1CBDDA2-0FC9-49FE-94AB-49CF55973419}">
      <dgm:prSet phldrT="[Text]"/>
      <dgm:spPr/>
      <dgm:t>
        <a:bodyPr/>
        <a:lstStyle/>
        <a:p>
          <a:r>
            <a:rPr lang="en-GB" dirty="0"/>
            <a:t>Data exploration</a:t>
          </a:r>
          <a:endParaRPr lang="en-CH" dirty="0"/>
        </a:p>
      </dgm:t>
    </dgm:pt>
    <dgm:pt modelId="{457A0F5D-89AE-4703-9F75-230F14DA18F6}" type="parTrans" cxnId="{E0B70520-295D-4860-9C65-5C4D0EAB9DA5}">
      <dgm:prSet/>
      <dgm:spPr/>
      <dgm:t>
        <a:bodyPr/>
        <a:lstStyle/>
        <a:p>
          <a:endParaRPr lang="en-CH"/>
        </a:p>
      </dgm:t>
    </dgm:pt>
    <dgm:pt modelId="{5817321D-463F-4E3A-AE9F-FE70A7370390}" type="sibTrans" cxnId="{E0B70520-295D-4860-9C65-5C4D0EAB9DA5}">
      <dgm:prSet/>
      <dgm:spPr/>
      <dgm:t>
        <a:bodyPr/>
        <a:lstStyle/>
        <a:p>
          <a:endParaRPr lang="en-CH"/>
        </a:p>
      </dgm:t>
    </dgm:pt>
    <dgm:pt modelId="{55516A18-FF3B-41D8-9FE7-4512D991502F}">
      <dgm:prSet phldrT="[Text]"/>
      <dgm:spPr/>
      <dgm:t>
        <a:bodyPr/>
        <a:lstStyle/>
        <a:p>
          <a:r>
            <a:rPr lang="it-CH" dirty="0">
              <a:latin typeface="Times New Roman" panose="02020603050405020304" pitchFamily="18" charset="0"/>
              <a:cs typeface="Times New Roman" panose="02020603050405020304" pitchFamily="18" charset="0"/>
            </a:rPr>
            <a:t>Build and testing of baseline CNN models</a:t>
          </a:r>
          <a:endParaRPr lang="en-CH" dirty="0"/>
        </a:p>
      </dgm:t>
    </dgm:pt>
    <dgm:pt modelId="{8ABC2DFE-607F-4A2C-8381-F6B4AF207EC3}" type="parTrans" cxnId="{5EA4D75C-29F5-43D4-A2E3-A4A345876CB6}">
      <dgm:prSet/>
      <dgm:spPr/>
      <dgm:t>
        <a:bodyPr/>
        <a:lstStyle/>
        <a:p>
          <a:endParaRPr lang="en-CH"/>
        </a:p>
      </dgm:t>
    </dgm:pt>
    <dgm:pt modelId="{CF16B9D0-2DCA-4572-9B8D-8EE005BB0F5A}" type="sibTrans" cxnId="{5EA4D75C-29F5-43D4-A2E3-A4A345876CB6}">
      <dgm:prSet/>
      <dgm:spPr/>
      <dgm:t>
        <a:bodyPr/>
        <a:lstStyle/>
        <a:p>
          <a:endParaRPr lang="en-CH"/>
        </a:p>
      </dgm:t>
    </dgm:pt>
    <dgm:pt modelId="{6F2E918D-AF5C-45DA-8676-79D61DA52659}">
      <dgm:prSet phldrT="[Text]"/>
      <dgm:spPr/>
      <dgm:t>
        <a:bodyPr/>
        <a:lstStyle/>
        <a:p>
          <a:r>
            <a:rPr lang="it-CH" dirty="0">
              <a:latin typeface="Times New Roman" panose="02020603050405020304" pitchFamily="18" charset="0"/>
              <a:cs typeface="Times New Roman" panose="02020603050405020304" pitchFamily="18" charset="0"/>
            </a:rPr>
            <a:t>Comparison between color and grayscale setting </a:t>
          </a:r>
          <a:endParaRPr lang="en-CH" dirty="0"/>
        </a:p>
      </dgm:t>
    </dgm:pt>
    <dgm:pt modelId="{34A859B7-A4F3-4F5A-BC7E-2178EED9B57A}" type="parTrans" cxnId="{816A3C07-46F8-4E24-A654-E95113DDC518}">
      <dgm:prSet/>
      <dgm:spPr/>
      <dgm:t>
        <a:bodyPr/>
        <a:lstStyle/>
        <a:p>
          <a:endParaRPr lang="en-CH"/>
        </a:p>
      </dgm:t>
    </dgm:pt>
    <dgm:pt modelId="{6086AB28-DCB2-4088-9034-2CDCD9130974}" type="sibTrans" cxnId="{816A3C07-46F8-4E24-A654-E95113DDC518}">
      <dgm:prSet/>
      <dgm:spPr/>
      <dgm:t>
        <a:bodyPr/>
        <a:lstStyle/>
        <a:p>
          <a:endParaRPr lang="en-CH"/>
        </a:p>
      </dgm:t>
    </dgm:pt>
    <dgm:pt modelId="{911E83DD-C959-445A-B511-D16473F81E48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Transfer learning</a:t>
          </a:r>
        </a:p>
      </dgm:t>
    </dgm:pt>
    <dgm:pt modelId="{2ABBBE52-C40B-41A3-951B-B1900E8F6895}" type="parTrans" cxnId="{92D32D11-36F6-4B19-884E-D2D6CA9952A3}">
      <dgm:prSet/>
      <dgm:spPr/>
      <dgm:t>
        <a:bodyPr/>
        <a:lstStyle/>
        <a:p>
          <a:endParaRPr lang="en-CH"/>
        </a:p>
      </dgm:t>
    </dgm:pt>
    <dgm:pt modelId="{88FE14DE-C020-45DB-8212-3FFDD497C653}" type="sibTrans" cxnId="{92D32D11-36F6-4B19-884E-D2D6CA9952A3}">
      <dgm:prSet/>
      <dgm:spPr/>
      <dgm:t>
        <a:bodyPr/>
        <a:lstStyle/>
        <a:p>
          <a:endParaRPr lang="en-CH"/>
        </a:p>
      </dgm:t>
    </dgm:pt>
    <dgm:pt modelId="{0B81E187-075D-4D8C-9BE4-9FB9A82C77C0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Build and testing custom CNN solution</a:t>
          </a:r>
        </a:p>
      </dgm:t>
    </dgm:pt>
    <dgm:pt modelId="{E32C8ABA-83E4-47BC-8333-E50D44CDDD05}" type="parTrans" cxnId="{B8E79159-4873-4075-BB65-9AA7277D3BA2}">
      <dgm:prSet/>
      <dgm:spPr/>
      <dgm:t>
        <a:bodyPr/>
        <a:lstStyle/>
        <a:p>
          <a:endParaRPr lang="en-CH"/>
        </a:p>
      </dgm:t>
    </dgm:pt>
    <dgm:pt modelId="{C711688D-71D2-4F0A-A190-A3B6E79F791A}" type="sibTrans" cxnId="{B8E79159-4873-4075-BB65-9AA7277D3BA2}">
      <dgm:prSet/>
      <dgm:spPr/>
      <dgm:t>
        <a:bodyPr/>
        <a:lstStyle/>
        <a:p>
          <a:endParaRPr lang="en-CH"/>
        </a:p>
      </dgm:t>
    </dgm:pt>
    <dgm:pt modelId="{85EE88F8-4D7F-436A-AB6F-92C9A0C59D75}">
      <dgm:prSet/>
      <dgm:spPr/>
      <dgm:t>
        <a:bodyPr/>
        <a:lstStyle/>
        <a:p>
          <a:r>
            <a:rPr lang="en-GB" dirty="0"/>
            <a:t>Implementation and business recommendations</a:t>
          </a:r>
          <a:endParaRPr lang="en-CH" dirty="0"/>
        </a:p>
      </dgm:t>
    </dgm:pt>
    <dgm:pt modelId="{00CAEBF4-C2B3-473F-9681-262361EAC876}" type="parTrans" cxnId="{905B5AE7-60D0-4ADA-ADD1-EAB36734B211}">
      <dgm:prSet/>
      <dgm:spPr/>
      <dgm:t>
        <a:bodyPr/>
        <a:lstStyle/>
        <a:p>
          <a:endParaRPr lang="en-CH"/>
        </a:p>
      </dgm:t>
    </dgm:pt>
    <dgm:pt modelId="{0CCFCE70-D980-4FF2-8233-2AAA051D190D}" type="sibTrans" cxnId="{905B5AE7-60D0-4ADA-ADD1-EAB36734B211}">
      <dgm:prSet/>
      <dgm:spPr/>
      <dgm:t>
        <a:bodyPr/>
        <a:lstStyle/>
        <a:p>
          <a:endParaRPr lang="en-CH"/>
        </a:p>
      </dgm:t>
    </dgm:pt>
    <dgm:pt modelId="{7537831B-74F2-4B98-B7CA-D258FA924157}" type="pres">
      <dgm:prSet presAssocID="{48887D23-FD43-4E8D-A6EF-235ECA784261}" presName="Name0" presStyleCnt="0">
        <dgm:presLayoutVars>
          <dgm:dir/>
          <dgm:resizeHandles val="exact"/>
        </dgm:presLayoutVars>
      </dgm:prSet>
      <dgm:spPr/>
    </dgm:pt>
    <dgm:pt modelId="{2FD9A7A1-BB67-4210-B745-B52A09E419AD}" type="pres">
      <dgm:prSet presAssocID="{B1CBDDA2-0FC9-49FE-94AB-49CF55973419}" presName="node" presStyleLbl="node1" presStyleIdx="0" presStyleCnt="6">
        <dgm:presLayoutVars>
          <dgm:bulletEnabled val="1"/>
        </dgm:presLayoutVars>
      </dgm:prSet>
      <dgm:spPr/>
    </dgm:pt>
    <dgm:pt modelId="{D1C3793F-E047-4D7B-A4B6-B3C3D53062DA}" type="pres">
      <dgm:prSet presAssocID="{5817321D-463F-4E3A-AE9F-FE70A7370390}" presName="sibTrans" presStyleLbl="sibTrans1D1" presStyleIdx="0" presStyleCnt="5"/>
      <dgm:spPr/>
    </dgm:pt>
    <dgm:pt modelId="{082FBA16-8269-42AF-9FE9-6E902D5A9FC4}" type="pres">
      <dgm:prSet presAssocID="{5817321D-463F-4E3A-AE9F-FE70A7370390}" presName="connectorText" presStyleLbl="sibTrans1D1" presStyleIdx="0" presStyleCnt="5"/>
      <dgm:spPr/>
    </dgm:pt>
    <dgm:pt modelId="{E4EA24F1-BACC-4C37-B787-339BCE1EC5D4}" type="pres">
      <dgm:prSet presAssocID="{55516A18-FF3B-41D8-9FE7-4512D991502F}" presName="node" presStyleLbl="node1" presStyleIdx="1" presStyleCnt="6">
        <dgm:presLayoutVars>
          <dgm:bulletEnabled val="1"/>
        </dgm:presLayoutVars>
      </dgm:prSet>
      <dgm:spPr/>
    </dgm:pt>
    <dgm:pt modelId="{897B7B38-F827-41DD-AF5F-F389FACD1DAB}" type="pres">
      <dgm:prSet presAssocID="{CF16B9D0-2DCA-4572-9B8D-8EE005BB0F5A}" presName="sibTrans" presStyleLbl="sibTrans1D1" presStyleIdx="1" presStyleCnt="5"/>
      <dgm:spPr/>
    </dgm:pt>
    <dgm:pt modelId="{1588B201-6D7E-4CEB-864B-74B6E0A047A7}" type="pres">
      <dgm:prSet presAssocID="{CF16B9D0-2DCA-4572-9B8D-8EE005BB0F5A}" presName="connectorText" presStyleLbl="sibTrans1D1" presStyleIdx="1" presStyleCnt="5"/>
      <dgm:spPr/>
    </dgm:pt>
    <dgm:pt modelId="{8615295C-C0EE-4843-BA34-3491332745F7}" type="pres">
      <dgm:prSet presAssocID="{6F2E918D-AF5C-45DA-8676-79D61DA52659}" presName="node" presStyleLbl="node1" presStyleIdx="2" presStyleCnt="6">
        <dgm:presLayoutVars>
          <dgm:bulletEnabled val="1"/>
        </dgm:presLayoutVars>
      </dgm:prSet>
      <dgm:spPr/>
    </dgm:pt>
    <dgm:pt modelId="{36808A37-BAB6-4BF5-B871-676F537B794F}" type="pres">
      <dgm:prSet presAssocID="{6086AB28-DCB2-4088-9034-2CDCD9130974}" presName="sibTrans" presStyleLbl="sibTrans1D1" presStyleIdx="2" presStyleCnt="5"/>
      <dgm:spPr/>
    </dgm:pt>
    <dgm:pt modelId="{01869F02-7567-43DF-92F3-22FA70744A0B}" type="pres">
      <dgm:prSet presAssocID="{6086AB28-DCB2-4088-9034-2CDCD9130974}" presName="connectorText" presStyleLbl="sibTrans1D1" presStyleIdx="2" presStyleCnt="5"/>
      <dgm:spPr/>
    </dgm:pt>
    <dgm:pt modelId="{FBA22BC8-A5D9-4342-9D66-F0A433A7A3F3}" type="pres">
      <dgm:prSet presAssocID="{911E83DD-C959-445A-B511-D16473F81E48}" presName="node" presStyleLbl="node1" presStyleIdx="3" presStyleCnt="6">
        <dgm:presLayoutVars>
          <dgm:bulletEnabled val="1"/>
        </dgm:presLayoutVars>
      </dgm:prSet>
      <dgm:spPr/>
    </dgm:pt>
    <dgm:pt modelId="{0134BCAF-CC07-48CF-88B2-CA9B407B2FCA}" type="pres">
      <dgm:prSet presAssocID="{88FE14DE-C020-45DB-8212-3FFDD497C653}" presName="sibTrans" presStyleLbl="sibTrans1D1" presStyleIdx="3" presStyleCnt="5"/>
      <dgm:spPr/>
    </dgm:pt>
    <dgm:pt modelId="{CA000647-FAA3-47A5-8A7E-12311CC6F975}" type="pres">
      <dgm:prSet presAssocID="{88FE14DE-C020-45DB-8212-3FFDD497C653}" presName="connectorText" presStyleLbl="sibTrans1D1" presStyleIdx="3" presStyleCnt="5"/>
      <dgm:spPr/>
    </dgm:pt>
    <dgm:pt modelId="{CEDF7BD1-4B1E-47A2-BD38-3D5E1CC3AAF4}" type="pres">
      <dgm:prSet presAssocID="{0B81E187-075D-4D8C-9BE4-9FB9A82C77C0}" presName="node" presStyleLbl="node1" presStyleIdx="4" presStyleCnt="6">
        <dgm:presLayoutVars>
          <dgm:bulletEnabled val="1"/>
        </dgm:presLayoutVars>
      </dgm:prSet>
      <dgm:spPr/>
    </dgm:pt>
    <dgm:pt modelId="{977E6592-ABA8-48F5-A9D2-19F8C0A950A9}" type="pres">
      <dgm:prSet presAssocID="{C711688D-71D2-4F0A-A190-A3B6E79F791A}" presName="sibTrans" presStyleLbl="sibTrans1D1" presStyleIdx="4" presStyleCnt="5"/>
      <dgm:spPr/>
    </dgm:pt>
    <dgm:pt modelId="{92D3EF27-7065-4955-85A0-8A0631DCF211}" type="pres">
      <dgm:prSet presAssocID="{C711688D-71D2-4F0A-A190-A3B6E79F791A}" presName="connectorText" presStyleLbl="sibTrans1D1" presStyleIdx="4" presStyleCnt="5"/>
      <dgm:spPr/>
    </dgm:pt>
    <dgm:pt modelId="{E221BA0F-B6B7-4A10-AF51-4BC32BA0B636}" type="pres">
      <dgm:prSet presAssocID="{85EE88F8-4D7F-436A-AB6F-92C9A0C59D75}" presName="node" presStyleLbl="node1" presStyleIdx="5" presStyleCnt="6">
        <dgm:presLayoutVars>
          <dgm:bulletEnabled val="1"/>
        </dgm:presLayoutVars>
      </dgm:prSet>
      <dgm:spPr/>
    </dgm:pt>
  </dgm:ptLst>
  <dgm:cxnLst>
    <dgm:cxn modelId="{816A3C07-46F8-4E24-A654-E95113DDC518}" srcId="{48887D23-FD43-4E8D-A6EF-235ECA784261}" destId="{6F2E918D-AF5C-45DA-8676-79D61DA52659}" srcOrd="2" destOrd="0" parTransId="{34A859B7-A4F3-4F5A-BC7E-2178EED9B57A}" sibTransId="{6086AB28-DCB2-4088-9034-2CDCD9130974}"/>
    <dgm:cxn modelId="{BD353B08-B744-446A-938E-A0FF9F157EB5}" type="presOf" srcId="{5817321D-463F-4E3A-AE9F-FE70A7370390}" destId="{D1C3793F-E047-4D7B-A4B6-B3C3D53062DA}" srcOrd="0" destOrd="0" presId="urn:microsoft.com/office/officeart/2016/7/layout/RepeatingBendingProcessNew"/>
    <dgm:cxn modelId="{92D32D11-36F6-4B19-884E-D2D6CA9952A3}" srcId="{48887D23-FD43-4E8D-A6EF-235ECA784261}" destId="{911E83DD-C959-445A-B511-D16473F81E48}" srcOrd="3" destOrd="0" parTransId="{2ABBBE52-C40B-41A3-951B-B1900E8F6895}" sibTransId="{88FE14DE-C020-45DB-8212-3FFDD497C653}"/>
    <dgm:cxn modelId="{E0B70520-295D-4860-9C65-5C4D0EAB9DA5}" srcId="{48887D23-FD43-4E8D-A6EF-235ECA784261}" destId="{B1CBDDA2-0FC9-49FE-94AB-49CF55973419}" srcOrd="0" destOrd="0" parTransId="{457A0F5D-89AE-4703-9F75-230F14DA18F6}" sibTransId="{5817321D-463F-4E3A-AE9F-FE70A7370390}"/>
    <dgm:cxn modelId="{4BD41320-FD04-45A6-823B-308D51E1F08D}" type="presOf" srcId="{6F2E918D-AF5C-45DA-8676-79D61DA52659}" destId="{8615295C-C0EE-4843-BA34-3491332745F7}" srcOrd="0" destOrd="0" presId="urn:microsoft.com/office/officeart/2016/7/layout/RepeatingBendingProcessNew"/>
    <dgm:cxn modelId="{81E21640-3E80-44E0-99B6-3CC46F774D28}" type="presOf" srcId="{55516A18-FF3B-41D8-9FE7-4512D991502F}" destId="{E4EA24F1-BACC-4C37-B787-339BCE1EC5D4}" srcOrd="0" destOrd="0" presId="urn:microsoft.com/office/officeart/2016/7/layout/RepeatingBendingProcessNew"/>
    <dgm:cxn modelId="{5EA4D75C-29F5-43D4-A2E3-A4A345876CB6}" srcId="{48887D23-FD43-4E8D-A6EF-235ECA784261}" destId="{55516A18-FF3B-41D8-9FE7-4512D991502F}" srcOrd="1" destOrd="0" parTransId="{8ABC2DFE-607F-4A2C-8381-F6B4AF207EC3}" sibTransId="{CF16B9D0-2DCA-4572-9B8D-8EE005BB0F5A}"/>
    <dgm:cxn modelId="{27CC2359-1FBE-4F2E-BB64-DB412A3F0EA8}" type="presOf" srcId="{B1CBDDA2-0FC9-49FE-94AB-49CF55973419}" destId="{2FD9A7A1-BB67-4210-B745-B52A09E419AD}" srcOrd="0" destOrd="0" presId="urn:microsoft.com/office/officeart/2016/7/layout/RepeatingBendingProcessNew"/>
    <dgm:cxn modelId="{B8E79159-4873-4075-BB65-9AA7277D3BA2}" srcId="{48887D23-FD43-4E8D-A6EF-235ECA784261}" destId="{0B81E187-075D-4D8C-9BE4-9FB9A82C77C0}" srcOrd="4" destOrd="0" parTransId="{E32C8ABA-83E4-47BC-8333-E50D44CDDD05}" sibTransId="{C711688D-71D2-4F0A-A190-A3B6E79F791A}"/>
    <dgm:cxn modelId="{677A917A-DFD9-474D-B66F-F3FADC3A4421}" type="presOf" srcId="{0B81E187-075D-4D8C-9BE4-9FB9A82C77C0}" destId="{CEDF7BD1-4B1E-47A2-BD38-3D5E1CC3AAF4}" srcOrd="0" destOrd="0" presId="urn:microsoft.com/office/officeart/2016/7/layout/RepeatingBendingProcessNew"/>
    <dgm:cxn modelId="{23498B7B-0B92-450D-8E50-E5ABB8E08CA1}" type="presOf" srcId="{911E83DD-C959-445A-B511-D16473F81E48}" destId="{FBA22BC8-A5D9-4342-9D66-F0A433A7A3F3}" srcOrd="0" destOrd="0" presId="urn:microsoft.com/office/officeart/2016/7/layout/RepeatingBendingProcessNew"/>
    <dgm:cxn modelId="{CF562193-E011-4E84-97B5-422D7D5D1396}" type="presOf" srcId="{85EE88F8-4D7F-436A-AB6F-92C9A0C59D75}" destId="{E221BA0F-B6B7-4A10-AF51-4BC32BA0B636}" srcOrd="0" destOrd="0" presId="urn:microsoft.com/office/officeart/2016/7/layout/RepeatingBendingProcessNew"/>
    <dgm:cxn modelId="{7CCAD2A5-646D-4177-826F-7A9B1F58716C}" type="presOf" srcId="{88FE14DE-C020-45DB-8212-3FFDD497C653}" destId="{0134BCAF-CC07-48CF-88B2-CA9B407B2FCA}" srcOrd="0" destOrd="0" presId="urn:microsoft.com/office/officeart/2016/7/layout/RepeatingBendingProcessNew"/>
    <dgm:cxn modelId="{8E2712AE-34A0-44BD-B992-73F4FA6EDF2D}" type="presOf" srcId="{6086AB28-DCB2-4088-9034-2CDCD9130974}" destId="{01869F02-7567-43DF-92F3-22FA70744A0B}" srcOrd="1" destOrd="0" presId="urn:microsoft.com/office/officeart/2016/7/layout/RepeatingBendingProcessNew"/>
    <dgm:cxn modelId="{CEF3D4C0-3D94-414D-B509-51AB920812C6}" type="presOf" srcId="{C711688D-71D2-4F0A-A190-A3B6E79F791A}" destId="{977E6592-ABA8-48F5-A9D2-19F8C0A950A9}" srcOrd="0" destOrd="0" presId="urn:microsoft.com/office/officeart/2016/7/layout/RepeatingBendingProcessNew"/>
    <dgm:cxn modelId="{70088AC9-1382-4A33-ADC2-09CAC6300D44}" type="presOf" srcId="{88FE14DE-C020-45DB-8212-3FFDD497C653}" destId="{CA000647-FAA3-47A5-8A7E-12311CC6F975}" srcOrd="1" destOrd="0" presId="urn:microsoft.com/office/officeart/2016/7/layout/RepeatingBendingProcessNew"/>
    <dgm:cxn modelId="{66B8D6DA-ACE0-41A1-AB95-E31A9DDEC9C5}" type="presOf" srcId="{48887D23-FD43-4E8D-A6EF-235ECA784261}" destId="{7537831B-74F2-4B98-B7CA-D258FA924157}" srcOrd="0" destOrd="0" presId="urn:microsoft.com/office/officeart/2016/7/layout/RepeatingBendingProcessNew"/>
    <dgm:cxn modelId="{2E910CDB-5BEA-4B58-9378-D0F30EF36725}" type="presOf" srcId="{5817321D-463F-4E3A-AE9F-FE70A7370390}" destId="{082FBA16-8269-42AF-9FE9-6E902D5A9FC4}" srcOrd="1" destOrd="0" presId="urn:microsoft.com/office/officeart/2016/7/layout/RepeatingBendingProcessNew"/>
    <dgm:cxn modelId="{5D5C18DB-6631-4FDE-B538-EC9DEF4AA495}" type="presOf" srcId="{CF16B9D0-2DCA-4572-9B8D-8EE005BB0F5A}" destId="{897B7B38-F827-41DD-AF5F-F389FACD1DAB}" srcOrd="0" destOrd="0" presId="urn:microsoft.com/office/officeart/2016/7/layout/RepeatingBendingProcessNew"/>
    <dgm:cxn modelId="{905B5AE7-60D0-4ADA-ADD1-EAB36734B211}" srcId="{48887D23-FD43-4E8D-A6EF-235ECA784261}" destId="{85EE88F8-4D7F-436A-AB6F-92C9A0C59D75}" srcOrd="5" destOrd="0" parTransId="{00CAEBF4-C2B3-473F-9681-262361EAC876}" sibTransId="{0CCFCE70-D980-4FF2-8233-2AAA051D190D}"/>
    <dgm:cxn modelId="{C7680BEB-9FE7-448B-9391-304D4D737476}" type="presOf" srcId="{C711688D-71D2-4F0A-A190-A3B6E79F791A}" destId="{92D3EF27-7065-4955-85A0-8A0631DCF211}" srcOrd="1" destOrd="0" presId="urn:microsoft.com/office/officeart/2016/7/layout/RepeatingBendingProcessNew"/>
    <dgm:cxn modelId="{E0D0D1FF-1DC4-41BE-B9BC-410737A903F4}" type="presOf" srcId="{6086AB28-DCB2-4088-9034-2CDCD9130974}" destId="{36808A37-BAB6-4BF5-B871-676F537B794F}" srcOrd="0" destOrd="0" presId="urn:microsoft.com/office/officeart/2016/7/layout/RepeatingBendingProcessNew"/>
    <dgm:cxn modelId="{C943FBFF-F26B-4742-8F82-4BC2DAF250B6}" type="presOf" srcId="{CF16B9D0-2DCA-4572-9B8D-8EE005BB0F5A}" destId="{1588B201-6D7E-4CEB-864B-74B6E0A047A7}" srcOrd="1" destOrd="0" presId="urn:microsoft.com/office/officeart/2016/7/layout/RepeatingBendingProcessNew"/>
    <dgm:cxn modelId="{821E6124-50AE-4A29-A1E6-53FB8D7D86A4}" type="presParOf" srcId="{7537831B-74F2-4B98-B7CA-D258FA924157}" destId="{2FD9A7A1-BB67-4210-B745-B52A09E419AD}" srcOrd="0" destOrd="0" presId="urn:microsoft.com/office/officeart/2016/7/layout/RepeatingBendingProcessNew"/>
    <dgm:cxn modelId="{AA107447-1495-4D0D-926D-C9F8FE1A5775}" type="presParOf" srcId="{7537831B-74F2-4B98-B7CA-D258FA924157}" destId="{D1C3793F-E047-4D7B-A4B6-B3C3D53062DA}" srcOrd="1" destOrd="0" presId="urn:microsoft.com/office/officeart/2016/7/layout/RepeatingBendingProcessNew"/>
    <dgm:cxn modelId="{D7469ED7-45E9-410F-95CF-16BE2E2F8B8D}" type="presParOf" srcId="{D1C3793F-E047-4D7B-A4B6-B3C3D53062DA}" destId="{082FBA16-8269-42AF-9FE9-6E902D5A9FC4}" srcOrd="0" destOrd="0" presId="urn:microsoft.com/office/officeart/2016/7/layout/RepeatingBendingProcessNew"/>
    <dgm:cxn modelId="{04EFD194-730F-4722-86FF-ABA92E70B161}" type="presParOf" srcId="{7537831B-74F2-4B98-B7CA-D258FA924157}" destId="{E4EA24F1-BACC-4C37-B787-339BCE1EC5D4}" srcOrd="2" destOrd="0" presId="urn:microsoft.com/office/officeart/2016/7/layout/RepeatingBendingProcessNew"/>
    <dgm:cxn modelId="{08D4FEEB-E1E4-4E22-89CD-1D8C1C5DBC35}" type="presParOf" srcId="{7537831B-74F2-4B98-B7CA-D258FA924157}" destId="{897B7B38-F827-41DD-AF5F-F389FACD1DAB}" srcOrd="3" destOrd="0" presId="urn:microsoft.com/office/officeart/2016/7/layout/RepeatingBendingProcessNew"/>
    <dgm:cxn modelId="{7A4BBCD6-33C3-4DE6-942E-7E3F4385378F}" type="presParOf" srcId="{897B7B38-F827-41DD-AF5F-F389FACD1DAB}" destId="{1588B201-6D7E-4CEB-864B-74B6E0A047A7}" srcOrd="0" destOrd="0" presId="urn:microsoft.com/office/officeart/2016/7/layout/RepeatingBendingProcessNew"/>
    <dgm:cxn modelId="{2694FC12-1A83-4FA3-A769-C250CC52816E}" type="presParOf" srcId="{7537831B-74F2-4B98-B7CA-D258FA924157}" destId="{8615295C-C0EE-4843-BA34-3491332745F7}" srcOrd="4" destOrd="0" presId="urn:microsoft.com/office/officeart/2016/7/layout/RepeatingBendingProcessNew"/>
    <dgm:cxn modelId="{D6FD4E66-2282-4588-BCEE-C5890D109F72}" type="presParOf" srcId="{7537831B-74F2-4B98-B7CA-D258FA924157}" destId="{36808A37-BAB6-4BF5-B871-676F537B794F}" srcOrd="5" destOrd="0" presId="urn:microsoft.com/office/officeart/2016/7/layout/RepeatingBendingProcessNew"/>
    <dgm:cxn modelId="{0306A1D5-F976-4D02-8EFC-10BCE54C977F}" type="presParOf" srcId="{36808A37-BAB6-4BF5-B871-676F537B794F}" destId="{01869F02-7567-43DF-92F3-22FA70744A0B}" srcOrd="0" destOrd="0" presId="urn:microsoft.com/office/officeart/2016/7/layout/RepeatingBendingProcessNew"/>
    <dgm:cxn modelId="{0CAB3A82-8A66-4448-A322-0B8532FE0E7D}" type="presParOf" srcId="{7537831B-74F2-4B98-B7CA-D258FA924157}" destId="{FBA22BC8-A5D9-4342-9D66-F0A433A7A3F3}" srcOrd="6" destOrd="0" presId="urn:microsoft.com/office/officeart/2016/7/layout/RepeatingBendingProcessNew"/>
    <dgm:cxn modelId="{18CAA85E-E783-4345-AE68-A86DAB868A03}" type="presParOf" srcId="{7537831B-74F2-4B98-B7CA-D258FA924157}" destId="{0134BCAF-CC07-48CF-88B2-CA9B407B2FCA}" srcOrd="7" destOrd="0" presId="urn:microsoft.com/office/officeart/2016/7/layout/RepeatingBendingProcessNew"/>
    <dgm:cxn modelId="{A2291613-457F-4CA9-925A-AB508B8055DB}" type="presParOf" srcId="{0134BCAF-CC07-48CF-88B2-CA9B407B2FCA}" destId="{CA000647-FAA3-47A5-8A7E-12311CC6F975}" srcOrd="0" destOrd="0" presId="urn:microsoft.com/office/officeart/2016/7/layout/RepeatingBendingProcessNew"/>
    <dgm:cxn modelId="{BC90B8E4-B1FE-40C7-8906-F2B9DDAE2858}" type="presParOf" srcId="{7537831B-74F2-4B98-B7CA-D258FA924157}" destId="{CEDF7BD1-4B1E-47A2-BD38-3D5E1CC3AAF4}" srcOrd="8" destOrd="0" presId="urn:microsoft.com/office/officeart/2016/7/layout/RepeatingBendingProcessNew"/>
    <dgm:cxn modelId="{46998D50-6AFF-4E50-8BF7-A74D9EE62239}" type="presParOf" srcId="{7537831B-74F2-4B98-B7CA-D258FA924157}" destId="{977E6592-ABA8-48F5-A9D2-19F8C0A950A9}" srcOrd="9" destOrd="0" presId="urn:microsoft.com/office/officeart/2016/7/layout/RepeatingBendingProcessNew"/>
    <dgm:cxn modelId="{142AF95A-0724-4E65-864E-4B2BFE70EA2A}" type="presParOf" srcId="{977E6592-ABA8-48F5-A9D2-19F8C0A950A9}" destId="{92D3EF27-7065-4955-85A0-8A0631DCF211}" srcOrd="0" destOrd="0" presId="urn:microsoft.com/office/officeart/2016/7/layout/RepeatingBendingProcessNew"/>
    <dgm:cxn modelId="{85157589-ECC7-44CC-894E-D7D6E6221331}" type="presParOf" srcId="{7537831B-74F2-4B98-B7CA-D258FA924157}" destId="{E221BA0F-B6B7-4A10-AF51-4BC32BA0B63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16A436-B778-45B1-ADF9-F65BF1930DB0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CH"/>
        </a:p>
      </dgm:t>
    </dgm:pt>
    <dgm:pt modelId="{F52FDECC-7074-4C0A-B4FA-02BB40F38BE6}">
      <dgm:prSet phldrT="[Text]"/>
      <dgm:spPr/>
      <dgm:t>
        <a:bodyPr/>
        <a:lstStyle/>
        <a:p>
          <a:r>
            <a:rPr lang="en-US"/>
            <a:t>Proposed model solution</a:t>
          </a:r>
          <a:endParaRPr lang="en-CH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4A8F4F-BFD3-4103-A477-029A6BCFA3CD}" type="parTrans" cxnId="{2E860E32-6572-4B55-B67C-267469E18B3F}">
      <dgm:prSet/>
      <dgm:spPr/>
      <dgm:t>
        <a:bodyPr/>
        <a:lstStyle/>
        <a:p>
          <a:endParaRPr lang="en-CH"/>
        </a:p>
      </dgm:t>
    </dgm:pt>
    <dgm:pt modelId="{0B2185D9-CB7F-429A-AC2E-5A4C3E5A15BA}" type="sibTrans" cxnId="{2E860E32-6572-4B55-B67C-267469E18B3F}">
      <dgm:prSet/>
      <dgm:spPr/>
      <dgm:t>
        <a:bodyPr/>
        <a:lstStyle/>
        <a:p>
          <a:endParaRPr lang="en-CH"/>
        </a:p>
      </dgm:t>
    </dgm:pt>
    <dgm:pt modelId="{85ADC737-41BB-4A84-9C10-555945D99E9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latin typeface="+mn-lt"/>
            </a:rPr>
            <a:t>Specialized and adaptable solution. </a:t>
          </a:r>
          <a:endParaRPr lang="en-GB" sz="1600" dirty="0">
            <a:latin typeface="+mn-lt"/>
            <a:cs typeface="Times New Roman" panose="02020603050405020304" pitchFamily="18" charset="0"/>
          </a:endParaRPr>
        </a:p>
      </dgm:t>
    </dgm:pt>
    <dgm:pt modelId="{BE68ADE1-5F3C-4C41-A41A-8DEE9F0825B8}" type="parTrans" cxnId="{642D29D2-847B-4B5F-9015-70332ABEE48B}">
      <dgm:prSet/>
      <dgm:spPr/>
      <dgm:t>
        <a:bodyPr/>
        <a:lstStyle/>
        <a:p>
          <a:endParaRPr lang="en-CH"/>
        </a:p>
      </dgm:t>
    </dgm:pt>
    <dgm:pt modelId="{3A5F92D9-5D0D-4958-9DA3-C6F6C2D3E88C}" type="sibTrans" cxnId="{642D29D2-847B-4B5F-9015-70332ABEE48B}">
      <dgm:prSet/>
      <dgm:spPr/>
      <dgm:t>
        <a:bodyPr/>
        <a:lstStyle/>
        <a:p>
          <a:endParaRPr lang="en-CH"/>
        </a:p>
      </dgm:t>
    </dgm:pt>
    <dgm:pt modelId="{45F4DC8B-89E4-4870-A42D-A016F2BBA735}">
      <dgm:prSet phldrT="[Text]"/>
      <dgm:spPr/>
      <dgm:t>
        <a:bodyPr/>
        <a:lstStyle/>
        <a:p>
          <a:r>
            <a:rPr lang="en-US" dirty="0"/>
            <a:t>Ideas for improvements</a:t>
          </a:r>
          <a:endParaRPr lang="en-C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8A90A-0726-4A78-AB8A-D376D35A1779}" type="parTrans" cxnId="{19889D00-368F-4864-B4CE-61191EDBA3D3}">
      <dgm:prSet/>
      <dgm:spPr/>
      <dgm:t>
        <a:bodyPr/>
        <a:lstStyle/>
        <a:p>
          <a:endParaRPr lang="en-CH"/>
        </a:p>
      </dgm:t>
    </dgm:pt>
    <dgm:pt modelId="{B6B62157-C5E5-41D5-A41F-C0EF709CEAF4}" type="sibTrans" cxnId="{19889D00-368F-4864-B4CE-61191EDBA3D3}">
      <dgm:prSet/>
      <dgm:spPr/>
      <dgm:t>
        <a:bodyPr/>
        <a:lstStyle/>
        <a:p>
          <a:endParaRPr lang="en-CH"/>
        </a:p>
      </dgm:t>
    </dgm:pt>
    <dgm:pt modelId="{26EE6B81-980B-4363-B66E-EDC77C6AD1C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Integration of additional information, in-depth studies on the variability of emotional expressions across different cultures . </a:t>
          </a:r>
          <a:endParaRPr lang="en-CH" sz="1600" dirty="0"/>
        </a:p>
      </dgm:t>
    </dgm:pt>
    <dgm:pt modelId="{E110021E-CD21-4A76-A7D3-27762E3024CE}" type="parTrans" cxnId="{74FE99CF-A440-4126-9391-77A924835263}">
      <dgm:prSet/>
      <dgm:spPr/>
      <dgm:t>
        <a:bodyPr/>
        <a:lstStyle/>
        <a:p>
          <a:endParaRPr lang="en-CH"/>
        </a:p>
      </dgm:t>
    </dgm:pt>
    <dgm:pt modelId="{8EDCE83F-B004-413D-967B-00291F323DFE}" type="sibTrans" cxnId="{74FE99CF-A440-4126-9391-77A924835263}">
      <dgm:prSet/>
      <dgm:spPr/>
      <dgm:t>
        <a:bodyPr/>
        <a:lstStyle/>
        <a:p>
          <a:endParaRPr lang="en-CH"/>
        </a:p>
      </dgm:t>
    </dgm:pt>
    <dgm:pt modelId="{36FE83CC-E428-431D-BD42-D24DC62E2053}">
      <dgm:prSet phldrT="[Text]"/>
      <dgm:spPr/>
      <dgm:t>
        <a:bodyPr/>
        <a:lstStyle/>
        <a:p>
          <a:r>
            <a:rPr lang="en-US" dirty="0"/>
            <a:t>Risks and challenges. </a:t>
          </a:r>
          <a:endParaRPr lang="en-C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9A4C7A-EF40-41B8-8D90-4966496123FE}" type="parTrans" cxnId="{5ED3E859-73C5-4C8F-8BFB-A97C97250737}">
      <dgm:prSet/>
      <dgm:spPr/>
      <dgm:t>
        <a:bodyPr/>
        <a:lstStyle/>
        <a:p>
          <a:endParaRPr lang="en-CH"/>
        </a:p>
      </dgm:t>
    </dgm:pt>
    <dgm:pt modelId="{717EDBFB-3C8C-4522-AA32-97A17957CE48}" type="sibTrans" cxnId="{5ED3E859-73C5-4C8F-8BFB-A97C97250737}">
      <dgm:prSet/>
      <dgm:spPr/>
      <dgm:t>
        <a:bodyPr/>
        <a:lstStyle/>
        <a:p>
          <a:endParaRPr lang="en-CH"/>
        </a:p>
      </dgm:t>
    </dgm:pt>
    <dgm:pt modelId="{97908D56-9EBD-4039-A4EA-EA536B05018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600" dirty="0"/>
            <a:t>Careful management of privacy, ethical considerations in sensitive settings such as healthcare and education.</a:t>
          </a:r>
          <a:endParaRPr lang="en-CH" sz="1600" dirty="0"/>
        </a:p>
      </dgm:t>
    </dgm:pt>
    <dgm:pt modelId="{44C6739B-888B-4C5C-9752-9F89A131B4B5}" type="parTrans" cxnId="{B0DEC947-D600-42D6-990A-F6882DC415B1}">
      <dgm:prSet/>
      <dgm:spPr/>
      <dgm:t>
        <a:bodyPr/>
        <a:lstStyle/>
        <a:p>
          <a:endParaRPr lang="en-CH"/>
        </a:p>
      </dgm:t>
    </dgm:pt>
    <dgm:pt modelId="{0D81ABF1-6DFD-4533-BE72-01D0542426AB}" type="sibTrans" cxnId="{B0DEC947-D600-42D6-990A-F6882DC415B1}">
      <dgm:prSet/>
      <dgm:spPr/>
      <dgm:t>
        <a:bodyPr/>
        <a:lstStyle/>
        <a:p>
          <a:endParaRPr lang="en-CH"/>
        </a:p>
      </dgm:t>
    </dgm:pt>
    <dgm:pt modelId="{D7D12F49-A121-4492-B7E2-91C8FA076B1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Future Steps</a:t>
          </a:r>
          <a:endParaRPr lang="en-CH" dirty="0"/>
        </a:p>
      </dgm:t>
    </dgm:pt>
    <dgm:pt modelId="{D169D6E1-E465-4039-97D0-44EEE129B529}" type="parTrans" cxnId="{572064F2-708E-4F82-8609-96FDA7C63E64}">
      <dgm:prSet/>
      <dgm:spPr/>
      <dgm:t>
        <a:bodyPr/>
        <a:lstStyle/>
        <a:p>
          <a:endParaRPr lang="en-CH"/>
        </a:p>
      </dgm:t>
    </dgm:pt>
    <dgm:pt modelId="{4C89C872-FBD9-4F82-9E89-8D2F4FEB7DE5}" type="sibTrans" cxnId="{572064F2-708E-4F82-8609-96FDA7C63E64}">
      <dgm:prSet/>
      <dgm:spPr/>
      <dgm:t>
        <a:bodyPr/>
        <a:lstStyle/>
        <a:p>
          <a:endParaRPr lang="en-CH"/>
        </a:p>
      </dgm:t>
    </dgm:pt>
    <dgm:pt modelId="{BB04DED8-EC59-4204-919B-3A223DB79CF9}">
      <dgm:prSet phldrT="[Text]" custT="1"/>
      <dgm:spPr/>
      <dgm:t>
        <a:bodyPr/>
        <a:lstStyle/>
        <a:p>
          <a:r>
            <a:rPr lang="en-US" sz="1600" dirty="0"/>
            <a:t>Integration into end-user applications, </a:t>
          </a:r>
          <a:r>
            <a:rPr lang="en-CH" sz="1600" dirty="0"/>
            <a:t>user feedback on the model's accuracy and usefulness</a:t>
          </a:r>
          <a:r>
            <a:rPr lang="en-GB" sz="1600" dirty="0"/>
            <a:t>, correct privacy management</a:t>
          </a:r>
          <a:endParaRPr lang="en-CH" sz="1600" dirty="0"/>
        </a:p>
      </dgm:t>
    </dgm:pt>
    <dgm:pt modelId="{90154023-83E3-4526-9A73-34392B9C84CC}" type="parTrans" cxnId="{8784D201-EC72-496D-8669-DFBA2FBAF89D}">
      <dgm:prSet/>
      <dgm:spPr/>
      <dgm:t>
        <a:bodyPr/>
        <a:lstStyle/>
        <a:p>
          <a:endParaRPr lang="en-CH"/>
        </a:p>
      </dgm:t>
    </dgm:pt>
    <dgm:pt modelId="{95B3E1D1-0A8E-4476-80BA-3E838ABDEB73}" type="sibTrans" cxnId="{8784D201-EC72-496D-8669-DFBA2FBAF89D}">
      <dgm:prSet/>
      <dgm:spPr/>
      <dgm:t>
        <a:bodyPr/>
        <a:lstStyle/>
        <a:p>
          <a:endParaRPr lang="en-CH"/>
        </a:p>
      </dgm:t>
    </dgm:pt>
    <dgm:pt modelId="{08AFEB3A-C12F-4F27-BDE5-21A6E434DDE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600" dirty="0">
              <a:latin typeface="+mn-lt"/>
              <a:cs typeface="Times New Roman" panose="02020603050405020304" pitchFamily="18" charset="0"/>
            </a:rPr>
            <a:t>Balancing between performance and operational constraints (real-time application, mobile application, etc.)</a:t>
          </a:r>
        </a:p>
      </dgm:t>
    </dgm:pt>
    <dgm:pt modelId="{7DEE7E37-F2D4-4462-ADD3-5770E8DAFABC}" type="parTrans" cxnId="{A7DC53ED-5AE2-42F4-B663-FC3618BCB1AC}">
      <dgm:prSet/>
      <dgm:spPr/>
      <dgm:t>
        <a:bodyPr/>
        <a:lstStyle/>
        <a:p>
          <a:endParaRPr lang="en-CH"/>
        </a:p>
      </dgm:t>
    </dgm:pt>
    <dgm:pt modelId="{EB9FB9A2-1A7B-4A46-90BC-8A65ECD4550C}" type="sibTrans" cxnId="{A7DC53ED-5AE2-42F4-B663-FC3618BCB1AC}">
      <dgm:prSet/>
      <dgm:spPr/>
      <dgm:t>
        <a:bodyPr/>
        <a:lstStyle/>
        <a:p>
          <a:endParaRPr lang="en-CH"/>
        </a:p>
      </dgm:t>
    </dgm:pt>
    <dgm:pt modelId="{00EBD949-94B4-45E4-BA42-6CEE09FB9613}" type="pres">
      <dgm:prSet presAssocID="{9316A436-B778-45B1-ADF9-F65BF1930DB0}" presName="Name0" presStyleCnt="0">
        <dgm:presLayoutVars>
          <dgm:dir/>
          <dgm:animLvl val="lvl"/>
          <dgm:resizeHandles val="exact"/>
        </dgm:presLayoutVars>
      </dgm:prSet>
      <dgm:spPr/>
    </dgm:pt>
    <dgm:pt modelId="{4779A943-4858-4E8B-9266-37A277DC5BC8}" type="pres">
      <dgm:prSet presAssocID="{36FE83CC-E428-431D-BD42-D24DC62E2053}" presName="boxAndChildren" presStyleCnt="0"/>
      <dgm:spPr/>
    </dgm:pt>
    <dgm:pt modelId="{99C97C6B-EF7C-4C60-BFEE-75CA73EB0BA0}" type="pres">
      <dgm:prSet presAssocID="{36FE83CC-E428-431D-BD42-D24DC62E2053}" presName="parentTextBox" presStyleLbl="alignNode1" presStyleIdx="0" presStyleCnt="4"/>
      <dgm:spPr/>
    </dgm:pt>
    <dgm:pt modelId="{B9953B9E-70CF-4809-9F12-2E6C5C55F4BF}" type="pres">
      <dgm:prSet presAssocID="{36FE83CC-E428-431D-BD42-D24DC62E2053}" presName="descendantBox" presStyleLbl="bgAccFollowNode1" presStyleIdx="0" presStyleCnt="4"/>
      <dgm:spPr/>
    </dgm:pt>
    <dgm:pt modelId="{27841B32-D716-4E16-AC6A-D2675FA6899A}" type="pres">
      <dgm:prSet presAssocID="{4C89C872-FBD9-4F82-9E89-8D2F4FEB7DE5}" presName="sp" presStyleCnt="0"/>
      <dgm:spPr/>
    </dgm:pt>
    <dgm:pt modelId="{246663A1-E1B9-46DA-884B-D9FECD622DE2}" type="pres">
      <dgm:prSet presAssocID="{D7D12F49-A121-4492-B7E2-91C8FA076B19}" presName="arrowAndChildren" presStyleCnt="0"/>
      <dgm:spPr/>
    </dgm:pt>
    <dgm:pt modelId="{B3D03AC3-AE66-44A9-821D-A4466F752BCB}" type="pres">
      <dgm:prSet presAssocID="{D7D12F49-A121-4492-B7E2-91C8FA076B19}" presName="parentTextArrow" presStyleLbl="node1" presStyleIdx="0" presStyleCnt="0"/>
      <dgm:spPr/>
    </dgm:pt>
    <dgm:pt modelId="{4FCB2AE2-4964-413B-B0AE-E2EF6CB89CE3}" type="pres">
      <dgm:prSet presAssocID="{D7D12F49-A121-4492-B7E2-91C8FA076B19}" presName="arrow" presStyleLbl="alignNode1" presStyleIdx="1" presStyleCnt="4"/>
      <dgm:spPr/>
    </dgm:pt>
    <dgm:pt modelId="{B8B526D9-3AEE-4C76-B0FB-2ED2ADAE7A2A}" type="pres">
      <dgm:prSet presAssocID="{D7D12F49-A121-4492-B7E2-91C8FA076B19}" presName="descendantArrow" presStyleLbl="bgAccFollowNode1" presStyleIdx="1" presStyleCnt="4"/>
      <dgm:spPr/>
    </dgm:pt>
    <dgm:pt modelId="{D61D40E7-3D0B-4239-A07B-10F82420D5BB}" type="pres">
      <dgm:prSet presAssocID="{B6B62157-C5E5-41D5-A41F-C0EF709CEAF4}" presName="sp" presStyleCnt="0"/>
      <dgm:spPr/>
    </dgm:pt>
    <dgm:pt modelId="{BEE4AFA1-3CF9-4B82-9F1D-445938171F98}" type="pres">
      <dgm:prSet presAssocID="{45F4DC8B-89E4-4870-A42D-A016F2BBA735}" presName="arrowAndChildren" presStyleCnt="0"/>
      <dgm:spPr/>
    </dgm:pt>
    <dgm:pt modelId="{C303220A-B4D0-4079-B6DE-50FE9F554C74}" type="pres">
      <dgm:prSet presAssocID="{45F4DC8B-89E4-4870-A42D-A016F2BBA735}" presName="parentTextArrow" presStyleLbl="node1" presStyleIdx="0" presStyleCnt="0"/>
      <dgm:spPr/>
    </dgm:pt>
    <dgm:pt modelId="{55E3C734-6899-437F-878C-6C1533CEA6D5}" type="pres">
      <dgm:prSet presAssocID="{45F4DC8B-89E4-4870-A42D-A016F2BBA735}" presName="arrow" presStyleLbl="alignNode1" presStyleIdx="2" presStyleCnt="4"/>
      <dgm:spPr/>
    </dgm:pt>
    <dgm:pt modelId="{A4462F80-92A0-4E10-8972-2667ADA30206}" type="pres">
      <dgm:prSet presAssocID="{45F4DC8B-89E4-4870-A42D-A016F2BBA735}" presName="descendantArrow" presStyleLbl="bgAccFollowNode1" presStyleIdx="2" presStyleCnt="4"/>
      <dgm:spPr/>
    </dgm:pt>
    <dgm:pt modelId="{6C801CAE-9311-4D6E-BC24-CDB093BCCBFD}" type="pres">
      <dgm:prSet presAssocID="{0B2185D9-CB7F-429A-AC2E-5A4C3E5A15BA}" presName="sp" presStyleCnt="0"/>
      <dgm:spPr/>
    </dgm:pt>
    <dgm:pt modelId="{3493125C-8F25-422F-A303-D7D2843E88E2}" type="pres">
      <dgm:prSet presAssocID="{F52FDECC-7074-4C0A-B4FA-02BB40F38BE6}" presName="arrowAndChildren" presStyleCnt="0"/>
      <dgm:spPr/>
    </dgm:pt>
    <dgm:pt modelId="{78AFDE70-5639-4573-9476-E9A97B2EC1B7}" type="pres">
      <dgm:prSet presAssocID="{F52FDECC-7074-4C0A-B4FA-02BB40F38BE6}" presName="parentTextArrow" presStyleLbl="node1" presStyleIdx="0" presStyleCnt="0"/>
      <dgm:spPr/>
    </dgm:pt>
    <dgm:pt modelId="{1724847B-5E90-4825-B97A-DE18ABC049B3}" type="pres">
      <dgm:prSet presAssocID="{F52FDECC-7074-4C0A-B4FA-02BB40F38BE6}" presName="arrow" presStyleLbl="alignNode1" presStyleIdx="3" presStyleCnt="4"/>
      <dgm:spPr/>
    </dgm:pt>
    <dgm:pt modelId="{83486A3E-7ADB-4B62-9648-63512EB66D00}" type="pres">
      <dgm:prSet presAssocID="{F52FDECC-7074-4C0A-B4FA-02BB40F38BE6}" presName="descendantArrow" presStyleLbl="bgAccFollowNode1" presStyleIdx="3" presStyleCnt="4"/>
      <dgm:spPr/>
    </dgm:pt>
  </dgm:ptLst>
  <dgm:cxnLst>
    <dgm:cxn modelId="{19889D00-368F-4864-B4CE-61191EDBA3D3}" srcId="{9316A436-B778-45B1-ADF9-F65BF1930DB0}" destId="{45F4DC8B-89E4-4870-A42D-A016F2BBA735}" srcOrd="1" destOrd="0" parTransId="{FE78A90A-0726-4A78-AB8A-D376D35A1779}" sibTransId="{B6B62157-C5E5-41D5-A41F-C0EF709CEAF4}"/>
    <dgm:cxn modelId="{8784D201-EC72-496D-8669-DFBA2FBAF89D}" srcId="{D7D12F49-A121-4492-B7E2-91C8FA076B19}" destId="{BB04DED8-EC59-4204-919B-3A223DB79CF9}" srcOrd="0" destOrd="0" parTransId="{90154023-83E3-4526-9A73-34392B9C84CC}" sibTransId="{95B3E1D1-0A8E-4476-80BA-3E838ABDEB73}"/>
    <dgm:cxn modelId="{7FDEA503-8B17-4742-B6EC-87F7A6666022}" type="presOf" srcId="{85ADC737-41BB-4A84-9C10-555945D99E9B}" destId="{83486A3E-7ADB-4B62-9648-63512EB66D00}" srcOrd="0" destOrd="0" presId="urn:microsoft.com/office/officeart/2016/7/layout/VerticalDownArrowProcess"/>
    <dgm:cxn modelId="{A5D3280C-2A39-47A5-BDB8-157F69BBC009}" type="presOf" srcId="{D7D12F49-A121-4492-B7E2-91C8FA076B19}" destId="{B3D03AC3-AE66-44A9-821D-A4466F752BCB}" srcOrd="0" destOrd="0" presId="urn:microsoft.com/office/officeart/2016/7/layout/VerticalDownArrowProcess"/>
    <dgm:cxn modelId="{744DE90C-6ABA-4FAA-B153-46F549AAB911}" type="presOf" srcId="{97908D56-9EBD-4039-A4EA-EA536B05018F}" destId="{B9953B9E-70CF-4809-9F12-2E6C5C55F4BF}" srcOrd="0" destOrd="0" presId="urn:microsoft.com/office/officeart/2016/7/layout/VerticalDownArrowProcess"/>
    <dgm:cxn modelId="{F4FD8422-F0DD-4C1F-9C7B-96EABD54E252}" type="presOf" srcId="{F52FDECC-7074-4C0A-B4FA-02BB40F38BE6}" destId="{78AFDE70-5639-4573-9476-E9A97B2EC1B7}" srcOrd="0" destOrd="0" presId="urn:microsoft.com/office/officeart/2016/7/layout/VerticalDownArrowProcess"/>
    <dgm:cxn modelId="{A4FE7226-A087-4A47-B01A-C8B97881B212}" type="presOf" srcId="{45F4DC8B-89E4-4870-A42D-A016F2BBA735}" destId="{55E3C734-6899-437F-878C-6C1533CEA6D5}" srcOrd="1" destOrd="0" presId="urn:microsoft.com/office/officeart/2016/7/layout/VerticalDownArrowProcess"/>
    <dgm:cxn modelId="{8E599329-6134-4563-A323-52E1738CFE1E}" type="presOf" srcId="{F52FDECC-7074-4C0A-B4FA-02BB40F38BE6}" destId="{1724847B-5E90-4825-B97A-DE18ABC049B3}" srcOrd="1" destOrd="0" presId="urn:microsoft.com/office/officeart/2016/7/layout/VerticalDownArrowProcess"/>
    <dgm:cxn modelId="{2E860E32-6572-4B55-B67C-267469E18B3F}" srcId="{9316A436-B778-45B1-ADF9-F65BF1930DB0}" destId="{F52FDECC-7074-4C0A-B4FA-02BB40F38BE6}" srcOrd="0" destOrd="0" parTransId="{BC4A8F4F-BFD3-4103-A477-029A6BCFA3CD}" sibTransId="{0B2185D9-CB7F-429A-AC2E-5A4C3E5A15BA}"/>
    <dgm:cxn modelId="{B0DEC947-D600-42D6-990A-F6882DC415B1}" srcId="{36FE83CC-E428-431D-BD42-D24DC62E2053}" destId="{97908D56-9EBD-4039-A4EA-EA536B05018F}" srcOrd="0" destOrd="0" parTransId="{44C6739B-888B-4C5C-9752-9F89A131B4B5}" sibTransId="{0D81ABF1-6DFD-4533-BE72-01D0542426AB}"/>
    <dgm:cxn modelId="{2B42B756-CA67-466F-A51E-9DFFE78E42FC}" type="presOf" srcId="{9316A436-B778-45B1-ADF9-F65BF1930DB0}" destId="{00EBD949-94B4-45E4-BA42-6CEE09FB9613}" srcOrd="0" destOrd="0" presId="urn:microsoft.com/office/officeart/2016/7/layout/VerticalDownArrowProcess"/>
    <dgm:cxn modelId="{8E745D77-3A3B-406E-A180-8A0E2B09A31C}" type="presOf" srcId="{45F4DC8B-89E4-4870-A42D-A016F2BBA735}" destId="{C303220A-B4D0-4079-B6DE-50FE9F554C74}" srcOrd="0" destOrd="0" presId="urn:microsoft.com/office/officeart/2016/7/layout/VerticalDownArrowProcess"/>
    <dgm:cxn modelId="{5ED3E859-73C5-4C8F-8BFB-A97C97250737}" srcId="{9316A436-B778-45B1-ADF9-F65BF1930DB0}" destId="{36FE83CC-E428-431D-BD42-D24DC62E2053}" srcOrd="3" destOrd="0" parTransId="{1E9A4C7A-EF40-41B8-8D90-4966496123FE}" sibTransId="{717EDBFB-3C8C-4522-AA32-97A17957CE48}"/>
    <dgm:cxn modelId="{1F83CB93-3C62-466C-AB9C-B8920C1549BF}" type="presOf" srcId="{BB04DED8-EC59-4204-919B-3A223DB79CF9}" destId="{B8B526D9-3AEE-4C76-B0FB-2ED2ADAE7A2A}" srcOrd="0" destOrd="0" presId="urn:microsoft.com/office/officeart/2016/7/layout/VerticalDownArrowProcess"/>
    <dgm:cxn modelId="{DB12C8B9-CC27-4EEC-A204-588D6925FFDD}" type="presOf" srcId="{08AFEB3A-C12F-4F27-BDE5-21A6E434DDE9}" destId="{83486A3E-7ADB-4B62-9648-63512EB66D00}" srcOrd="0" destOrd="1" presId="urn:microsoft.com/office/officeart/2016/7/layout/VerticalDownArrowProcess"/>
    <dgm:cxn modelId="{1D975BBB-4754-49A7-B1E1-7CB4C48DA4CF}" type="presOf" srcId="{26EE6B81-980B-4363-B66E-EDC77C6AD1C0}" destId="{A4462F80-92A0-4E10-8972-2667ADA30206}" srcOrd="0" destOrd="0" presId="urn:microsoft.com/office/officeart/2016/7/layout/VerticalDownArrowProcess"/>
    <dgm:cxn modelId="{74FE99CF-A440-4126-9391-77A924835263}" srcId="{45F4DC8B-89E4-4870-A42D-A016F2BBA735}" destId="{26EE6B81-980B-4363-B66E-EDC77C6AD1C0}" srcOrd="0" destOrd="0" parTransId="{E110021E-CD21-4A76-A7D3-27762E3024CE}" sibTransId="{8EDCE83F-B004-413D-967B-00291F323DFE}"/>
    <dgm:cxn modelId="{642D29D2-847B-4B5F-9015-70332ABEE48B}" srcId="{F52FDECC-7074-4C0A-B4FA-02BB40F38BE6}" destId="{85ADC737-41BB-4A84-9C10-555945D99E9B}" srcOrd="0" destOrd="0" parTransId="{BE68ADE1-5F3C-4C41-A41A-8DEE9F0825B8}" sibTransId="{3A5F92D9-5D0D-4958-9DA3-C6F6C2D3E88C}"/>
    <dgm:cxn modelId="{9DD48DE2-4C13-421F-A164-466F97F25FCC}" type="presOf" srcId="{D7D12F49-A121-4492-B7E2-91C8FA076B19}" destId="{4FCB2AE2-4964-413B-B0AE-E2EF6CB89CE3}" srcOrd="1" destOrd="0" presId="urn:microsoft.com/office/officeart/2016/7/layout/VerticalDownArrowProcess"/>
    <dgm:cxn modelId="{A7DC53ED-5AE2-42F4-B663-FC3618BCB1AC}" srcId="{F52FDECC-7074-4C0A-B4FA-02BB40F38BE6}" destId="{08AFEB3A-C12F-4F27-BDE5-21A6E434DDE9}" srcOrd="1" destOrd="0" parTransId="{7DEE7E37-F2D4-4462-ADD3-5770E8DAFABC}" sibTransId="{EB9FB9A2-1A7B-4A46-90BC-8A65ECD4550C}"/>
    <dgm:cxn modelId="{572064F2-708E-4F82-8609-96FDA7C63E64}" srcId="{9316A436-B778-45B1-ADF9-F65BF1930DB0}" destId="{D7D12F49-A121-4492-B7E2-91C8FA076B19}" srcOrd="2" destOrd="0" parTransId="{D169D6E1-E465-4039-97D0-44EEE129B529}" sibTransId="{4C89C872-FBD9-4F82-9E89-8D2F4FEB7DE5}"/>
    <dgm:cxn modelId="{D58067FE-739E-4775-840E-52327F20C183}" type="presOf" srcId="{36FE83CC-E428-431D-BD42-D24DC62E2053}" destId="{99C97C6B-EF7C-4C60-BFEE-75CA73EB0BA0}" srcOrd="0" destOrd="0" presId="urn:microsoft.com/office/officeart/2016/7/layout/VerticalDownArrowProcess"/>
    <dgm:cxn modelId="{F2D2E4C1-080A-4479-A2BF-E30A425EAD3C}" type="presParOf" srcId="{00EBD949-94B4-45E4-BA42-6CEE09FB9613}" destId="{4779A943-4858-4E8B-9266-37A277DC5BC8}" srcOrd="0" destOrd="0" presId="urn:microsoft.com/office/officeart/2016/7/layout/VerticalDownArrowProcess"/>
    <dgm:cxn modelId="{CD40F32E-BB60-481D-8A84-40FE9D9FED5A}" type="presParOf" srcId="{4779A943-4858-4E8B-9266-37A277DC5BC8}" destId="{99C97C6B-EF7C-4C60-BFEE-75CA73EB0BA0}" srcOrd="0" destOrd="0" presId="urn:microsoft.com/office/officeart/2016/7/layout/VerticalDownArrowProcess"/>
    <dgm:cxn modelId="{968D7767-CCB1-4615-B5DA-7BBA9DC02170}" type="presParOf" srcId="{4779A943-4858-4E8B-9266-37A277DC5BC8}" destId="{B9953B9E-70CF-4809-9F12-2E6C5C55F4BF}" srcOrd="1" destOrd="0" presId="urn:microsoft.com/office/officeart/2016/7/layout/VerticalDownArrowProcess"/>
    <dgm:cxn modelId="{869A123E-2CEE-4C15-B458-15FD0C8DCA39}" type="presParOf" srcId="{00EBD949-94B4-45E4-BA42-6CEE09FB9613}" destId="{27841B32-D716-4E16-AC6A-D2675FA6899A}" srcOrd="1" destOrd="0" presId="urn:microsoft.com/office/officeart/2016/7/layout/VerticalDownArrowProcess"/>
    <dgm:cxn modelId="{1F16FC73-741C-45B4-BC0B-DCD2A685D270}" type="presParOf" srcId="{00EBD949-94B4-45E4-BA42-6CEE09FB9613}" destId="{246663A1-E1B9-46DA-884B-D9FECD622DE2}" srcOrd="2" destOrd="0" presId="urn:microsoft.com/office/officeart/2016/7/layout/VerticalDownArrowProcess"/>
    <dgm:cxn modelId="{BD6318AA-CDAB-47F9-BB6F-CB9472168DEF}" type="presParOf" srcId="{246663A1-E1B9-46DA-884B-D9FECD622DE2}" destId="{B3D03AC3-AE66-44A9-821D-A4466F752BCB}" srcOrd="0" destOrd="0" presId="urn:microsoft.com/office/officeart/2016/7/layout/VerticalDownArrowProcess"/>
    <dgm:cxn modelId="{8E5FD24C-8440-4C13-B466-E66E554ADD28}" type="presParOf" srcId="{246663A1-E1B9-46DA-884B-D9FECD622DE2}" destId="{4FCB2AE2-4964-413B-B0AE-E2EF6CB89CE3}" srcOrd="1" destOrd="0" presId="urn:microsoft.com/office/officeart/2016/7/layout/VerticalDownArrowProcess"/>
    <dgm:cxn modelId="{C63B62E5-E14C-4291-8353-7A587226AE1A}" type="presParOf" srcId="{246663A1-E1B9-46DA-884B-D9FECD622DE2}" destId="{B8B526D9-3AEE-4C76-B0FB-2ED2ADAE7A2A}" srcOrd="2" destOrd="0" presId="urn:microsoft.com/office/officeart/2016/7/layout/VerticalDownArrowProcess"/>
    <dgm:cxn modelId="{F728342F-E814-4CC9-A572-567DA2B11148}" type="presParOf" srcId="{00EBD949-94B4-45E4-BA42-6CEE09FB9613}" destId="{D61D40E7-3D0B-4239-A07B-10F82420D5BB}" srcOrd="3" destOrd="0" presId="urn:microsoft.com/office/officeart/2016/7/layout/VerticalDownArrowProcess"/>
    <dgm:cxn modelId="{0F117548-C1E7-4600-A1B4-4C63493F2B4B}" type="presParOf" srcId="{00EBD949-94B4-45E4-BA42-6CEE09FB9613}" destId="{BEE4AFA1-3CF9-4B82-9F1D-445938171F98}" srcOrd="4" destOrd="0" presId="urn:microsoft.com/office/officeart/2016/7/layout/VerticalDownArrowProcess"/>
    <dgm:cxn modelId="{A0248A00-941B-40B1-9D06-9976E66D7EBF}" type="presParOf" srcId="{BEE4AFA1-3CF9-4B82-9F1D-445938171F98}" destId="{C303220A-B4D0-4079-B6DE-50FE9F554C74}" srcOrd="0" destOrd="0" presId="urn:microsoft.com/office/officeart/2016/7/layout/VerticalDownArrowProcess"/>
    <dgm:cxn modelId="{5C363755-1A0B-45D0-A4C2-6FB8CD73F845}" type="presParOf" srcId="{BEE4AFA1-3CF9-4B82-9F1D-445938171F98}" destId="{55E3C734-6899-437F-878C-6C1533CEA6D5}" srcOrd="1" destOrd="0" presId="urn:microsoft.com/office/officeart/2016/7/layout/VerticalDownArrowProcess"/>
    <dgm:cxn modelId="{7EF2BFD9-DBF1-4541-8583-4082C05B3EB0}" type="presParOf" srcId="{BEE4AFA1-3CF9-4B82-9F1D-445938171F98}" destId="{A4462F80-92A0-4E10-8972-2667ADA30206}" srcOrd="2" destOrd="0" presId="urn:microsoft.com/office/officeart/2016/7/layout/VerticalDownArrowProcess"/>
    <dgm:cxn modelId="{6681A8D7-016D-4C22-8F4A-8DB3A6242C78}" type="presParOf" srcId="{00EBD949-94B4-45E4-BA42-6CEE09FB9613}" destId="{6C801CAE-9311-4D6E-BC24-CDB093BCCBFD}" srcOrd="5" destOrd="0" presId="urn:microsoft.com/office/officeart/2016/7/layout/VerticalDownArrowProcess"/>
    <dgm:cxn modelId="{6B3C9EBF-09EC-4696-BD16-6257BBF5A4B6}" type="presParOf" srcId="{00EBD949-94B4-45E4-BA42-6CEE09FB9613}" destId="{3493125C-8F25-422F-A303-D7D2843E88E2}" srcOrd="6" destOrd="0" presId="urn:microsoft.com/office/officeart/2016/7/layout/VerticalDownArrowProcess"/>
    <dgm:cxn modelId="{EFF58D27-346E-4CAB-BA08-93B0B6E2DB33}" type="presParOf" srcId="{3493125C-8F25-422F-A303-D7D2843E88E2}" destId="{78AFDE70-5639-4573-9476-E9A97B2EC1B7}" srcOrd="0" destOrd="0" presId="urn:microsoft.com/office/officeart/2016/7/layout/VerticalDownArrowProcess"/>
    <dgm:cxn modelId="{F6584C18-2C6B-4EA6-B9B6-1A68B7010AD8}" type="presParOf" srcId="{3493125C-8F25-422F-A303-D7D2843E88E2}" destId="{1724847B-5E90-4825-B97A-DE18ABC049B3}" srcOrd="1" destOrd="0" presId="urn:microsoft.com/office/officeart/2016/7/layout/VerticalDownArrowProcess"/>
    <dgm:cxn modelId="{E2B90643-E870-48A4-8F85-F30955ED40EB}" type="presParOf" srcId="{3493125C-8F25-422F-A303-D7D2843E88E2}" destId="{83486A3E-7ADB-4B62-9648-63512EB66D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16A436-B778-45B1-ADF9-F65BF1930DB0}" type="doc">
      <dgm:prSet loTypeId="urn:microsoft.com/office/officeart/2018/5/layout/CenteredIconLabelDescriptionList" loCatId="icon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CH"/>
        </a:p>
      </dgm:t>
    </dgm:pt>
    <dgm:pt modelId="{F52FDECC-7074-4C0A-B4FA-02BB40F38BE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Benefits</a:t>
          </a:r>
          <a:endParaRPr lang="en-C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4A8F4F-BFD3-4103-A477-029A6BCFA3CD}" type="parTrans" cxnId="{2E860E32-6572-4B55-B67C-267469E18B3F}">
      <dgm:prSet/>
      <dgm:spPr/>
      <dgm:t>
        <a:bodyPr/>
        <a:lstStyle/>
        <a:p>
          <a:endParaRPr lang="en-CH"/>
        </a:p>
      </dgm:t>
    </dgm:pt>
    <dgm:pt modelId="{0B2185D9-CB7F-429A-AC2E-5A4C3E5A15BA}" type="sibTrans" cxnId="{2E860E32-6572-4B55-B67C-267469E18B3F}">
      <dgm:prSet/>
      <dgm:spPr/>
      <dgm:t>
        <a:bodyPr/>
        <a:lstStyle/>
        <a:p>
          <a:endParaRPr lang="en-CH"/>
        </a:p>
      </dgm:t>
    </dgm:pt>
    <dgm:pt modelId="{85ADC737-41BB-4A84-9C10-555945D99E9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interactivity and personalization of user interfaces.</a:t>
          </a:r>
        </a:p>
      </dgm:t>
    </dgm:pt>
    <dgm:pt modelId="{BE68ADE1-5F3C-4C41-A41A-8DEE9F0825B8}" type="parTrans" cxnId="{642D29D2-847B-4B5F-9015-70332ABEE48B}">
      <dgm:prSet/>
      <dgm:spPr/>
      <dgm:t>
        <a:bodyPr/>
        <a:lstStyle/>
        <a:p>
          <a:endParaRPr lang="en-CH"/>
        </a:p>
      </dgm:t>
    </dgm:pt>
    <dgm:pt modelId="{3A5F92D9-5D0D-4958-9DA3-C6F6C2D3E88C}" type="sibTrans" cxnId="{642D29D2-847B-4B5F-9015-70332ABEE48B}">
      <dgm:prSet/>
      <dgm:spPr/>
      <dgm:t>
        <a:bodyPr/>
        <a:lstStyle/>
        <a:p>
          <a:endParaRPr lang="en-CH"/>
        </a:p>
      </dgm:t>
    </dgm:pt>
    <dgm:pt modelId="{45F4DC8B-89E4-4870-A42D-A016F2BBA73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Costs</a:t>
          </a:r>
          <a:endParaRPr lang="en-C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8A90A-0726-4A78-AB8A-D376D35A1779}" type="parTrans" cxnId="{19889D00-368F-4864-B4CE-61191EDBA3D3}">
      <dgm:prSet/>
      <dgm:spPr/>
      <dgm:t>
        <a:bodyPr/>
        <a:lstStyle/>
        <a:p>
          <a:endParaRPr lang="en-CH"/>
        </a:p>
      </dgm:t>
    </dgm:pt>
    <dgm:pt modelId="{B6B62157-C5E5-41D5-A41F-C0EF709CEAF4}" type="sibTrans" cxnId="{19889D00-368F-4864-B4CE-61191EDBA3D3}">
      <dgm:prSet/>
      <dgm:spPr/>
      <dgm:t>
        <a:bodyPr/>
        <a:lstStyle/>
        <a:p>
          <a:endParaRPr lang="en-CH"/>
        </a:p>
      </dgm:t>
    </dgm:pt>
    <dgm:pt modelId="{9CB341BE-F792-4E4E-91CF-C62CDC69922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Healthcare, safety monitoring, live customer interactions, social robotics.</a:t>
          </a:r>
        </a:p>
      </dgm:t>
    </dgm:pt>
    <dgm:pt modelId="{DF233742-814A-4850-BC00-1E90A8F4BA24}" type="parTrans" cxnId="{15D70370-9ECD-4D74-88F9-F59F5E312404}">
      <dgm:prSet/>
      <dgm:spPr/>
      <dgm:t>
        <a:bodyPr/>
        <a:lstStyle/>
        <a:p>
          <a:endParaRPr lang="en-CH"/>
        </a:p>
      </dgm:t>
    </dgm:pt>
    <dgm:pt modelId="{13699A42-7123-4D73-8FDD-4783056AE46A}" type="sibTrans" cxnId="{15D70370-9ECD-4D74-88F9-F59F5E312404}">
      <dgm:prSet/>
      <dgm:spPr/>
      <dgm:t>
        <a:bodyPr/>
        <a:lstStyle/>
        <a:p>
          <a:endParaRPr lang="en-CH"/>
        </a:p>
      </dgm:t>
    </dgm:pt>
    <dgm:pt modelId="{E7BA5310-6B01-4F11-B532-1672F3A81012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acquisition, software development tools, technical staff. </a:t>
          </a:r>
          <a:endParaRPr lang="en-CH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15906-E5F3-4F73-8907-8EC3B1F3FA4A}" type="parTrans" cxnId="{FFB891A6-2CB8-4702-8E4D-BC8502E2EA76}">
      <dgm:prSet/>
      <dgm:spPr/>
      <dgm:t>
        <a:bodyPr/>
        <a:lstStyle/>
        <a:p>
          <a:endParaRPr lang="en-CH"/>
        </a:p>
      </dgm:t>
    </dgm:pt>
    <dgm:pt modelId="{9A9CABCC-C0AD-483B-AC34-FA39A731CCE8}" type="sibTrans" cxnId="{FFB891A6-2CB8-4702-8E4D-BC8502E2EA76}">
      <dgm:prSet/>
      <dgm:spPr/>
      <dgm:t>
        <a:bodyPr/>
        <a:lstStyle/>
        <a:p>
          <a:endParaRPr lang="en-CH"/>
        </a:p>
      </dgm:t>
    </dgm:pt>
    <dgm:pt modelId="{9B1D3AAE-BEC2-4FF5-BB10-42E91F7EEF9B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Hardware, maintenance, data storage, security updates. </a:t>
          </a:r>
          <a:endParaRPr lang="en-CH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18A65-0A0F-44BC-AD2A-01C8DF2FE0A3}" type="parTrans" cxnId="{8C95B6FF-C3D9-4D21-862D-B294964B3E0D}">
      <dgm:prSet/>
      <dgm:spPr/>
      <dgm:t>
        <a:bodyPr/>
        <a:lstStyle/>
        <a:p>
          <a:endParaRPr lang="en-CH"/>
        </a:p>
      </dgm:t>
    </dgm:pt>
    <dgm:pt modelId="{71F8895B-8B14-4D47-ACF2-03CE47916B7A}" type="sibTrans" cxnId="{8C95B6FF-C3D9-4D21-862D-B294964B3E0D}">
      <dgm:prSet/>
      <dgm:spPr/>
      <dgm:t>
        <a:bodyPr/>
        <a:lstStyle/>
        <a:p>
          <a:endParaRPr lang="en-CH"/>
        </a:p>
      </dgm:t>
    </dgm:pt>
    <dgm:pt modelId="{15DCC704-5C30-4DE1-9965-ADC219A49ABB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Improvements based on user feedback. </a:t>
          </a:r>
          <a:endParaRPr lang="en-CH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19AEB-28CD-4DF3-9BE4-494792C06B5E}" type="parTrans" cxnId="{D612E03F-E097-4D06-AA48-8A4FCAADDE57}">
      <dgm:prSet/>
      <dgm:spPr/>
      <dgm:t>
        <a:bodyPr/>
        <a:lstStyle/>
        <a:p>
          <a:endParaRPr lang="en-CH"/>
        </a:p>
      </dgm:t>
    </dgm:pt>
    <dgm:pt modelId="{0F44DAFF-FB9C-4C20-A5E8-A28F540603EC}" type="sibTrans" cxnId="{D612E03F-E097-4D06-AA48-8A4FCAADDE57}">
      <dgm:prSet/>
      <dgm:spPr/>
      <dgm:t>
        <a:bodyPr/>
        <a:lstStyle/>
        <a:p>
          <a:endParaRPr lang="en-CH"/>
        </a:p>
      </dgm:t>
    </dgm:pt>
    <dgm:pt modelId="{26FA90C8-CF80-4BD6-9F88-32FFFFCC8BD1}" type="pres">
      <dgm:prSet presAssocID="{9316A436-B778-45B1-ADF9-F65BF1930DB0}" presName="root" presStyleCnt="0">
        <dgm:presLayoutVars>
          <dgm:dir/>
          <dgm:resizeHandles val="exact"/>
        </dgm:presLayoutVars>
      </dgm:prSet>
      <dgm:spPr/>
    </dgm:pt>
    <dgm:pt modelId="{7CD85FB5-8017-4F76-80DD-351F64A01A94}" type="pres">
      <dgm:prSet presAssocID="{F52FDECC-7074-4C0A-B4FA-02BB40F38BE6}" presName="compNode" presStyleCnt="0"/>
      <dgm:spPr/>
    </dgm:pt>
    <dgm:pt modelId="{A7724312-4939-4D6F-A658-169F1B084BBA}" type="pres">
      <dgm:prSet presAssocID="{F52FDECC-7074-4C0A-B4FA-02BB40F38BE6}" presName="iconRect" presStyleLbl="node1" presStyleIdx="0" presStyleCnt="2" custScaleX="178405" custScaleY="128930" custLinFactNeighborX="-1923" custLinFactNeighborY="-498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22E7D285-DFA1-48AA-A2B0-0D1404684C69}" type="pres">
      <dgm:prSet presAssocID="{F52FDECC-7074-4C0A-B4FA-02BB40F38BE6}" presName="iconSpace" presStyleCnt="0"/>
      <dgm:spPr/>
    </dgm:pt>
    <dgm:pt modelId="{AC982831-592D-461C-B294-4233974C6C85}" type="pres">
      <dgm:prSet presAssocID="{F52FDECC-7074-4C0A-B4FA-02BB40F38BE6}" presName="parTx" presStyleLbl="revTx" presStyleIdx="0" presStyleCnt="4" custLinFactNeighborY="-73226">
        <dgm:presLayoutVars>
          <dgm:chMax val="0"/>
          <dgm:chPref val="0"/>
        </dgm:presLayoutVars>
      </dgm:prSet>
      <dgm:spPr/>
    </dgm:pt>
    <dgm:pt modelId="{455B1797-475E-4FA4-B962-6A80A0208C33}" type="pres">
      <dgm:prSet presAssocID="{F52FDECC-7074-4C0A-B4FA-02BB40F38BE6}" presName="txSpace" presStyleCnt="0"/>
      <dgm:spPr/>
    </dgm:pt>
    <dgm:pt modelId="{E0FF3842-7CEE-4B4E-A2C0-70627E599507}" type="pres">
      <dgm:prSet presAssocID="{F52FDECC-7074-4C0A-B4FA-02BB40F38BE6}" presName="desTx" presStyleLbl="revTx" presStyleIdx="1" presStyleCnt="4" custScaleX="121469" custScaleY="612169" custLinFactY="47362" custLinFactNeighborX="2000" custLinFactNeighborY="100000">
        <dgm:presLayoutVars/>
      </dgm:prSet>
      <dgm:spPr/>
    </dgm:pt>
    <dgm:pt modelId="{EC144928-0555-476A-BEB0-BF54680D69C6}" type="pres">
      <dgm:prSet presAssocID="{0B2185D9-CB7F-429A-AC2E-5A4C3E5A15BA}" presName="sibTrans" presStyleCnt="0"/>
      <dgm:spPr/>
    </dgm:pt>
    <dgm:pt modelId="{91773716-27DE-4CEE-8423-7107ADB636AF}" type="pres">
      <dgm:prSet presAssocID="{45F4DC8B-89E4-4870-A42D-A016F2BBA735}" presName="compNode" presStyleCnt="0"/>
      <dgm:spPr/>
    </dgm:pt>
    <dgm:pt modelId="{B5C8234D-FE67-45F1-B526-B64F9505C893}" type="pres">
      <dgm:prSet presAssocID="{45F4DC8B-89E4-4870-A42D-A016F2BBA735}" presName="iconRect" presStyleLbl="node1" presStyleIdx="1" presStyleCnt="2" custScaleX="194066" custScaleY="111558" custLinFactNeighborX="4426" custLinFactNeighborY="-442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7FA6991E-C052-404C-BBCE-83DEE43523FB}" type="pres">
      <dgm:prSet presAssocID="{45F4DC8B-89E4-4870-A42D-A016F2BBA735}" presName="iconSpace" presStyleCnt="0"/>
      <dgm:spPr/>
    </dgm:pt>
    <dgm:pt modelId="{B01B932C-9868-42F7-A5D0-255270F609B6}" type="pres">
      <dgm:prSet presAssocID="{45F4DC8B-89E4-4870-A42D-A016F2BBA735}" presName="parTx" presStyleLbl="revTx" presStyleIdx="2" presStyleCnt="4" custLinFactNeighborY="-73226">
        <dgm:presLayoutVars>
          <dgm:chMax val="0"/>
          <dgm:chPref val="0"/>
        </dgm:presLayoutVars>
      </dgm:prSet>
      <dgm:spPr/>
    </dgm:pt>
    <dgm:pt modelId="{7CA7186B-C483-4E18-BD9F-9234AC32F170}" type="pres">
      <dgm:prSet presAssocID="{45F4DC8B-89E4-4870-A42D-A016F2BBA735}" presName="txSpace" presStyleCnt="0"/>
      <dgm:spPr/>
    </dgm:pt>
    <dgm:pt modelId="{5B3589A7-6EE8-464D-91E4-21DCB2C9F0C9}" type="pres">
      <dgm:prSet presAssocID="{45F4DC8B-89E4-4870-A42D-A016F2BBA735}" presName="desTx" presStyleLbl="revTx" presStyleIdx="3" presStyleCnt="4" custFlipVert="0" custScaleX="124207" custScaleY="637255" custLinFactY="82733" custLinFactNeighborX="-6913" custLinFactNeighborY="100000">
        <dgm:presLayoutVars/>
      </dgm:prSet>
      <dgm:spPr/>
    </dgm:pt>
  </dgm:ptLst>
  <dgm:cxnLst>
    <dgm:cxn modelId="{19889D00-368F-4864-B4CE-61191EDBA3D3}" srcId="{9316A436-B778-45B1-ADF9-F65BF1930DB0}" destId="{45F4DC8B-89E4-4870-A42D-A016F2BBA735}" srcOrd="1" destOrd="0" parTransId="{FE78A90A-0726-4A78-AB8A-D376D35A1779}" sibTransId="{B6B62157-C5E5-41D5-A41F-C0EF709CEAF4}"/>
    <dgm:cxn modelId="{A29E8805-64B2-4A0C-A6C2-4806CD549FE7}" type="presOf" srcId="{45F4DC8B-89E4-4870-A42D-A016F2BBA735}" destId="{B01B932C-9868-42F7-A5D0-255270F609B6}" srcOrd="0" destOrd="0" presId="urn:microsoft.com/office/officeart/2018/5/layout/CenteredIconLabelDescriptionList"/>
    <dgm:cxn modelId="{6779E11E-284B-47C5-A03A-4B31D627DF38}" type="presOf" srcId="{9B1D3AAE-BEC2-4FF5-BB10-42E91F7EEF9B}" destId="{5B3589A7-6EE8-464D-91E4-21DCB2C9F0C9}" srcOrd="0" destOrd="1" presId="urn:microsoft.com/office/officeart/2018/5/layout/CenteredIconLabelDescriptionList"/>
    <dgm:cxn modelId="{A926A221-13B0-44C6-BACD-D4F2F6648F22}" type="presOf" srcId="{15DCC704-5C30-4DE1-9965-ADC219A49ABB}" destId="{5B3589A7-6EE8-464D-91E4-21DCB2C9F0C9}" srcOrd="0" destOrd="2" presId="urn:microsoft.com/office/officeart/2018/5/layout/CenteredIconLabelDescriptionList"/>
    <dgm:cxn modelId="{2E860E32-6572-4B55-B67C-267469E18B3F}" srcId="{9316A436-B778-45B1-ADF9-F65BF1930DB0}" destId="{F52FDECC-7074-4C0A-B4FA-02BB40F38BE6}" srcOrd="0" destOrd="0" parTransId="{BC4A8F4F-BFD3-4103-A477-029A6BCFA3CD}" sibTransId="{0B2185D9-CB7F-429A-AC2E-5A4C3E5A15BA}"/>
    <dgm:cxn modelId="{83E3E835-D3D5-431A-B10B-F218F576C45F}" type="presOf" srcId="{E7BA5310-6B01-4F11-B532-1672F3A81012}" destId="{5B3589A7-6EE8-464D-91E4-21DCB2C9F0C9}" srcOrd="0" destOrd="0" presId="urn:microsoft.com/office/officeart/2018/5/layout/CenteredIconLabelDescriptionList"/>
    <dgm:cxn modelId="{D612E03F-E097-4D06-AA48-8A4FCAADDE57}" srcId="{45F4DC8B-89E4-4870-A42D-A016F2BBA735}" destId="{15DCC704-5C30-4DE1-9965-ADC219A49ABB}" srcOrd="2" destOrd="0" parTransId="{57219AEB-28CD-4DF3-9BE4-494792C06B5E}" sibTransId="{0F44DAFF-FB9C-4C20-A5E8-A28F540603EC}"/>
    <dgm:cxn modelId="{E62B7561-8FB9-4071-82E9-81A6E42BC274}" type="presOf" srcId="{85ADC737-41BB-4A84-9C10-555945D99E9B}" destId="{E0FF3842-7CEE-4B4E-A2C0-70627E599507}" srcOrd="0" destOrd="0" presId="urn:microsoft.com/office/officeart/2018/5/layout/CenteredIconLabelDescriptionList"/>
    <dgm:cxn modelId="{15D70370-9ECD-4D74-88F9-F59F5E312404}" srcId="{F52FDECC-7074-4C0A-B4FA-02BB40F38BE6}" destId="{9CB341BE-F792-4E4E-91CF-C62CDC699229}" srcOrd="1" destOrd="0" parTransId="{DF233742-814A-4850-BC00-1E90A8F4BA24}" sibTransId="{13699A42-7123-4D73-8FDD-4783056AE46A}"/>
    <dgm:cxn modelId="{1E07808E-8EFD-43BD-AC01-F3932D549162}" type="presOf" srcId="{9316A436-B778-45B1-ADF9-F65BF1930DB0}" destId="{26FA90C8-CF80-4BD6-9F88-32FFFFCC8BD1}" srcOrd="0" destOrd="0" presId="urn:microsoft.com/office/officeart/2018/5/layout/CenteredIconLabelDescriptionList"/>
    <dgm:cxn modelId="{FFB891A6-2CB8-4702-8E4D-BC8502E2EA76}" srcId="{45F4DC8B-89E4-4870-A42D-A016F2BBA735}" destId="{E7BA5310-6B01-4F11-B532-1672F3A81012}" srcOrd="0" destOrd="0" parTransId="{C3C15906-E5F3-4F73-8907-8EC3B1F3FA4A}" sibTransId="{9A9CABCC-C0AD-483B-AC34-FA39A731CCE8}"/>
    <dgm:cxn modelId="{B40EDEBF-6F6B-47D9-BD5C-AB15AE36D7F9}" type="presOf" srcId="{9CB341BE-F792-4E4E-91CF-C62CDC699229}" destId="{E0FF3842-7CEE-4B4E-A2C0-70627E599507}" srcOrd="0" destOrd="1" presId="urn:microsoft.com/office/officeart/2018/5/layout/CenteredIconLabelDescriptionList"/>
    <dgm:cxn modelId="{A23782C8-17B8-494C-9ABA-4E3F37423D8C}" type="presOf" srcId="{F52FDECC-7074-4C0A-B4FA-02BB40F38BE6}" destId="{AC982831-592D-461C-B294-4233974C6C85}" srcOrd="0" destOrd="0" presId="urn:microsoft.com/office/officeart/2018/5/layout/CenteredIconLabelDescriptionList"/>
    <dgm:cxn modelId="{642D29D2-847B-4B5F-9015-70332ABEE48B}" srcId="{F52FDECC-7074-4C0A-B4FA-02BB40F38BE6}" destId="{85ADC737-41BB-4A84-9C10-555945D99E9B}" srcOrd="0" destOrd="0" parTransId="{BE68ADE1-5F3C-4C41-A41A-8DEE9F0825B8}" sibTransId="{3A5F92D9-5D0D-4958-9DA3-C6F6C2D3E88C}"/>
    <dgm:cxn modelId="{8C95B6FF-C3D9-4D21-862D-B294964B3E0D}" srcId="{45F4DC8B-89E4-4870-A42D-A016F2BBA735}" destId="{9B1D3AAE-BEC2-4FF5-BB10-42E91F7EEF9B}" srcOrd="1" destOrd="0" parTransId="{4C918A65-0A0F-44BC-AD2A-01C8DF2FE0A3}" sibTransId="{71F8895B-8B14-4D47-ACF2-03CE47916B7A}"/>
    <dgm:cxn modelId="{631B02EB-267D-41E8-8449-BC314ABD8BE7}" type="presParOf" srcId="{26FA90C8-CF80-4BD6-9F88-32FFFFCC8BD1}" destId="{7CD85FB5-8017-4F76-80DD-351F64A01A94}" srcOrd="0" destOrd="0" presId="urn:microsoft.com/office/officeart/2018/5/layout/CenteredIconLabelDescriptionList"/>
    <dgm:cxn modelId="{D5AE7451-C59B-433E-8574-F75A4EA99588}" type="presParOf" srcId="{7CD85FB5-8017-4F76-80DD-351F64A01A94}" destId="{A7724312-4939-4D6F-A658-169F1B084BBA}" srcOrd="0" destOrd="0" presId="urn:microsoft.com/office/officeart/2018/5/layout/CenteredIconLabelDescriptionList"/>
    <dgm:cxn modelId="{2F342AA0-CBB9-4848-B284-B043D25AF88E}" type="presParOf" srcId="{7CD85FB5-8017-4F76-80DD-351F64A01A94}" destId="{22E7D285-DFA1-48AA-A2B0-0D1404684C69}" srcOrd="1" destOrd="0" presId="urn:microsoft.com/office/officeart/2018/5/layout/CenteredIconLabelDescriptionList"/>
    <dgm:cxn modelId="{7A3CED06-6605-408B-8D68-16E078317A0B}" type="presParOf" srcId="{7CD85FB5-8017-4F76-80DD-351F64A01A94}" destId="{AC982831-592D-461C-B294-4233974C6C85}" srcOrd="2" destOrd="0" presId="urn:microsoft.com/office/officeart/2018/5/layout/CenteredIconLabelDescriptionList"/>
    <dgm:cxn modelId="{87A55FD1-D615-4808-9017-51CEA4F39BED}" type="presParOf" srcId="{7CD85FB5-8017-4F76-80DD-351F64A01A94}" destId="{455B1797-475E-4FA4-B962-6A80A0208C33}" srcOrd="3" destOrd="0" presId="urn:microsoft.com/office/officeart/2018/5/layout/CenteredIconLabelDescriptionList"/>
    <dgm:cxn modelId="{2FA47583-94CD-4F8C-BACD-5E053A849096}" type="presParOf" srcId="{7CD85FB5-8017-4F76-80DD-351F64A01A94}" destId="{E0FF3842-7CEE-4B4E-A2C0-70627E599507}" srcOrd="4" destOrd="0" presId="urn:microsoft.com/office/officeart/2018/5/layout/CenteredIconLabelDescriptionList"/>
    <dgm:cxn modelId="{6B970E82-32F6-47A9-BD2D-232E3141EC07}" type="presParOf" srcId="{26FA90C8-CF80-4BD6-9F88-32FFFFCC8BD1}" destId="{EC144928-0555-476A-BEB0-BF54680D69C6}" srcOrd="1" destOrd="0" presId="urn:microsoft.com/office/officeart/2018/5/layout/CenteredIconLabelDescriptionList"/>
    <dgm:cxn modelId="{FD464DD3-4E72-4EA2-AF0E-4CB805F718EA}" type="presParOf" srcId="{26FA90C8-CF80-4BD6-9F88-32FFFFCC8BD1}" destId="{91773716-27DE-4CEE-8423-7107ADB636AF}" srcOrd="2" destOrd="0" presId="urn:microsoft.com/office/officeart/2018/5/layout/CenteredIconLabelDescriptionList"/>
    <dgm:cxn modelId="{4407DFA4-D6AD-4D70-98AB-10E2D6730425}" type="presParOf" srcId="{91773716-27DE-4CEE-8423-7107ADB636AF}" destId="{B5C8234D-FE67-45F1-B526-B64F9505C893}" srcOrd="0" destOrd="0" presId="urn:microsoft.com/office/officeart/2018/5/layout/CenteredIconLabelDescriptionList"/>
    <dgm:cxn modelId="{A7D0DC04-9A6B-4727-9EBA-35ED9A5FA137}" type="presParOf" srcId="{91773716-27DE-4CEE-8423-7107ADB636AF}" destId="{7FA6991E-C052-404C-BBCE-83DEE43523FB}" srcOrd="1" destOrd="0" presId="urn:microsoft.com/office/officeart/2018/5/layout/CenteredIconLabelDescriptionList"/>
    <dgm:cxn modelId="{2B749068-8C72-423C-8053-226B02C251CB}" type="presParOf" srcId="{91773716-27DE-4CEE-8423-7107ADB636AF}" destId="{B01B932C-9868-42F7-A5D0-255270F609B6}" srcOrd="2" destOrd="0" presId="urn:microsoft.com/office/officeart/2018/5/layout/CenteredIconLabelDescriptionList"/>
    <dgm:cxn modelId="{8A74025E-E6FB-4C60-BCAB-6AB578D8C70A}" type="presParOf" srcId="{91773716-27DE-4CEE-8423-7107ADB636AF}" destId="{7CA7186B-C483-4E18-BD9F-9234AC32F170}" srcOrd="3" destOrd="0" presId="urn:microsoft.com/office/officeart/2018/5/layout/CenteredIconLabelDescriptionList"/>
    <dgm:cxn modelId="{8A02A8DB-7FFF-4503-A986-A0091718339F}" type="presParOf" srcId="{91773716-27DE-4CEE-8423-7107ADB636AF}" destId="{5B3589A7-6EE8-464D-91E4-21DCB2C9F0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29AD3-7406-404E-B37C-402F9843992B}">
      <dsp:nvSpPr>
        <dsp:cNvPr id="0" name=""/>
        <dsp:cNvSpPr/>
      </dsp:nvSpPr>
      <dsp:spPr>
        <a:xfrm>
          <a:off x="1971638" y="1312"/>
          <a:ext cx="7886552" cy="13457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1" tIns="341830" rIns="153021" bIns="3418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>
              <a:latin typeface="+mj-lt"/>
              <a:cs typeface="Times New Roman" panose="02020603050405020304" pitchFamily="18" charset="0"/>
            </a:rPr>
            <a:t>Vital in human interactions.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>
              <a:latin typeface="+mj-lt"/>
              <a:cs typeface="Times New Roman" panose="02020603050405020304" pitchFamily="18" charset="0"/>
            </a:rPr>
            <a:t>Increasingly significant in many fields, e.g., diagnostic and social robotics.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>
              <a:latin typeface="+mj-lt"/>
              <a:cs typeface="Times New Roman" panose="02020603050405020304" pitchFamily="18" charset="0"/>
            </a:rPr>
            <a:t>Around 55% of sentiments takes place through facial emotions. </a:t>
          </a:r>
        </a:p>
      </dsp:txBody>
      <dsp:txXfrm>
        <a:off x="1971638" y="1312"/>
        <a:ext cx="7886552" cy="1345785"/>
      </dsp:txXfrm>
    </dsp:sp>
    <dsp:sp modelId="{5FAAC891-0736-4F37-AD22-CEAB51A1FEEE}">
      <dsp:nvSpPr>
        <dsp:cNvPr id="0" name=""/>
        <dsp:cNvSpPr/>
      </dsp:nvSpPr>
      <dsp:spPr>
        <a:xfrm>
          <a:off x="0" y="1312"/>
          <a:ext cx="1971638" cy="1345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333" tIns="132934" rIns="104333" bIns="1329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Facial Emotion</a:t>
          </a:r>
          <a:endParaRPr lang="en-C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12"/>
        <a:ext cx="1971638" cy="1345785"/>
      </dsp:txXfrm>
    </dsp:sp>
    <dsp:sp modelId="{8F73287B-E913-49D3-A4E2-6D366081EF95}">
      <dsp:nvSpPr>
        <dsp:cNvPr id="0" name=""/>
        <dsp:cNvSpPr/>
      </dsp:nvSpPr>
      <dsp:spPr>
        <a:xfrm>
          <a:off x="1971638" y="1427846"/>
          <a:ext cx="7886552" cy="1345785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1" tIns="341830" rIns="153021" bIns="3418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0" i="0" kern="1200" dirty="0"/>
            <a:t>Evolving from baseline to advanced models.</a:t>
          </a:r>
          <a:endParaRPr lang="en-CH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0" i="0" kern="1200" dirty="0"/>
            <a:t>Prioritizing neural networks for classification.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0" i="0" kern="1200" dirty="0"/>
            <a:t>Balancing hardware limitations and efficiency.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b="0" i="0" kern="1200" dirty="0"/>
            <a:t>Extensive testing across different model architectures</a:t>
          </a:r>
          <a:r>
            <a:rPr lang="en-GB" sz="1100" b="0" i="0" kern="1200" dirty="0"/>
            <a:t>.</a:t>
          </a:r>
        </a:p>
      </dsp:txBody>
      <dsp:txXfrm>
        <a:off x="1971638" y="1427846"/>
        <a:ext cx="7886552" cy="1345785"/>
      </dsp:txXfrm>
    </dsp:sp>
    <dsp:sp modelId="{6C8BFF7B-36FE-4CC0-A913-7626752D8192}">
      <dsp:nvSpPr>
        <dsp:cNvPr id="0" name=""/>
        <dsp:cNvSpPr/>
      </dsp:nvSpPr>
      <dsp:spPr>
        <a:xfrm>
          <a:off x="0" y="1427846"/>
          <a:ext cx="1971638" cy="1345785"/>
        </a:xfrm>
        <a:prstGeom prst="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333" tIns="132934" rIns="104333" bIns="1329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Finding Solutions</a:t>
          </a:r>
          <a:endParaRPr lang="en-C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27846"/>
        <a:ext cx="1971638" cy="1345785"/>
      </dsp:txXfrm>
    </dsp:sp>
    <dsp:sp modelId="{2F0484E2-307F-4A07-8FA2-A6B1A147349A}">
      <dsp:nvSpPr>
        <dsp:cNvPr id="0" name=""/>
        <dsp:cNvSpPr/>
      </dsp:nvSpPr>
      <dsp:spPr>
        <a:xfrm>
          <a:off x="1971638" y="2854379"/>
          <a:ext cx="7886552" cy="1345785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1" tIns="341830" rIns="153021" bIns="3418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0" i="0" kern="1200" dirty="0"/>
            <a:t>Address class distinction challenges.</a:t>
          </a:r>
          <a:endParaRPr lang="en-CH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0" i="0" kern="1200" dirty="0"/>
            <a:t>Evaluate the model's generalization and reliability.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0" i="0" kern="1200" dirty="0"/>
            <a:t>Acknowledge and manage potential risks.</a:t>
          </a:r>
        </a:p>
      </dsp:txBody>
      <dsp:txXfrm>
        <a:off x="1971638" y="2854379"/>
        <a:ext cx="7886552" cy="1345785"/>
      </dsp:txXfrm>
    </dsp:sp>
    <dsp:sp modelId="{53BB26EF-3706-4366-BA4B-71A25878A9DF}">
      <dsp:nvSpPr>
        <dsp:cNvPr id="0" name=""/>
        <dsp:cNvSpPr/>
      </dsp:nvSpPr>
      <dsp:spPr>
        <a:xfrm>
          <a:off x="0" y="2854379"/>
          <a:ext cx="1971638" cy="1345785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333" tIns="132934" rIns="104333" bIns="1329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Objective</a:t>
          </a:r>
          <a:endParaRPr lang="en-C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54379"/>
        <a:ext cx="1971638" cy="1345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3793F-E047-4D7B-A4B6-B3C3D53062DA}">
      <dsp:nvSpPr>
        <dsp:cNvPr id="0" name=""/>
        <dsp:cNvSpPr/>
      </dsp:nvSpPr>
      <dsp:spPr>
        <a:xfrm>
          <a:off x="2850577" y="874418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3146073" y="916867"/>
        <a:ext cx="32715" cy="6543"/>
      </dsp:txXfrm>
    </dsp:sp>
    <dsp:sp modelId="{2FD9A7A1-BB67-4210-B745-B52A09E419AD}">
      <dsp:nvSpPr>
        <dsp:cNvPr id="0" name=""/>
        <dsp:cNvSpPr/>
      </dsp:nvSpPr>
      <dsp:spPr>
        <a:xfrm>
          <a:off x="7557" y="66692"/>
          <a:ext cx="2844819" cy="1706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exploration</a:t>
          </a:r>
          <a:endParaRPr lang="en-CH" sz="2400" kern="1200" dirty="0"/>
        </a:p>
      </dsp:txBody>
      <dsp:txXfrm>
        <a:off x="7557" y="66692"/>
        <a:ext cx="2844819" cy="1706891"/>
      </dsp:txXfrm>
    </dsp:sp>
    <dsp:sp modelId="{897B7B38-F827-41DD-AF5F-F389FACD1DAB}">
      <dsp:nvSpPr>
        <dsp:cNvPr id="0" name=""/>
        <dsp:cNvSpPr/>
      </dsp:nvSpPr>
      <dsp:spPr>
        <a:xfrm>
          <a:off x="6349705" y="874418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6645201" y="916867"/>
        <a:ext cx="32715" cy="6543"/>
      </dsp:txXfrm>
    </dsp:sp>
    <dsp:sp modelId="{E4EA24F1-BACC-4C37-B787-339BCE1EC5D4}">
      <dsp:nvSpPr>
        <dsp:cNvPr id="0" name=""/>
        <dsp:cNvSpPr/>
      </dsp:nvSpPr>
      <dsp:spPr>
        <a:xfrm>
          <a:off x="3506685" y="66692"/>
          <a:ext cx="2844819" cy="17068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and testing of baseline CNN models</a:t>
          </a:r>
          <a:endParaRPr lang="en-CH" sz="2400" kern="1200" dirty="0"/>
        </a:p>
      </dsp:txBody>
      <dsp:txXfrm>
        <a:off x="3506685" y="66692"/>
        <a:ext cx="2844819" cy="1706891"/>
      </dsp:txXfrm>
    </dsp:sp>
    <dsp:sp modelId="{36808A37-BAB6-4BF5-B871-676F537B794F}">
      <dsp:nvSpPr>
        <dsp:cNvPr id="0" name=""/>
        <dsp:cNvSpPr/>
      </dsp:nvSpPr>
      <dsp:spPr>
        <a:xfrm>
          <a:off x="1429967" y="1771784"/>
          <a:ext cx="6998256" cy="623708"/>
        </a:xfrm>
        <a:custGeom>
          <a:avLst/>
          <a:gdLst/>
          <a:ahLst/>
          <a:cxnLst/>
          <a:rect l="0" t="0" r="0" b="0"/>
          <a:pathLst>
            <a:path>
              <a:moveTo>
                <a:pt x="6998256" y="0"/>
              </a:moveTo>
              <a:lnTo>
                <a:pt x="6998256" y="328954"/>
              </a:lnTo>
              <a:lnTo>
                <a:pt x="0" y="328954"/>
              </a:lnTo>
              <a:lnTo>
                <a:pt x="0" y="62370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4753376" y="2080367"/>
        <a:ext cx="351438" cy="6543"/>
      </dsp:txXfrm>
    </dsp:sp>
    <dsp:sp modelId="{8615295C-C0EE-4843-BA34-3491332745F7}">
      <dsp:nvSpPr>
        <dsp:cNvPr id="0" name=""/>
        <dsp:cNvSpPr/>
      </dsp:nvSpPr>
      <dsp:spPr>
        <a:xfrm>
          <a:off x="7005813" y="66692"/>
          <a:ext cx="2844819" cy="17068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Comparison between color and grayscale setting </a:t>
          </a:r>
          <a:endParaRPr lang="en-CH" sz="2400" kern="1200" dirty="0"/>
        </a:p>
      </dsp:txBody>
      <dsp:txXfrm>
        <a:off x="7005813" y="66692"/>
        <a:ext cx="2844819" cy="1706891"/>
      </dsp:txXfrm>
    </dsp:sp>
    <dsp:sp modelId="{0134BCAF-CC07-48CF-88B2-CA9B407B2FCA}">
      <dsp:nvSpPr>
        <dsp:cNvPr id="0" name=""/>
        <dsp:cNvSpPr/>
      </dsp:nvSpPr>
      <dsp:spPr>
        <a:xfrm>
          <a:off x="2850577" y="3235619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3146073" y="3278067"/>
        <a:ext cx="32715" cy="6543"/>
      </dsp:txXfrm>
    </dsp:sp>
    <dsp:sp modelId="{FBA22BC8-A5D9-4342-9D66-F0A433A7A3F3}">
      <dsp:nvSpPr>
        <dsp:cNvPr id="0" name=""/>
        <dsp:cNvSpPr/>
      </dsp:nvSpPr>
      <dsp:spPr>
        <a:xfrm>
          <a:off x="7557" y="2427893"/>
          <a:ext cx="2844819" cy="17068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 learning</a:t>
          </a:r>
        </a:p>
      </dsp:txBody>
      <dsp:txXfrm>
        <a:off x="7557" y="2427893"/>
        <a:ext cx="2844819" cy="1706891"/>
      </dsp:txXfrm>
    </dsp:sp>
    <dsp:sp modelId="{977E6592-ABA8-48F5-A9D2-19F8C0A950A9}">
      <dsp:nvSpPr>
        <dsp:cNvPr id="0" name=""/>
        <dsp:cNvSpPr/>
      </dsp:nvSpPr>
      <dsp:spPr>
        <a:xfrm>
          <a:off x="6349705" y="3235619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6645201" y="3278067"/>
        <a:ext cx="32715" cy="6543"/>
      </dsp:txXfrm>
    </dsp:sp>
    <dsp:sp modelId="{CEDF7BD1-4B1E-47A2-BD38-3D5E1CC3AAF4}">
      <dsp:nvSpPr>
        <dsp:cNvPr id="0" name=""/>
        <dsp:cNvSpPr/>
      </dsp:nvSpPr>
      <dsp:spPr>
        <a:xfrm>
          <a:off x="3506685" y="2427893"/>
          <a:ext cx="2844819" cy="1706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and testing custom CNN solution</a:t>
          </a:r>
        </a:p>
      </dsp:txBody>
      <dsp:txXfrm>
        <a:off x="3506685" y="2427893"/>
        <a:ext cx="2844819" cy="1706891"/>
      </dsp:txXfrm>
    </dsp:sp>
    <dsp:sp modelId="{E221BA0F-B6B7-4A10-AF51-4BC32BA0B636}">
      <dsp:nvSpPr>
        <dsp:cNvPr id="0" name=""/>
        <dsp:cNvSpPr/>
      </dsp:nvSpPr>
      <dsp:spPr>
        <a:xfrm>
          <a:off x="7005813" y="2427893"/>
          <a:ext cx="2844819" cy="1706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Implementation and business recommendations</a:t>
          </a:r>
          <a:endParaRPr lang="en-CH" sz="2400" kern="1200" dirty="0"/>
        </a:p>
      </dsp:txBody>
      <dsp:txXfrm>
        <a:off x="7005813" y="2427893"/>
        <a:ext cx="2844819" cy="1706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97C6B-EF7C-4C60-BFEE-75CA73EB0BA0}">
      <dsp:nvSpPr>
        <dsp:cNvPr id="0" name=""/>
        <dsp:cNvSpPr/>
      </dsp:nvSpPr>
      <dsp:spPr>
        <a:xfrm>
          <a:off x="0" y="3446122"/>
          <a:ext cx="2464547" cy="7539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28016" rIns="17527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Risks and challenges. </a:t>
          </a:r>
          <a:endParaRPr lang="en-C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46122"/>
        <a:ext cx="2464547" cy="753927"/>
      </dsp:txXfrm>
    </dsp:sp>
    <dsp:sp modelId="{B9953B9E-70CF-4809-9F12-2E6C5C55F4BF}">
      <dsp:nvSpPr>
        <dsp:cNvPr id="0" name=""/>
        <dsp:cNvSpPr/>
      </dsp:nvSpPr>
      <dsp:spPr>
        <a:xfrm>
          <a:off x="2464547" y="3446122"/>
          <a:ext cx="7393643" cy="7539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203200" rIns="1499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/>
            <a:t>Careful management of privacy, ethical considerations in sensitive settings such as healthcare and education.</a:t>
          </a:r>
          <a:endParaRPr lang="en-CH" sz="1600" kern="1200" dirty="0"/>
        </a:p>
      </dsp:txBody>
      <dsp:txXfrm>
        <a:off x="2464547" y="3446122"/>
        <a:ext cx="7393643" cy="753927"/>
      </dsp:txXfrm>
    </dsp:sp>
    <dsp:sp modelId="{4FCB2AE2-4964-413B-B0AE-E2EF6CB89CE3}">
      <dsp:nvSpPr>
        <dsp:cNvPr id="0" name=""/>
        <dsp:cNvSpPr/>
      </dsp:nvSpPr>
      <dsp:spPr>
        <a:xfrm rot="10800000">
          <a:off x="0" y="2297890"/>
          <a:ext cx="2464547" cy="11595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28016" rIns="17527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kern="1200" dirty="0"/>
            <a:t>Future Steps</a:t>
          </a:r>
          <a:endParaRPr lang="en-CH" sz="1800" kern="1200" dirty="0"/>
        </a:p>
      </dsp:txBody>
      <dsp:txXfrm rot="-10800000">
        <a:off x="0" y="2297890"/>
        <a:ext cx="2464547" cy="753701"/>
      </dsp:txXfrm>
    </dsp:sp>
    <dsp:sp modelId="{B8B526D9-3AEE-4C76-B0FB-2ED2ADAE7A2A}">
      <dsp:nvSpPr>
        <dsp:cNvPr id="0" name=""/>
        <dsp:cNvSpPr/>
      </dsp:nvSpPr>
      <dsp:spPr>
        <a:xfrm>
          <a:off x="2464547" y="2297890"/>
          <a:ext cx="7393643" cy="753701"/>
        </a:xfrm>
        <a:prstGeom prst="rect">
          <a:avLst/>
        </a:prstGeom>
        <a:solidFill>
          <a:schemeClr val="accent2">
            <a:tint val="40000"/>
            <a:alpha val="90000"/>
            <a:hueOff val="-2469538"/>
            <a:satOff val="527"/>
            <a:lumOff val="-173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2469538"/>
              <a:satOff val="527"/>
              <a:lumOff val="-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203200" rIns="1499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into end-user applications, </a:t>
          </a:r>
          <a:r>
            <a:rPr lang="en-CH" sz="1600" kern="1200" dirty="0"/>
            <a:t>user feedback on the model's accuracy and usefulness</a:t>
          </a:r>
          <a:r>
            <a:rPr lang="en-GB" sz="1600" kern="1200" dirty="0"/>
            <a:t>, correct privacy management</a:t>
          </a:r>
          <a:endParaRPr lang="en-CH" sz="1600" kern="1200" dirty="0"/>
        </a:p>
      </dsp:txBody>
      <dsp:txXfrm>
        <a:off x="2464547" y="2297890"/>
        <a:ext cx="7393643" cy="753701"/>
      </dsp:txXfrm>
    </dsp:sp>
    <dsp:sp modelId="{55E3C734-6899-437F-878C-6C1533CEA6D5}">
      <dsp:nvSpPr>
        <dsp:cNvPr id="0" name=""/>
        <dsp:cNvSpPr/>
      </dsp:nvSpPr>
      <dsp:spPr>
        <a:xfrm rot="10800000">
          <a:off x="0" y="1149659"/>
          <a:ext cx="2464547" cy="11595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28016" rIns="17527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Ideas for improvements</a:t>
          </a:r>
          <a:endParaRPr lang="en-C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1149659"/>
        <a:ext cx="2464547" cy="753701"/>
      </dsp:txXfrm>
    </dsp:sp>
    <dsp:sp modelId="{A4462F80-92A0-4E10-8972-2667ADA30206}">
      <dsp:nvSpPr>
        <dsp:cNvPr id="0" name=""/>
        <dsp:cNvSpPr/>
      </dsp:nvSpPr>
      <dsp:spPr>
        <a:xfrm>
          <a:off x="2464547" y="1149659"/>
          <a:ext cx="7393643" cy="753701"/>
        </a:xfrm>
        <a:prstGeom prst="rect">
          <a:avLst/>
        </a:prstGeom>
        <a:solidFill>
          <a:schemeClr val="accent2">
            <a:tint val="40000"/>
            <a:alpha val="90000"/>
            <a:hueOff val="-4939077"/>
            <a:satOff val="1054"/>
            <a:lumOff val="-346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4939077"/>
              <a:satOff val="1054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203200" rIns="1499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Integration of additional information, in-depth studies on the variability of emotional expressions across different cultures . </a:t>
          </a:r>
          <a:endParaRPr lang="en-CH" sz="1600" kern="1200" dirty="0"/>
        </a:p>
      </dsp:txBody>
      <dsp:txXfrm>
        <a:off x="2464547" y="1149659"/>
        <a:ext cx="7393643" cy="753701"/>
      </dsp:txXfrm>
    </dsp:sp>
    <dsp:sp modelId="{1724847B-5E90-4825-B97A-DE18ABC049B3}">
      <dsp:nvSpPr>
        <dsp:cNvPr id="0" name=""/>
        <dsp:cNvSpPr/>
      </dsp:nvSpPr>
      <dsp:spPr>
        <a:xfrm rot="10800000">
          <a:off x="0" y="1428"/>
          <a:ext cx="2464547" cy="11595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28016" rIns="17527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Proposed model solution</a:t>
          </a:r>
          <a:endParaRPr lang="en-CH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1428"/>
        <a:ext cx="2464547" cy="753701"/>
      </dsp:txXfrm>
    </dsp:sp>
    <dsp:sp modelId="{83486A3E-7ADB-4B62-9648-63512EB66D00}">
      <dsp:nvSpPr>
        <dsp:cNvPr id="0" name=""/>
        <dsp:cNvSpPr/>
      </dsp:nvSpPr>
      <dsp:spPr>
        <a:xfrm>
          <a:off x="2464547" y="1428"/>
          <a:ext cx="7393643" cy="753701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203200" rIns="1499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+mn-lt"/>
            </a:rPr>
            <a:t>Specialized and adaptable solution. </a:t>
          </a:r>
          <a:endParaRPr lang="en-GB" sz="1600" kern="1200" dirty="0">
            <a:latin typeface="+mn-lt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>
              <a:latin typeface="+mn-lt"/>
              <a:cs typeface="Times New Roman" panose="02020603050405020304" pitchFamily="18" charset="0"/>
            </a:rPr>
            <a:t>Balancing between performance and operational constraints (real-time application, mobile application, etc.)</a:t>
          </a:r>
        </a:p>
      </dsp:txBody>
      <dsp:txXfrm>
        <a:off x="2464547" y="1428"/>
        <a:ext cx="7393643" cy="753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4312-4939-4D6F-A658-169F1B084BBA}">
      <dsp:nvSpPr>
        <dsp:cNvPr id="0" name=""/>
        <dsp:cNvSpPr/>
      </dsp:nvSpPr>
      <dsp:spPr>
        <a:xfrm>
          <a:off x="1117841" y="320332"/>
          <a:ext cx="2392498" cy="1729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982831-592D-461C-B294-4233974C6C85}">
      <dsp:nvSpPr>
        <dsp:cNvPr id="0" name=""/>
        <dsp:cNvSpPr/>
      </dsp:nvSpPr>
      <dsp:spPr>
        <a:xfrm>
          <a:off x="424094" y="2202078"/>
          <a:ext cx="3831567" cy="574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Benefits</a:t>
          </a:r>
          <a:endParaRPr lang="en-CH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094" y="2202078"/>
        <a:ext cx="3831567" cy="574735"/>
      </dsp:txXfrm>
    </dsp:sp>
    <dsp:sp modelId="{E0FF3842-7CEE-4B4E-A2C0-70627E599507}">
      <dsp:nvSpPr>
        <dsp:cNvPr id="0" name=""/>
        <dsp:cNvSpPr/>
      </dsp:nvSpPr>
      <dsp:spPr>
        <a:xfrm>
          <a:off x="89426" y="2972451"/>
          <a:ext cx="4654167" cy="14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interactivity and personalization of user interfaces.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Healthcare, safety monitoring, live customer interactions, social robotics.</a:t>
          </a:r>
        </a:p>
      </dsp:txBody>
      <dsp:txXfrm>
        <a:off x="89426" y="2972451"/>
        <a:ext cx="4654167" cy="1496246"/>
      </dsp:txXfrm>
    </dsp:sp>
    <dsp:sp modelId="{B5C8234D-FE67-45F1-B526-B64F9505C893}">
      <dsp:nvSpPr>
        <dsp:cNvPr id="0" name=""/>
        <dsp:cNvSpPr/>
      </dsp:nvSpPr>
      <dsp:spPr>
        <a:xfrm>
          <a:off x="6475119" y="438571"/>
          <a:ext cx="2602519" cy="14960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1B932C-9868-42F7-A5D0-255270F609B6}">
      <dsp:nvSpPr>
        <dsp:cNvPr id="0" name=""/>
        <dsp:cNvSpPr/>
      </dsp:nvSpPr>
      <dsp:spPr>
        <a:xfrm>
          <a:off x="5801240" y="2128508"/>
          <a:ext cx="3831567" cy="574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Costs</a:t>
          </a:r>
          <a:endParaRPr lang="en-CH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01240" y="2128508"/>
        <a:ext cx="3831567" cy="574735"/>
      </dsp:txXfrm>
    </dsp:sp>
    <dsp:sp modelId="{5B3589A7-6EE8-464D-91E4-21DCB2C9F0C9}">
      <dsp:nvSpPr>
        <dsp:cNvPr id="0" name=""/>
        <dsp:cNvSpPr/>
      </dsp:nvSpPr>
      <dsp:spPr>
        <a:xfrm>
          <a:off x="5072610" y="2954677"/>
          <a:ext cx="4759075" cy="155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acquisition, software development tools, technical staff. </a:t>
          </a:r>
          <a:endParaRPr lang="en-CH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Hardware, maintenance, data storage, security updates. </a:t>
          </a:r>
          <a:endParaRPr lang="en-CH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Improvements based on user feedback. </a:t>
          </a:r>
          <a:endParaRPr lang="en-CH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72610" y="2954677"/>
        <a:ext cx="4759075" cy="155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7465-293B-4242-8CA1-62E77D46FFE7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159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E0B0-C9AC-4FA6-A1CF-3E0EDEE127D7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38E7-ADE7-4936-8742-B27C24F031E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14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46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82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38E7-ADE7-4936-8742-B27C24F031E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266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40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488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193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0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57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92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1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46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41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77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93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38E7-ADE7-4936-8742-B27C24F031E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51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9075D0-09F2-4202-9ED9-46F83B455C78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FF3CA2F-7D15-4206-B98C-E95A49482AA6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25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48341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52898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2" y="95619"/>
            <a:ext cx="8662737" cy="818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E63E-9305-4963-87DE-B1CF2994D82F}" type="datetime1">
              <a:rPr lang="it-IT" smtClean="0"/>
              <a:t>13/04/2024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 dirty="0"/>
              <a:t>Marco Defilippi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F3CA2F-7D15-4206-B98C-E95A49482AA6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5642" y="1405288"/>
            <a:ext cx="10953550" cy="477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61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20737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75D0-09F2-4202-9ED9-46F83B455C78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2F-7D15-4206-B98C-E95A49482AA6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76551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63172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0470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75D0-09F2-4202-9ED9-46F83B455C78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2F-7D15-4206-B98C-E95A49482AA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97621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75D0-09F2-4202-9ED9-46F83B455C78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2F-7D15-4206-B98C-E95A49482AA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4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29515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74330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67C16B-9B02-4D52-96C2-2F270E8EE7CF}" type="datetime1">
              <a:rPr lang="it-IT" smtClean="0"/>
              <a:pPr/>
              <a:t>13/04/2024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it-CH"/>
              <a:t>Marco Defilippi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CH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50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  <p:sldLayoutId id="21474849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Facial Emotion Recognition Project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230462B-F6D0-4C84-B2EA-5924D5511918}" type="datetime1">
              <a:rPr lang="en-US" smtClean="0"/>
              <a:pPr>
                <a:spcAft>
                  <a:spcPts val="600"/>
                </a:spcAft>
              </a:pPr>
              <a:t>4/13/2024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>
            <a:normAutofit lnSpcReduction="10000"/>
          </a:bodyPr>
          <a:lstStyle/>
          <a:p>
            <a:pPr>
              <a:spcAft>
                <a:spcPts val="600"/>
              </a:spcAft>
            </a:pPr>
            <a:fld id="{49DA6150-F424-4BEE-98FC-E10ACC73FBE7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/>
              <a:t> Marco Defilippi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/>
              <a:t> MIT Applied Data Science Program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/>
              <a:t> April 2024</a:t>
            </a:r>
          </a:p>
        </p:txBody>
      </p:sp>
    </p:spTree>
    <p:extLst>
      <p:ext uri="{BB962C8B-B14F-4D97-AF65-F5344CB8AC3E}">
        <p14:creationId xmlns:p14="http://schemas.microsoft.com/office/powerpoint/2010/main" val="412752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B22FF0-9885-9CAF-1E7D-0768FE10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Implementation Recommendations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6E12EA-96B0-3E09-414B-35C302EAD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25443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6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n w="3175" cmpd="sng">
                  <a:noFill/>
                </a:ln>
                <a:effectLst/>
              </a:rPr>
              <a:t>Expected Benefits and Costs for Business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36E63E-9305-4963-87DE-B1CF2994D82F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4/13/2024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FF3CA2F-7D15-4206-B98C-E95A49482AA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CEE1454D-0587-57FC-2E79-D45059122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443219"/>
              </p:ext>
            </p:extLst>
          </p:nvPr>
        </p:nvGraphicFramePr>
        <p:xfrm>
          <a:off x="1447485" y="1760219"/>
          <a:ext cx="10109358" cy="509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08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5E651-4D71-63C1-D53E-8DE202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smtClean="0"/>
              <a:pPr>
                <a:spcAft>
                  <a:spcPts val="600"/>
                </a:spcAft>
              </a:pPr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EA52-D500-9090-3238-5B4D7402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33B5A-4822-3C4C-C1FD-A95489E6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BCF6-9649-08E2-7AE7-A5A51518228E}"/>
              </a:ext>
            </a:extLst>
          </p:cNvPr>
          <p:cNvSpPr txBox="1"/>
          <p:nvPr/>
        </p:nvSpPr>
        <p:spPr>
          <a:xfrm>
            <a:off x="3210339" y="2365513"/>
            <a:ext cx="63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Thank You!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0125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9486D-FCCA-C238-3B06-866B1017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2"/>
            <a:ext cx="6059962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B620A-953E-5E6B-2F01-3F4449CC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>
                <a:solidFill>
                  <a:schemeClr val="tx2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4/13/2024</a:t>
            </a:fld>
            <a:endParaRPr lang="en-US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3F4CB-821C-9BAA-A08F-7D31DEF3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70000"/>
                  </a:schemeClr>
                </a:solidFill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5EF2-B46A-B2AD-30BB-E78EEBBA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kern="120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82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1E041-5A5A-1DEB-197C-02D286EB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CNN Models Comparison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5F455-8F55-3E6D-6C5D-B4B5EBA5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4/13/2024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D7134-FE08-E8F9-F75B-DC50B66A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alpha val="70000"/>
                  </a:schemeClr>
                </a:solidFill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467DC-4A0E-23E3-2D32-21768439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3FFE22-44BF-4435-E9CB-88A13F43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47024"/>
              </p:ext>
            </p:extLst>
          </p:nvPr>
        </p:nvGraphicFramePr>
        <p:xfrm>
          <a:off x="3857026" y="766377"/>
          <a:ext cx="5780458" cy="4981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610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 Model</a:t>
                      </a:r>
                      <a:endParaRPr lang="it-IT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Params</a:t>
                      </a:r>
                      <a:endParaRPr lang="it-IT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it-IT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53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CNN</a:t>
                      </a:r>
                      <a:endParaRPr lang="it-IT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388,484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3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CNN</a:t>
                      </a:r>
                      <a:endParaRPr lang="it-IT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2,395,204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3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it-IT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14,714,688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53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it-IT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25,613,800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253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</a:t>
                      </a:r>
                      <a:endParaRPr lang="it-I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5,330,571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253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IT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5,941,444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2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96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8" name="Content Placeholder 7" descr="A screenshot of a grid&#10;&#10;Description automatically generated">
            <a:extLst>
              <a:ext uri="{FF2B5EF4-FFF2-40B4-BE49-F238E27FC236}">
                <a16:creationId xmlns:a16="http://schemas.microsoft.com/office/drawing/2014/main" id="{449CA37E-2D47-234F-40D6-043534EEB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"/>
          <a:stretch/>
        </p:blipFill>
        <p:spPr>
          <a:xfrm>
            <a:off x="259396" y="1188814"/>
            <a:ext cx="4601971" cy="467579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26482-0268-0B1A-3205-B2E37CBB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236E63E-9305-4963-87DE-B1CF2994D82F}" type="datetime1">
              <a:rPr lang="en-US" smtClean="0"/>
              <a:pPr defTabSz="914400">
                <a:spcAft>
                  <a:spcPts val="600"/>
                </a:spcAft>
              </a:pPr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ED5E-5244-44B0-2E29-B958D05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24717-C833-40E1-0D7C-B746B11F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B72AFF-4B72-A42C-9316-2089DFDF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2145"/>
              </p:ext>
            </p:extLst>
          </p:nvPr>
        </p:nvGraphicFramePr>
        <p:xfrm>
          <a:off x="5278056" y="1363965"/>
          <a:ext cx="5629289" cy="43076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79">
                  <a:extLst>
                    <a:ext uri="{9D8B030D-6E8A-4147-A177-3AD203B41FA5}">
                      <a16:colId xmlns:a16="http://schemas.microsoft.com/office/drawing/2014/main" val="1286642380"/>
                    </a:ext>
                  </a:extLst>
                </a:gridCol>
              </a:tblGrid>
              <a:tr h="72083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Class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Precision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Recall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F1-Score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Happy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0.90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0.88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0.89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3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Sad 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0.83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0.59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0.69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3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Neutral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0.64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200" dirty="0">
                          <a:effectLst/>
                        </a:rPr>
                        <a:t>0.88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0.74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3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Surprise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0.90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0.84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0.97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3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400" b="1" dirty="0">
                          <a:solidFill>
                            <a:srgbClr val="FF0000"/>
                          </a:solidFill>
                          <a:effectLst/>
                        </a:rPr>
                        <a:t>Accuracy</a:t>
                      </a:r>
                      <a:endParaRPr lang="it-IT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400" b="1" dirty="0">
                          <a:solidFill>
                            <a:srgbClr val="FF0000"/>
                          </a:solidFill>
                          <a:effectLst/>
                        </a:rPr>
                        <a:t>0.80</a:t>
                      </a:r>
                      <a:endParaRPr lang="it-IT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23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27799"/>
                  </a:ext>
                </a:extLst>
              </a:tr>
              <a:tr h="5123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97689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CB74D30-1858-32A6-F4F5-9968FAB9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45" y="38403"/>
            <a:ext cx="10330875" cy="954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CH" sz="4000" dirty="0"/>
              <a:t>VGG16 Model In-Depth Performance</a:t>
            </a:r>
            <a:endParaRPr lang="en-US" sz="4000" dirty="0">
              <a:ln w="3175" cmpd="sng"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88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n w="3175" cmpd="sng">
                  <a:noFill/>
                </a:ln>
                <a:effectLst/>
              </a:rPr>
              <a:t>Problem description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33D045-681A-7F63-CD76-63EFA1B7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91146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6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Workflow analysis </a:t>
            </a:r>
            <a:endParaRPr lang="en-US" dirty="0">
              <a:ln w="3175" cmpd="sng">
                <a:noFill/>
              </a:ln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19AA83-C456-BD23-AA14-CEED87392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5926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59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n w="3175" cmpd="sng">
                  <a:noFill/>
                </a:ln>
                <a:effectLst/>
              </a:rPr>
              <a:t>Data Exploration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6" name="Picture 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59A5F670-5C81-B10C-282D-47791600F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57" y="1884211"/>
            <a:ext cx="2204272" cy="2193675"/>
          </a:xfrm>
          <a:prstGeom prst="rect">
            <a:avLst/>
          </a:prstGeom>
        </p:spPr>
      </p:pic>
      <p:pic>
        <p:nvPicPr>
          <p:cNvPr id="8" name="Picture 7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6FBECA59-4300-CD44-2E4E-3194EF94D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91" y="1884212"/>
            <a:ext cx="6666091" cy="219367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BBA5E8-7B17-A9EA-5C7D-FDC6246E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58711"/>
              </p:ext>
            </p:extLst>
          </p:nvPr>
        </p:nvGraphicFramePr>
        <p:xfrm>
          <a:off x="5035138" y="4405745"/>
          <a:ext cx="6479181" cy="1943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3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1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Class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Train dataset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Validation dataset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Test dataset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3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Happy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3976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1825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32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3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Sad 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3978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1216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32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33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Neutral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3982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200" dirty="0">
                          <a:effectLst/>
                        </a:rPr>
                        <a:t>1139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32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3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Surprise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3173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797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32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33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Total Nbr of Images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15109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4977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128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CAEC69-3E26-ABFC-05D3-BD432548BE4A}"/>
              </a:ext>
            </a:extLst>
          </p:cNvPr>
          <p:cNvSpPr txBox="1"/>
          <p:nvPr/>
        </p:nvSpPr>
        <p:spPr>
          <a:xfrm>
            <a:off x="1615044" y="4275117"/>
            <a:ext cx="285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size: 48x48 pixel</a:t>
            </a:r>
          </a:p>
          <a:p>
            <a:r>
              <a:rPr lang="en-GB" dirty="0"/>
              <a:t>Grayscale colour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8779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Comparative Analysis of CNN Baseline Models: Accuracy for RGB vs Grayscale Image Inputs</a:t>
            </a:r>
            <a:endParaRPr lang="en-US" dirty="0">
              <a:ln w="3175" cmpd="sng">
                <a:noFill/>
              </a:ln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17" name="Picture 16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9E45095C-4568-BD3A-A2AA-3D9F37FB4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8" y="2133599"/>
            <a:ext cx="5268372" cy="3406383"/>
          </a:xfrm>
          <a:prstGeom prst="rect">
            <a:avLst/>
          </a:prstGeom>
        </p:spPr>
      </p:pic>
      <p:pic>
        <p:nvPicPr>
          <p:cNvPr id="20" name="Picture 19" descr="A graph with a line graph&#10;&#10;Description automatically generated">
            <a:extLst>
              <a:ext uri="{FF2B5EF4-FFF2-40B4-BE49-F238E27FC236}">
                <a16:creationId xmlns:a16="http://schemas.microsoft.com/office/drawing/2014/main" id="{2AF192F4-02D1-ED3D-03E2-7D395CD91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2" y="2133599"/>
            <a:ext cx="5268373" cy="34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Evaluating Performance: Baseline CNN vs Large-Scale CNN Models</a:t>
            </a:r>
            <a:endParaRPr lang="en-US" dirty="0">
              <a:ln w="3175" cmpd="sng">
                <a:noFill/>
              </a:ln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9" name="Picture 8" descr="A graph of a graph showing the average scale&#10;&#10;Description automatically generated with medium confidence">
            <a:extLst>
              <a:ext uri="{FF2B5EF4-FFF2-40B4-BE49-F238E27FC236}">
                <a16:creationId xmlns:a16="http://schemas.microsoft.com/office/drawing/2014/main" id="{056EE79F-3AF9-42B9-EC19-D61472C18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00" y="2134800"/>
            <a:ext cx="5268373" cy="3406383"/>
          </a:xfrm>
          <a:prstGeom prst="rect">
            <a:avLst/>
          </a:prstGeom>
        </p:spPr>
      </p:pic>
      <p:pic>
        <p:nvPicPr>
          <p:cNvPr id="10" name="Picture 9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F566D339-6444-6DA7-8C3A-CF3489179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0" y="2133599"/>
            <a:ext cx="5268372" cy="3406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21022-F8B0-DC5D-038B-D20769503F45}"/>
              </a:ext>
            </a:extLst>
          </p:cNvPr>
          <p:cNvSpPr txBox="1"/>
          <p:nvPr/>
        </p:nvSpPr>
        <p:spPr>
          <a:xfrm>
            <a:off x="6581422" y="5539982"/>
            <a:ext cx="494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Added convolutional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augmentation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86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Evaluating Performance Across Different Transfer Learning Models</a:t>
            </a:r>
            <a:endParaRPr lang="en-US" dirty="0">
              <a:ln w="3175" cmpd="sng">
                <a:noFill/>
              </a:ln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9" name="Picture 8" descr="A graph of different models&#10;&#10;Description automatically generated">
            <a:extLst>
              <a:ext uri="{FF2B5EF4-FFF2-40B4-BE49-F238E27FC236}">
                <a16:creationId xmlns:a16="http://schemas.microsoft.com/office/drawing/2014/main" id="{9F8B416D-9709-8ECA-074F-76F2B225A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84" y="1823401"/>
            <a:ext cx="6209911" cy="43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Evaluating Performance: </a:t>
            </a:r>
            <a:r>
              <a:rPr lang="it-CH" dirty="0"/>
              <a:t>Custom CNN model</a:t>
            </a:r>
            <a:endParaRPr lang="en-US" dirty="0">
              <a:ln w="3175" cmpd="sng">
                <a:noFill/>
              </a:ln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6" name="Picture 5" descr="A graph showing a number of different models&#10;&#10;Description automatically generated">
            <a:extLst>
              <a:ext uri="{FF2B5EF4-FFF2-40B4-BE49-F238E27FC236}">
                <a16:creationId xmlns:a16="http://schemas.microsoft.com/office/drawing/2014/main" id="{4D16B2BD-5097-ADEE-6386-9D14CD16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39" y="1879621"/>
            <a:ext cx="6349059" cy="4446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88D89-F94D-6282-C51D-F931FF01BAD5}"/>
              </a:ext>
            </a:extLst>
          </p:cNvPr>
          <p:cNvSpPr txBox="1"/>
          <p:nvPr/>
        </p:nvSpPr>
        <p:spPr>
          <a:xfrm>
            <a:off x="7692571" y="1988457"/>
            <a:ext cx="37301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CNN model: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 sets convolutional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BatchNormalization</a:t>
            </a:r>
            <a:r>
              <a:rPr lang="en-GB" dirty="0"/>
              <a:t>, pooling and dropout 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filters increases in each set, capturing hierarchical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params: 5,941,444 comparable to 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Custom CNN model as final solution!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36422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F39B-7B9D-2C4E-58E1-FC82081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30875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CH" sz="4000" dirty="0"/>
              <a:t>Custom CNN model: In-depth Performance Evaluation</a:t>
            </a:r>
            <a:endParaRPr lang="en-US" sz="4000" dirty="0">
              <a:ln w="3175" cmpd="sng">
                <a:noFill/>
              </a:ln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8167-02E5-1E69-9EA0-1C80885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95297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36E63E-9305-4963-87DE-B1CF2994D82F}" type="datetime1">
              <a:rPr lang="en-US" i="0" smtClean="0">
                <a:effectLst/>
              </a:rPr>
              <a:pPr>
                <a:spcAft>
                  <a:spcPts val="600"/>
                </a:spcAft>
              </a:pPr>
              <a:t>4/13/2024</a:t>
            </a:fld>
            <a:endParaRPr lang="en-US" i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9695B-FE68-6979-4F29-12B7137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Marco Defilippi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13FE-CDE0-E9B7-CD06-7DE4BAE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F3CA2F-7D15-4206-B98C-E95A49482AA6}" type="slidenum">
              <a:rPr lang="en-US" b="0" i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b="0" i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069596E-D9CE-0945-B8A7-3230B0431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20" y="1691322"/>
            <a:ext cx="4760054" cy="436993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7CC934-A2C9-6318-1F1C-69E0DBA6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70526"/>
              </p:ext>
            </p:extLst>
          </p:nvPr>
        </p:nvGraphicFramePr>
        <p:xfrm>
          <a:off x="6331226" y="1896401"/>
          <a:ext cx="5261520" cy="3930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1286642380"/>
                    </a:ext>
                  </a:extLst>
                </a:gridCol>
              </a:tblGrid>
              <a:tr h="6576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Class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Precision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Recall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F1-Score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0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Happy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0.88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0.91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0.89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0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Sad 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0.8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0.62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0.70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0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Neutral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0.69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200" dirty="0">
                          <a:effectLst/>
                        </a:rPr>
                        <a:t>0.84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0.76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50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100" b="1" dirty="0">
                          <a:effectLst/>
                        </a:rPr>
                        <a:t>Surprise</a:t>
                      </a: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0.94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0.91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100" dirty="0">
                          <a:effectLst/>
                        </a:rPr>
                        <a:t>0.92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50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CH" sz="1400" b="1" dirty="0">
                          <a:solidFill>
                            <a:srgbClr val="FF0000"/>
                          </a:solidFill>
                          <a:effectLst/>
                        </a:rPr>
                        <a:t>Accuracy</a:t>
                      </a:r>
                      <a:endParaRPr lang="it-IT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it-IT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CH" sz="1400" b="1" dirty="0">
                          <a:solidFill>
                            <a:srgbClr val="FF0000"/>
                          </a:solidFill>
                          <a:effectLst/>
                        </a:rPr>
                        <a:t>0.82</a:t>
                      </a:r>
                      <a:endParaRPr lang="it-IT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750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27799"/>
                  </a:ext>
                </a:extLst>
              </a:tr>
              <a:tr h="46750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t-IT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976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D71192-A817-D8AF-84A0-8AEC406FEACA}"/>
              </a:ext>
            </a:extLst>
          </p:cNvPr>
          <p:cNvSpPr txBox="1"/>
          <p:nvPr/>
        </p:nvSpPr>
        <p:spPr>
          <a:xfrm>
            <a:off x="1858617" y="6204196"/>
            <a:ext cx="239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Confusion Matrix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A6FE7-8A57-3BFE-3A43-4DFF73068B14}"/>
              </a:ext>
            </a:extLst>
          </p:cNvPr>
          <p:cNvSpPr txBox="1"/>
          <p:nvPr/>
        </p:nvSpPr>
        <p:spPr>
          <a:xfrm>
            <a:off x="7473384" y="6179454"/>
            <a:ext cx="29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Classification Report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70318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58592</TotalTime>
  <Words>589</Words>
  <Application>Microsoft Office PowerPoint</Application>
  <PresentationFormat>Widescreen</PresentationFormat>
  <Paragraphs>247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Söhne</vt:lpstr>
      <vt:lpstr>Times New Roman</vt:lpstr>
      <vt:lpstr>Wingdings 2</vt:lpstr>
      <vt:lpstr>View</vt:lpstr>
      <vt:lpstr>Facial Emotion Recognition Project</vt:lpstr>
      <vt:lpstr>Problem description</vt:lpstr>
      <vt:lpstr>Workflow analysis </vt:lpstr>
      <vt:lpstr>Data Exploration</vt:lpstr>
      <vt:lpstr>Comparative Analysis of CNN Baseline Models: Accuracy for RGB vs Grayscale Image Inputs</vt:lpstr>
      <vt:lpstr>Evaluating Performance: Baseline CNN vs Large-Scale CNN Models</vt:lpstr>
      <vt:lpstr>Evaluating Performance Across Different Transfer Learning Models</vt:lpstr>
      <vt:lpstr>Evaluating Performance: Custom CNN model</vt:lpstr>
      <vt:lpstr>Custom CNN model: In-depth Performance Evaluation</vt:lpstr>
      <vt:lpstr>Implementation Recommendations</vt:lpstr>
      <vt:lpstr>Expected Benefits and Costs for Business</vt:lpstr>
      <vt:lpstr>PowerPoint Presentation</vt:lpstr>
      <vt:lpstr>APPENDIX</vt:lpstr>
      <vt:lpstr>CNN Models Comparison</vt:lpstr>
      <vt:lpstr>VGG16 Model In-Depth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Defilippi</dc:creator>
  <cp:lastModifiedBy>Marco Defilippi</cp:lastModifiedBy>
  <cp:revision>678</cp:revision>
  <dcterms:created xsi:type="dcterms:W3CDTF">2021-04-06T13:10:29Z</dcterms:created>
  <dcterms:modified xsi:type="dcterms:W3CDTF">2024-04-13T15:42:09Z</dcterms:modified>
</cp:coreProperties>
</file>