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0C7B-8F6C-40C9-9F16-C5ACE4DF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DE53D-A974-4E95-82BB-5BC87FB0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C595-396B-4F4C-A3EF-A0DBAAFC26A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FF693-34A1-4AE2-A6AB-9DA50FFD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ADF8D-DF37-4867-94C4-3EDAF207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DAF8-6BB6-4408-B1D4-5B8CA12D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1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E3CB3-0D22-4E10-A527-96B8FD55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E9FD4-428C-4FB0-85EA-7F0AEE7F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12E1E-EDC5-4DCE-B164-3C3986C9D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DC595-396B-4F4C-A3EF-A0DBAAFC26A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4704-52C7-43EC-942C-482315FE7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6B22-0AB1-44CE-8D18-0EE81C778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3DAF8-6BB6-4408-B1D4-5B8CA12D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7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B3595C-B029-495B-82E3-BE5018AA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it-IT" sz="8000"/>
              <a:t>MHW1</a:t>
            </a:r>
            <a:endParaRPr lang="en-US" sz="8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5B62C-AB70-4625-8A94-74AC049B21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3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63CB78-48F3-4437-962D-39D3D674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58E50-BE89-4E03-93F4-BC2DC3FF47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9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D5A289-4234-4D92-9907-809FD7C9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6DCE8-5AB5-4FBC-AEDA-B0190ED0D4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1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BD20360-3E99-47F5-9C0D-5112B659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8E463-E0D2-4443-8707-10E8671299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0581AD0-5C33-409A-BFE5-DCB7F50F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4BBDCE-1090-454B-BC98-6847AE9ECE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9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89BEC3-256C-48AD-8151-A8708720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77907-EE01-433E-98EF-670EC7EBCA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1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D6F3BB-282D-4B2C-90E3-97F0BF6A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41A8B-B94F-4D64-86CD-72B0ABC920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7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Marco Di Prima</dc:creator>
  <cp:lastModifiedBy>Marco Di Prima</cp:lastModifiedBy>
  <cp:revision>1</cp:revision>
  <dcterms:created xsi:type="dcterms:W3CDTF">2022-03-28T20:27:03Z</dcterms:created>
  <dcterms:modified xsi:type="dcterms:W3CDTF">2022-03-28T20:27:03Z</dcterms:modified>
</cp:coreProperties>
</file>