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9" r:id="rId5"/>
    <p:sldId id="287" r:id="rId6"/>
    <p:sldId id="270" r:id="rId7"/>
    <p:sldId id="288" r:id="rId8"/>
    <p:sldId id="289" r:id="rId9"/>
    <p:sldId id="290" r:id="rId10"/>
    <p:sldId id="291" r:id="rId11"/>
    <p:sldId id="278" r:id="rId12"/>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6"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447BB-5D67-496B-8E87-E561075AD55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p:cViewPr varScale="1">
        <p:scale>
          <a:sx n="113" d="100"/>
          <a:sy n="113" d="100"/>
        </p:scale>
        <p:origin x="510" y="10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3024"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17011C6F-C288-409C-AD48-1488E38FD8A8}" type="datetime1">
              <a:rPr lang="es-ES" smtClean="0"/>
              <a:t>13/03/2025</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DA52D9BF-D574-4807-B36C-9E2A025BE826}" type="slidenum">
              <a:rPr lang="es-ES" smtClean="0"/>
              <a:pPr algn="r" rtl="0"/>
              <a:t>‹Nº›</a:t>
            </a:fld>
            <a:endParaRPr lang="es-ES" dirty="0"/>
          </a:p>
        </p:txBody>
      </p:sp>
    </p:spTree>
    <p:extLst>
      <p:ext uri="{BB962C8B-B14F-4D97-AF65-F5344CB8AC3E}">
        <p14:creationId xmlns:p14="http://schemas.microsoft.com/office/powerpoint/2010/main" val="2306792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993C7A80-60A9-45CE-8B7E-3428BB3E7EEE}" type="datetime1">
              <a:rPr lang="es-ES" noProof="0" smtClean="0"/>
              <a:pPr/>
              <a:t>13/03/2025</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9E11EC53-F507-411E-9ADC-FBCFECE09D3D}" type="slidenum">
              <a:rPr lang="es-ES" noProof="0" smtClean="0"/>
              <a:pPr/>
              <a:t>‹Nº›</a:t>
            </a:fld>
            <a:endParaRPr lang="es-ES" noProof="0" dirty="0"/>
          </a:p>
        </p:txBody>
      </p:sp>
    </p:spTree>
    <p:extLst>
      <p:ext uri="{BB962C8B-B14F-4D97-AF65-F5344CB8AC3E}">
        <p14:creationId xmlns:p14="http://schemas.microsoft.com/office/powerpoint/2010/main" val="758182631"/>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1</a:t>
            </a:fld>
            <a:endParaRPr lang="es-ES" noProof="0" dirty="0"/>
          </a:p>
        </p:txBody>
      </p:sp>
    </p:spTree>
    <p:extLst>
      <p:ext uri="{BB962C8B-B14F-4D97-AF65-F5344CB8AC3E}">
        <p14:creationId xmlns:p14="http://schemas.microsoft.com/office/powerpoint/2010/main" val="54127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2</a:t>
            </a:fld>
            <a:endParaRPr lang="es-ES" noProof="0" dirty="0"/>
          </a:p>
        </p:txBody>
      </p:sp>
    </p:spTree>
    <p:extLst>
      <p:ext uri="{BB962C8B-B14F-4D97-AF65-F5344CB8AC3E}">
        <p14:creationId xmlns:p14="http://schemas.microsoft.com/office/powerpoint/2010/main" val="1596237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E11EC53-F507-411E-9ADC-FBCFECE09D3D}" type="slidenum">
              <a:rPr lang="es-ES" smtClean="0"/>
              <a:pPr/>
              <a:t>3</a:t>
            </a:fld>
            <a:endParaRPr lang="es-ES" dirty="0"/>
          </a:p>
        </p:txBody>
      </p:sp>
    </p:spTree>
    <p:extLst>
      <p:ext uri="{BB962C8B-B14F-4D97-AF65-F5344CB8AC3E}">
        <p14:creationId xmlns:p14="http://schemas.microsoft.com/office/powerpoint/2010/main" val="358440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4</a:t>
            </a:fld>
            <a:endParaRPr lang="es-ES" noProof="0" dirty="0"/>
          </a:p>
        </p:txBody>
      </p:sp>
    </p:spTree>
    <p:extLst>
      <p:ext uri="{BB962C8B-B14F-4D97-AF65-F5344CB8AC3E}">
        <p14:creationId xmlns:p14="http://schemas.microsoft.com/office/powerpoint/2010/main" val="1458049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5</a:t>
            </a:fld>
            <a:endParaRPr lang="es-ES" noProof="0" dirty="0"/>
          </a:p>
        </p:txBody>
      </p:sp>
    </p:spTree>
    <p:extLst>
      <p:ext uri="{BB962C8B-B14F-4D97-AF65-F5344CB8AC3E}">
        <p14:creationId xmlns:p14="http://schemas.microsoft.com/office/powerpoint/2010/main" val="60419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6</a:t>
            </a:fld>
            <a:endParaRPr lang="es-ES" noProof="0" dirty="0"/>
          </a:p>
        </p:txBody>
      </p:sp>
    </p:spTree>
    <p:extLst>
      <p:ext uri="{BB962C8B-B14F-4D97-AF65-F5344CB8AC3E}">
        <p14:creationId xmlns:p14="http://schemas.microsoft.com/office/powerpoint/2010/main" val="882566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7</a:t>
            </a:fld>
            <a:endParaRPr lang="es-ES" noProof="0" dirty="0"/>
          </a:p>
        </p:txBody>
      </p:sp>
    </p:spTree>
    <p:extLst>
      <p:ext uri="{BB962C8B-B14F-4D97-AF65-F5344CB8AC3E}">
        <p14:creationId xmlns:p14="http://schemas.microsoft.com/office/powerpoint/2010/main" val="2608571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9E11EC53-F507-411E-9ADC-FBCFECE09D3D}" type="slidenum">
              <a:rPr lang="es-ES" noProof="0" smtClean="0"/>
              <a:pPr/>
              <a:t>8</a:t>
            </a:fld>
            <a:endParaRPr lang="es-ES" noProof="0" dirty="0"/>
          </a:p>
        </p:txBody>
      </p:sp>
    </p:spTree>
    <p:extLst>
      <p:ext uri="{BB962C8B-B14F-4D97-AF65-F5344CB8AC3E}">
        <p14:creationId xmlns:p14="http://schemas.microsoft.com/office/powerpoint/2010/main" val="70318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62" name="Rectángulo 61"/>
          <p:cNvSpPr/>
          <p:nvPr/>
        </p:nvSpPr>
        <p:spPr bwMode="hidden">
          <a:xfrm>
            <a:off x="0" y="1905001"/>
            <a:ext cx="12188825" cy="2148252"/>
          </a:xfrm>
          <a:prstGeom prst="rect">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lnSpc>
                <a:spcPct val="90000"/>
              </a:lnSpc>
            </a:pPr>
            <a:endParaRPr lang="es-ES" sz="3200" noProof="0" dirty="0">
              <a:solidFill>
                <a:schemeClr val="tx2"/>
              </a:solidFill>
            </a:endParaRPr>
          </a:p>
        </p:txBody>
      </p:sp>
      <p:sp>
        <p:nvSpPr>
          <p:cNvPr id="2" name="Título 1"/>
          <p:cNvSpPr>
            <a:spLocks noGrp="1"/>
          </p:cNvSpPr>
          <p:nvPr>
            <p:ph type="ctrTitle"/>
          </p:nvPr>
        </p:nvSpPr>
        <p:spPr>
          <a:xfrm>
            <a:off x="1218883" y="1905002"/>
            <a:ext cx="9751060" cy="2147926"/>
          </a:xfrm>
        </p:spPr>
        <p:txBody>
          <a:bodyPr rtlCol="0" anchor="ctr">
            <a:normAutofit/>
          </a:bodyPr>
          <a:lstStyle>
            <a:lvl1pPr algn="ctr" rtl="0">
              <a:defRPr sz="4400" cap="all" normalizeH="0" baseline="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218883" y="4140200"/>
            <a:ext cx="9751060" cy="1016000"/>
          </a:xfrm>
        </p:spPr>
        <p:txBody>
          <a:bodyPr rtlCol="0">
            <a:normAutofit/>
          </a:bodyPr>
          <a:lstStyle>
            <a:lvl1pPr marL="0" indent="0" algn="ctr" rtl="0">
              <a:spcBef>
                <a:spcPts val="0"/>
              </a:spcBef>
              <a:buNone/>
              <a:defRPr sz="280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agen alternativ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chorCtr="0">
            <a:noAutofit/>
          </a:bodyPr>
          <a:lstStyle>
            <a:lvl1pPr algn="l" rtl="0">
              <a:defRPr sz="2800" b="0"/>
            </a:lvl1pPr>
          </a:lstStyle>
          <a:p>
            <a:pPr rtl="0"/>
            <a:r>
              <a:rPr lang="es-ES" noProof="0"/>
              <a:t>Haga clic para modificar el estilo de título del patrón</a:t>
            </a:r>
            <a:endParaRPr lang="es-ES" noProof="0" dirty="0"/>
          </a:p>
        </p:txBody>
      </p:sp>
      <p:sp>
        <p:nvSpPr>
          <p:cNvPr id="9" name="Rectángulo 8" descr="&#10;"/>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8" y="482600"/>
            <a:ext cx="6602281" cy="5842001"/>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Tree>
    <p:extLst>
      <p:ext uri="{BB962C8B-B14F-4D97-AF65-F5344CB8AC3E}">
        <p14:creationId xmlns:p14="http://schemas.microsoft.com/office/powerpoint/2010/main" val="207630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marL="2669581" algn="l" rtl="0">
              <a:defRPr baseline="0"/>
            </a:lvl6pPr>
            <a:lvl7pPr marL="2669581" algn="l" rtl="0">
              <a:defRPr baseline="0"/>
            </a:lvl7pPr>
            <a:lvl8pPr marL="2669581" algn="l" rtl="0">
              <a:defRPr baseline="0"/>
            </a:lvl8pPr>
            <a:lvl9pPr marL="2669581"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50A0445-18EE-4C70-BC3D-024D088A5750}" type="datetime1">
              <a:rPr lang="es-ES" noProof="0" smtClean="0"/>
              <a:pPr/>
              <a:t>13/03/2025</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040043" y="482599"/>
            <a:ext cx="1843982" cy="5791201"/>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914162" y="482599"/>
            <a:ext cx="9040045" cy="5791201"/>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D194CE0A-7A00-4D17-9E5D-CD4AC42A6DB3}" type="datetime1">
              <a:rPr lang="es-ES" noProof="0" smtClean="0"/>
              <a:pPr/>
              <a:t>13/03/2025</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5D929405-E207-449E-8404-747DF90F032E}" type="datetime1">
              <a:rPr lang="es-ES" noProof="0" smtClean="0"/>
              <a:pPr/>
              <a:t>13/03/2025</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1"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1218883" y="1524000"/>
            <a:ext cx="9751060" cy="1992597"/>
          </a:xfrm>
        </p:spPr>
        <p:txBody>
          <a:bodyPr rtlCol="0" anchor="b" anchorCtr="0">
            <a:noAutofit/>
          </a:bodyPr>
          <a:lstStyle>
            <a:lvl1pPr algn="ctr" rtl="0">
              <a:defRPr sz="4400" b="0" cap="all"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3632200"/>
            <a:ext cx="9751060" cy="1016000"/>
          </a:xfrm>
        </p:spPr>
        <p:txBody>
          <a:bodyPr rtlCol="0" anchor="t" anchorCtr="0">
            <a:noAutofit/>
          </a:bodyPr>
          <a:lstStyle>
            <a:lvl1pPr marL="0" indent="0" algn="ctr"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lvl1pPr>
              <a:defRPr/>
            </a:lvl1pPr>
          </a:lstStyle>
          <a:p>
            <a:fld id="{C8F60BBB-E6E5-4F7E-BFDB-94111CB9462F}" type="datetime1">
              <a:rPr lang="es-ES" noProof="0" smtClean="0"/>
              <a:pPr/>
              <a:t>13/03/2025</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914162"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algn="l" rtl="0">
              <a:defRPr sz="1400"/>
            </a:lvl6pPr>
            <a:lvl7pPr marL="2669581" algn="l" rtl="0">
              <a:defRPr sz="1400"/>
            </a:lvl7pPr>
            <a:lvl8pPr marL="2669581" algn="l" rtl="0">
              <a:defRPr sz="1400"/>
            </a:lvl8pPr>
            <a:lvl9pPr marL="2669581"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297559" y="1803401"/>
            <a:ext cx="4977104" cy="44704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baseline="0"/>
            </a:lvl6pPr>
            <a:lvl7pPr marL="2669581" algn="l" rtl="0">
              <a:defRPr sz="1400" baseline="0"/>
            </a:lvl7pPr>
            <a:lvl8pPr marL="2669581" algn="l" rtl="0">
              <a:defRPr sz="1400" baseline="0"/>
            </a:lvl8pPr>
            <a:lvl9pPr marL="2669581" algn="l" rtl="0">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lvl1pPr>
              <a:defRPr/>
            </a:lvl1pPr>
          </a:lstStyle>
          <a:p>
            <a:fld id="{2295CE37-3A88-4968-BA85-ECEE89E79164}" type="datetime1">
              <a:rPr lang="es-ES" noProof="0" smtClean="0"/>
              <a:pPr/>
              <a:t>13/03/2025</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914162"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914162"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a:lvl8pPr>
            <a:lvl9pPr marL="2669581" algn="l" rtl="0">
              <a:defRPr sz="14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297559" y="1803400"/>
            <a:ext cx="4977104" cy="914400"/>
          </a:xfrm>
        </p:spPr>
        <p:txBody>
          <a:bodyPr rtlCol="0" anchor="ctr">
            <a:noAutofit/>
          </a:bodyPr>
          <a:lstStyle>
            <a:lvl1pPr marL="0" indent="0" algn="l" rtl="0">
              <a:lnSpc>
                <a:spcPct val="80000"/>
              </a:lnSpc>
              <a:spcBef>
                <a:spcPts val="0"/>
              </a:spcBef>
              <a:buNone/>
              <a:defRPr sz="2800" b="0">
                <a:solidFill>
                  <a:schemeClr val="tx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297559" y="2717800"/>
            <a:ext cx="4977104" cy="3556000"/>
          </a:xfrm>
        </p:spPr>
        <p:txBody>
          <a:bodyPr rtlCol="0">
            <a:normAutofit/>
          </a:bodyPr>
          <a:lstStyle>
            <a:lvl1pPr algn="l" rtl="0">
              <a:defRPr sz="2400"/>
            </a:lvl1pPr>
            <a:lvl2pPr algn="l" rtl="0">
              <a:defRPr sz="2000"/>
            </a:lvl2pPr>
            <a:lvl3pPr algn="l" rtl="0">
              <a:defRPr sz="1800"/>
            </a:lvl3pPr>
            <a:lvl4pPr algn="l" rtl="0">
              <a:defRPr sz="1600"/>
            </a:lvl4pPr>
            <a:lvl5pPr algn="l" rtl="0">
              <a:defRPr sz="1400"/>
            </a:lvl5pPr>
            <a:lvl6pPr marL="2669581" algn="l" rtl="0">
              <a:defRPr sz="1400"/>
            </a:lvl6pPr>
            <a:lvl7pPr marL="2669581" algn="l" rtl="0">
              <a:defRPr sz="1400"/>
            </a:lvl7pPr>
            <a:lvl8pPr marL="2669581" algn="l" rtl="0">
              <a:defRPr sz="1400" baseline="0"/>
            </a:lvl8pPr>
            <a:lvl9pPr marL="2669581" algn="l" rtl="0">
              <a:defRPr sz="1400" baseline="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lvl1pPr>
              <a:defRPr/>
            </a:lvl1pPr>
          </a:lstStyle>
          <a:p>
            <a:fld id="{8A4F2805-8B85-4903-8F5F-4A624AAFC76E}" type="datetime1">
              <a:rPr lang="es-ES" noProof="0" smtClean="0"/>
              <a:pPr/>
              <a:t>13/03/2025</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lvl1pPr>
              <a:defRPr/>
            </a:lvl1pPr>
          </a:lstStyle>
          <a:p>
            <a:fld id="{A107AC04-012B-449D-B0DD-3EA81C20D7E2}" type="datetime1">
              <a:rPr lang="es-ES" noProof="0" smtClean="0"/>
              <a:pPr/>
              <a:t>13/03/2025</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E5FD5434-F838-4DD4-A17B-1CB1A1850DF4}" type="slidenum">
              <a:rPr lang="es-ES" noProof="0" smtClean="0"/>
              <a:t>‹Nº›</a:t>
            </a:fld>
            <a:endParaRPr lang="es-E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821163" y="482600"/>
            <a:ext cx="3961368" cy="1422400"/>
          </a:xfrm>
        </p:spPr>
        <p:txBody>
          <a:bodyPr rtlCol="0" anchor="b">
            <a:noAutofit/>
          </a:bodyPr>
          <a:lstStyle>
            <a:lvl1pPr algn="l" rtl="0">
              <a:defRPr sz="2800" b="0"/>
            </a:lvl1pPr>
          </a:lstStyle>
          <a:p>
            <a:pPr rtl="0"/>
            <a:r>
              <a:rPr lang="es-ES" noProof="0"/>
              <a:t>Haga clic para modificar el estilo de título del patrón</a:t>
            </a:r>
            <a:endParaRPr lang="es-ES" noProof="0" dirty="0"/>
          </a:p>
        </p:txBody>
      </p:sp>
      <p:sp>
        <p:nvSpPr>
          <p:cNvPr id="20" name="Rectángulo 19"/>
          <p:cNvSpPr/>
          <p:nvPr/>
        </p:nvSpPr>
        <p:spPr>
          <a:xfrm>
            <a:off x="0" y="-1115"/>
            <a:ext cx="7618016"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contenido 2"/>
          <p:cNvSpPr>
            <a:spLocks noGrp="1"/>
          </p:cNvSpPr>
          <p:nvPr>
            <p:ph idx="1"/>
          </p:nvPr>
        </p:nvSpPr>
        <p:spPr bwMode="white">
          <a:xfrm>
            <a:off x="507868" y="482600"/>
            <a:ext cx="6602280" cy="5842001"/>
          </a:xfrm>
        </p:spPr>
        <p:txBody>
          <a:bodyPr rtlCol="0">
            <a:normAutofit/>
          </a:bodyPr>
          <a:lstStyle>
            <a:lvl1pPr algn="l" rtl="0">
              <a:defRPr sz="2800"/>
            </a:lvl1pPr>
            <a:lvl2pPr algn="l" rtl="0">
              <a:defRPr sz="2400"/>
            </a:lvl2pPr>
            <a:lvl3pPr algn="l" rtl="0">
              <a:defRPr sz="2000"/>
            </a:lvl3pPr>
            <a:lvl4pPr algn="l" rtl="0">
              <a:defRPr sz="1800"/>
            </a:lvl4pPr>
            <a:lvl5pPr algn="l" rtl="0">
              <a:defRPr sz="1600"/>
            </a:lvl5pPr>
            <a:lvl6pPr algn="l" rtl="0">
              <a:defRPr sz="1600"/>
            </a:lvl6pPr>
            <a:lvl7pPr algn="l" rtl="0">
              <a:defRPr sz="1600"/>
            </a:lvl7pPr>
            <a:lvl8pPr algn="l" rtl="0">
              <a:defRPr sz="1600"/>
            </a:lvl8pPr>
            <a:lvl9pPr algn="l" rtl="0">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7821163" y="2108200"/>
            <a:ext cx="3961368" cy="4267200"/>
          </a:xfrm>
        </p:spPr>
        <p:txBody>
          <a:bodyPr rtlCol="0" anchor="t" anchorCtr="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8" name="Triángulo isósceles 5"/>
          <p:cNvSpPr/>
          <p:nvPr/>
        </p:nvSpPr>
        <p:spPr>
          <a:xfrm>
            <a:off x="-1607" y="-1115"/>
            <a:ext cx="12190403" cy="6863692"/>
          </a:xfrm>
          <a:custGeom>
            <a:avLst/>
            <a:gdLst/>
            <a:ahLst/>
            <a:cxnLst/>
            <a:rect l="l" t="t" r="r" b="b"/>
            <a:pathLst>
              <a:path w="9145184" h="5147769">
                <a:moveTo>
                  <a:pt x="4573206" y="2611793"/>
                </a:moveTo>
                <a:lnTo>
                  <a:pt x="4673081" y="5144337"/>
                </a:lnTo>
                <a:lnTo>
                  <a:pt x="4473331" y="5144337"/>
                </a:lnTo>
                <a:close/>
                <a:moveTo>
                  <a:pt x="4571642" y="2577669"/>
                </a:moveTo>
                <a:lnTo>
                  <a:pt x="4568842" y="2582993"/>
                </a:lnTo>
                <a:lnTo>
                  <a:pt x="4572592" y="2595063"/>
                </a:lnTo>
                <a:lnTo>
                  <a:pt x="4576342" y="2582993"/>
                </a:lnTo>
                <a:lnTo>
                  <a:pt x="4573542" y="2577669"/>
                </a:lnTo>
                <a:lnTo>
                  <a:pt x="4576527" y="2582398"/>
                </a:lnTo>
                <a:lnTo>
                  <a:pt x="4577948" y="2577822"/>
                </a:lnTo>
                <a:lnTo>
                  <a:pt x="4576812" y="2582849"/>
                </a:lnTo>
                <a:lnTo>
                  <a:pt x="6195680" y="5147769"/>
                </a:lnTo>
                <a:lnTo>
                  <a:pt x="5925258" y="5147769"/>
                </a:lnTo>
                <a:lnTo>
                  <a:pt x="4576648" y="2583574"/>
                </a:lnTo>
                <a:lnTo>
                  <a:pt x="4573436" y="2597778"/>
                </a:lnTo>
                <a:lnTo>
                  <a:pt x="5365626" y="5147732"/>
                </a:lnTo>
                <a:lnTo>
                  <a:pt x="5148352" y="5147731"/>
                </a:lnTo>
                <a:lnTo>
                  <a:pt x="4572592" y="2601509"/>
                </a:lnTo>
                <a:lnTo>
                  <a:pt x="3996832" y="5147731"/>
                </a:lnTo>
                <a:lnTo>
                  <a:pt x="3779558" y="5147732"/>
                </a:lnTo>
                <a:lnTo>
                  <a:pt x="4571749" y="2597778"/>
                </a:lnTo>
                <a:lnTo>
                  <a:pt x="4568537" y="2583574"/>
                </a:lnTo>
                <a:lnTo>
                  <a:pt x="3219926" y="5147769"/>
                </a:lnTo>
                <a:lnTo>
                  <a:pt x="2949504" y="5147769"/>
                </a:lnTo>
                <a:lnTo>
                  <a:pt x="4568373" y="2582849"/>
                </a:lnTo>
                <a:lnTo>
                  <a:pt x="4567236" y="2577822"/>
                </a:lnTo>
                <a:lnTo>
                  <a:pt x="4568658" y="2582398"/>
                </a:lnTo>
                <a:close/>
                <a:moveTo>
                  <a:pt x="4575557" y="2575085"/>
                </a:moveTo>
                <a:lnTo>
                  <a:pt x="7359080" y="5147393"/>
                </a:lnTo>
                <a:lnTo>
                  <a:pt x="6952676" y="5147393"/>
                </a:lnTo>
                <a:close/>
                <a:moveTo>
                  <a:pt x="4569627" y="2575085"/>
                </a:moveTo>
                <a:lnTo>
                  <a:pt x="2192508" y="5147393"/>
                </a:lnTo>
                <a:lnTo>
                  <a:pt x="1786104" y="5147393"/>
                </a:lnTo>
                <a:close/>
                <a:moveTo>
                  <a:pt x="4575024" y="2574459"/>
                </a:moveTo>
                <a:lnTo>
                  <a:pt x="4578940" y="2575344"/>
                </a:lnTo>
                <a:lnTo>
                  <a:pt x="4578048" y="2574781"/>
                </a:lnTo>
                <a:lnTo>
                  <a:pt x="4579253" y="2575415"/>
                </a:lnTo>
                <a:lnTo>
                  <a:pt x="9145184" y="3607878"/>
                </a:lnTo>
                <a:lnTo>
                  <a:pt x="9145184" y="3994264"/>
                </a:lnTo>
                <a:lnTo>
                  <a:pt x="4580914" y="2576289"/>
                </a:lnTo>
                <a:lnTo>
                  <a:pt x="9144554" y="4976484"/>
                </a:lnTo>
                <a:lnTo>
                  <a:pt x="9144554" y="5147483"/>
                </a:lnTo>
                <a:lnTo>
                  <a:pt x="8654212" y="5147483"/>
                </a:lnTo>
                <a:lnTo>
                  <a:pt x="4579973" y="2575996"/>
                </a:lnTo>
                <a:close/>
                <a:moveTo>
                  <a:pt x="4570160" y="2574459"/>
                </a:moveTo>
                <a:lnTo>
                  <a:pt x="4565211" y="2575996"/>
                </a:lnTo>
                <a:lnTo>
                  <a:pt x="490972" y="5147483"/>
                </a:lnTo>
                <a:lnTo>
                  <a:pt x="629" y="5147483"/>
                </a:lnTo>
                <a:lnTo>
                  <a:pt x="630" y="4976484"/>
                </a:lnTo>
                <a:lnTo>
                  <a:pt x="4564270" y="2576289"/>
                </a:lnTo>
                <a:lnTo>
                  <a:pt x="0" y="3994264"/>
                </a:lnTo>
                <a:lnTo>
                  <a:pt x="0" y="3607878"/>
                </a:lnTo>
                <a:lnTo>
                  <a:pt x="4565931" y="2575415"/>
                </a:lnTo>
                <a:lnTo>
                  <a:pt x="4567137" y="2574781"/>
                </a:lnTo>
                <a:lnTo>
                  <a:pt x="4566244" y="2575344"/>
                </a:lnTo>
                <a:close/>
                <a:moveTo>
                  <a:pt x="630" y="286"/>
                </a:moveTo>
                <a:lnTo>
                  <a:pt x="490972" y="286"/>
                </a:lnTo>
                <a:lnTo>
                  <a:pt x="4565212" y="2571773"/>
                </a:lnTo>
                <a:lnTo>
                  <a:pt x="4567326" y="2572430"/>
                </a:lnTo>
                <a:lnTo>
                  <a:pt x="4569443" y="2572513"/>
                </a:lnTo>
                <a:lnTo>
                  <a:pt x="1786104" y="376"/>
                </a:lnTo>
                <a:lnTo>
                  <a:pt x="2192508" y="376"/>
                </a:lnTo>
                <a:lnTo>
                  <a:pt x="4569471" y="2572514"/>
                </a:lnTo>
                <a:lnTo>
                  <a:pt x="4571301" y="2572587"/>
                </a:lnTo>
                <a:lnTo>
                  <a:pt x="4569599" y="2572654"/>
                </a:lnTo>
                <a:lnTo>
                  <a:pt x="4569627" y="2572684"/>
                </a:lnTo>
                <a:lnTo>
                  <a:pt x="4569595" y="2572654"/>
                </a:lnTo>
                <a:lnTo>
                  <a:pt x="4568222" y="2572708"/>
                </a:lnTo>
                <a:lnTo>
                  <a:pt x="4570160" y="2573310"/>
                </a:lnTo>
                <a:lnTo>
                  <a:pt x="4567604" y="2572732"/>
                </a:lnTo>
                <a:lnTo>
                  <a:pt x="4566783" y="2572765"/>
                </a:lnTo>
                <a:lnTo>
                  <a:pt x="4567137" y="2572988"/>
                </a:lnTo>
                <a:lnTo>
                  <a:pt x="4566717" y="2572767"/>
                </a:lnTo>
                <a:lnTo>
                  <a:pt x="1205" y="2752816"/>
                </a:lnTo>
                <a:lnTo>
                  <a:pt x="1205" y="2392358"/>
                </a:lnTo>
                <a:lnTo>
                  <a:pt x="4565974" y="2572377"/>
                </a:lnTo>
                <a:lnTo>
                  <a:pt x="4565931" y="2572354"/>
                </a:lnTo>
                <a:lnTo>
                  <a:pt x="0" y="1539891"/>
                </a:lnTo>
                <a:lnTo>
                  <a:pt x="0" y="1153505"/>
                </a:lnTo>
                <a:lnTo>
                  <a:pt x="4564271" y="2571481"/>
                </a:lnTo>
                <a:lnTo>
                  <a:pt x="630" y="171286"/>
                </a:lnTo>
                <a:close/>
                <a:moveTo>
                  <a:pt x="9144554" y="286"/>
                </a:moveTo>
                <a:lnTo>
                  <a:pt x="9144554" y="171286"/>
                </a:lnTo>
                <a:lnTo>
                  <a:pt x="4580915" y="2571480"/>
                </a:lnTo>
                <a:lnTo>
                  <a:pt x="9145184" y="1153505"/>
                </a:lnTo>
                <a:lnTo>
                  <a:pt x="9145184" y="1539891"/>
                </a:lnTo>
                <a:lnTo>
                  <a:pt x="4579254" y="2572354"/>
                </a:lnTo>
                <a:lnTo>
                  <a:pt x="4579211" y="2572377"/>
                </a:lnTo>
                <a:lnTo>
                  <a:pt x="9143978" y="2392358"/>
                </a:lnTo>
                <a:lnTo>
                  <a:pt x="9143979" y="2752816"/>
                </a:lnTo>
                <a:lnTo>
                  <a:pt x="4578467" y="2572767"/>
                </a:lnTo>
                <a:lnTo>
                  <a:pt x="4578048" y="2572988"/>
                </a:lnTo>
                <a:lnTo>
                  <a:pt x="4578402" y="2572765"/>
                </a:lnTo>
                <a:lnTo>
                  <a:pt x="4577580" y="2572732"/>
                </a:lnTo>
                <a:lnTo>
                  <a:pt x="4575024" y="2573310"/>
                </a:lnTo>
                <a:lnTo>
                  <a:pt x="4576963" y="2572708"/>
                </a:lnTo>
                <a:lnTo>
                  <a:pt x="4575590" y="2572654"/>
                </a:lnTo>
                <a:lnTo>
                  <a:pt x="4575557" y="2572684"/>
                </a:lnTo>
                <a:lnTo>
                  <a:pt x="4575585" y="2572654"/>
                </a:lnTo>
                <a:lnTo>
                  <a:pt x="4573884" y="2572587"/>
                </a:lnTo>
                <a:lnTo>
                  <a:pt x="4575714" y="2572515"/>
                </a:lnTo>
                <a:lnTo>
                  <a:pt x="6952676" y="376"/>
                </a:lnTo>
                <a:lnTo>
                  <a:pt x="7359080" y="376"/>
                </a:lnTo>
                <a:lnTo>
                  <a:pt x="4575742" y="2572513"/>
                </a:lnTo>
                <a:lnTo>
                  <a:pt x="4577858" y="2572430"/>
                </a:lnTo>
                <a:lnTo>
                  <a:pt x="4579973" y="2571773"/>
                </a:lnTo>
                <a:lnTo>
                  <a:pt x="8654212" y="286"/>
                </a:lnTo>
                <a:close/>
                <a:moveTo>
                  <a:pt x="3219926" y="0"/>
                </a:moveTo>
                <a:lnTo>
                  <a:pt x="4568537" y="2564195"/>
                </a:lnTo>
                <a:lnTo>
                  <a:pt x="4571749" y="2549991"/>
                </a:lnTo>
                <a:lnTo>
                  <a:pt x="3779558" y="38"/>
                </a:lnTo>
                <a:lnTo>
                  <a:pt x="3996832" y="38"/>
                </a:lnTo>
                <a:lnTo>
                  <a:pt x="4572260" y="2544793"/>
                </a:lnTo>
                <a:lnTo>
                  <a:pt x="4471935" y="837"/>
                </a:lnTo>
                <a:lnTo>
                  <a:pt x="4674477" y="837"/>
                </a:lnTo>
                <a:lnTo>
                  <a:pt x="4574412" y="2538215"/>
                </a:lnTo>
                <a:lnTo>
                  <a:pt x="5148352" y="38"/>
                </a:lnTo>
                <a:lnTo>
                  <a:pt x="5365626" y="38"/>
                </a:lnTo>
                <a:lnTo>
                  <a:pt x="4574021" y="2548106"/>
                </a:lnTo>
                <a:lnTo>
                  <a:pt x="4573871" y="2551916"/>
                </a:lnTo>
                <a:lnTo>
                  <a:pt x="4576648" y="2564195"/>
                </a:lnTo>
                <a:lnTo>
                  <a:pt x="5925258" y="0"/>
                </a:lnTo>
                <a:lnTo>
                  <a:pt x="6195680" y="0"/>
                </a:lnTo>
                <a:lnTo>
                  <a:pt x="4576812" y="2564920"/>
                </a:lnTo>
                <a:lnTo>
                  <a:pt x="4577948" y="2569947"/>
                </a:lnTo>
                <a:lnTo>
                  <a:pt x="4576527" y="2565371"/>
                </a:lnTo>
                <a:lnTo>
                  <a:pt x="4573542" y="2570100"/>
                </a:lnTo>
                <a:lnTo>
                  <a:pt x="4576342" y="2564777"/>
                </a:lnTo>
                <a:lnTo>
                  <a:pt x="4573699" y="2556271"/>
                </a:lnTo>
                <a:lnTo>
                  <a:pt x="4573206" y="2568777"/>
                </a:lnTo>
                <a:lnTo>
                  <a:pt x="4572575" y="2552763"/>
                </a:lnTo>
                <a:lnTo>
                  <a:pt x="4568842" y="2564777"/>
                </a:lnTo>
                <a:lnTo>
                  <a:pt x="4571642" y="2570100"/>
                </a:lnTo>
                <a:lnTo>
                  <a:pt x="4568658" y="2565371"/>
                </a:lnTo>
                <a:lnTo>
                  <a:pt x="4567236" y="2569947"/>
                </a:lnTo>
                <a:lnTo>
                  <a:pt x="4568373" y="2564920"/>
                </a:lnTo>
                <a:lnTo>
                  <a:pt x="2949504" y="0"/>
                </a:lnTo>
                <a:close/>
              </a:path>
            </a:pathLst>
          </a:custGeom>
          <a:gradFill>
            <a:gsLst>
              <a:gs pos="0">
                <a:schemeClr val="bg1">
                  <a:alpha val="1000"/>
                </a:schemeClr>
              </a:gs>
              <a:gs pos="100000">
                <a:schemeClr val="bg1">
                  <a:alpha val="1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2" name="Título 1"/>
          <p:cNvSpPr>
            <a:spLocks noGrp="1"/>
          </p:cNvSpPr>
          <p:nvPr>
            <p:ph type="title"/>
          </p:nvPr>
        </p:nvSpPr>
        <p:spPr>
          <a:xfrm>
            <a:off x="6399133" y="1905000"/>
            <a:ext cx="5180251" cy="1727200"/>
          </a:xfrm>
        </p:spPr>
        <p:txBody>
          <a:bodyPr rtlCol="0" anchor="b" anchorCtr="0">
            <a:normAutofit/>
          </a:bodyPr>
          <a:lstStyle>
            <a:lvl1pPr algn="l" rtl="0">
              <a:defRPr sz="2800" b="0"/>
            </a:lvl1pPr>
          </a:lstStyle>
          <a:p>
            <a:pPr rtl="0"/>
            <a:r>
              <a:rPr lang="es-ES" noProof="0"/>
              <a:t>Haga clic para modificar el estilo de título del patrón</a:t>
            </a:r>
            <a:endParaRPr lang="es-ES" noProof="0" dirty="0"/>
          </a:p>
        </p:txBody>
      </p:sp>
      <p:sp>
        <p:nvSpPr>
          <p:cNvPr id="9" name="Rectángulo 8"/>
          <p:cNvSpPr/>
          <p:nvPr/>
        </p:nvSpPr>
        <p:spPr>
          <a:xfrm>
            <a:off x="0" y="-1115"/>
            <a:ext cx="6093594" cy="6859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10;"/>
          <p:cNvSpPr>
            <a:spLocks noGrp="1"/>
          </p:cNvSpPr>
          <p:nvPr>
            <p:ph type="pic" idx="1"/>
          </p:nvPr>
        </p:nvSpPr>
        <p:spPr>
          <a:xfrm>
            <a:off x="507869" y="482601"/>
            <a:ext cx="5077859" cy="5862706"/>
          </a:xfrm>
          <a:noFill/>
          <a:ln w="9525">
            <a:noFill/>
            <a:miter lim="800000"/>
          </a:ln>
          <a:effectLst/>
        </p:spPr>
        <p:txBody>
          <a:bodyPr rtlCol="0">
            <a:normAutofit/>
          </a:bodyPr>
          <a:lstStyle>
            <a:lvl1pPr marL="0" indent="0" algn="ctr" rtl="0">
              <a:buNone/>
              <a:defRPr sz="27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6399133" y="3733800"/>
            <a:ext cx="5180251" cy="1727200"/>
          </a:xfrm>
        </p:spPr>
        <p:txBody>
          <a:bodyPr rtlCol="0">
            <a:normAutofit/>
          </a:bodyPr>
          <a:lstStyle>
            <a:lvl1pPr marL="0" indent="0" algn="l" rtl="0">
              <a:spcBef>
                <a:spcPts val="1600"/>
              </a:spcBef>
              <a:buNone/>
              <a:defRPr sz="2000">
                <a:solidFill>
                  <a:schemeClr val="tx1"/>
                </a:solidFill>
              </a:defRPr>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914162" y="482600"/>
            <a:ext cx="10360501" cy="1219200"/>
          </a:xfrm>
          <a:prstGeom prst="rect">
            <a:avLst/>
          </a:prstGeom>
          <a:effectLst/>
        </p:spPr>
        <p:txBody>
          <a:bodyPr vert="horz" lIns="121899" tIns="60949" rIns="121899" bIns="60949" rtlCol="0" anchor="b" anchorCtr="0">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914162" y="1803401"/>
            <a:ext cx="10360501" cy="4470400"/>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914162" y="6375400"/>
            <a:ext cx="7414869" cy="195072"/>
          </a:xfrm>
          <a:prstGeom prst="rect">
            <a:avLst/>
          </a:prstGeom>
        </p:spPr>
        <p:txBody>
          <a:bodyPr vert="horz" lIns="121899" tIns="60949" rIns="121899" bIns="60949" rtlCol="0" anchor="ctr"/>
          <a:lstStyle>
            <a:lvl1pPr algn="l" rtl="0">
              <a:defRPr sz="1100">
                <a:solidFill>
                  <a:schemeClr val="tx1"/>
                </a:solidFill>
              </a:defRPr>
            </a:lvl1pPr>
          </a:lstStyle>
          <a:p>
            <a:pPr rtl="0"/>
            <a:endParaRPr lang="es-ES" noProof="0" dirty="0"/>
          </a:p>
        </p:txBody>
      </p:sp>
      <p:sp>
        <p:nvSpPr>
          <p:cNvPr id="4" name="Marcador de posición de fecha 3"/>
          <p:cNvSpPr>
            <a:spLocks noGrp="1"/>
          </p:cNvSpPr>
          <p:nvPr>
            <p:ph type="dt" sz="half" idx="2"/>
          </p:nvPr>
        </p:nvSpPr>
        <p:spPr>
          <a:xfrm>
            <a:off x="8735324" y="6375400"/>
            <a:ext cx="1422030" cy="195072"/>
          </a:xfrm>
          <a:prstGeom prst="rect">
            <a:avLst/>
          </a:prstGeom>
        </p:spPr>
        <p:txBody>
          <a:bodyPr vert="horz" lIns="121899" tIns="60949" rIns="121899" bIns="60949" rtlCol="0" anchor="ctr"/>
          <a:lstStyle>
            <a:lvl1pPr algn="r" rtl="0">
              <a:defRPr sz="1100">
                <a:solidFill>
                  <a:schemeClr val="tx1"/>
                </a:solidFill>
              </a:defRPr>
            </a:lvl1pPr>
          </a:lstStyle>
          <a:p>
            <a:fld id="{45FD839E-BC80-419A-8F19-8F1355F80B16}" type="datetime1">
              <a:rPr lang="es-ES" noProof="0" smtClean="0"/>
              <a:pPr/>
              <a:t>13/03/2025</a:t>
            </a:fld>
            <a:endParaRPr lang="es-ES" noProof="0" dirty="0"/>
          </a:p>
        </p:txBody>
      </p:sp>
      <p:sp>
        <p:nvSpPr>
          <p:cNvPr id="6" name="Marcador de posición de número de diapositiva 5"/>
          <p:cNvSpPr>
            <a:spLocks noGrp="1"/>
          </p:cNvSpPr>
          <p:nvPr>
            <p:ph type="sldNum" sz="quarter" idx="4"/>
          </p:nvPr>
        </p:nvSpPr>
        <p:spPr>
          <a:xfrm>
            <a:off x="10441760" y="6375400"/>
            <a:ext cx="832903" cy="195072"/>
          </a:xfrm>
          <a:prstGeom prst="rect">
            <a:avLst/>
          </a:prstGeom>
        </p:spPr>
        <p:txBody>
          <a:bodyPr vert="horz" lIns="121899" tIns="60949" rIns="121899" bIns="60949" rtlCol="0" anchor="ctr"/>
          <a:lstStyle>
            <a:lvl1pPr algn="r" rtl="0">
              <a:defRPr sz="1100">
                <a:solidFill>
                  <a:schemeClr val="tx1"/>
                </a:solidFill>
              </a:defRPr>
            </a:lvl1pPr>
          </a:lstStyle>
          <a:p>
            <a:fld id="{E5FD5434-F838-4DD4-A17B-1CB1A1850DF4}" type="slidenum">
              <a:rPr lang="es-ES" noProof="0" smtClean="0"/>
              <a:pPr/>
              <a:t>‹Nº›</a:t>
            </a:fld>
            <a:endParaRPr lang="es-ES" noProof="0" dirty="0"/>
          </a:p>
        </p:txBody>
      </p:sp>
    </p:spTree>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82" r:id="rId10"/>
    <p:sldLayoutId id="2147483678"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74320" indent="-274320" algn="l" defTabSz="1218987" rtl="0" eaLnBrk="1" latinLnBrk="0" hangingPunct="1">
        <a:lnSpc>
          <a:spcPct val="90000"/>
        </a:lnSpc>
        <a:spcBef>
          <a:spcPts val="1600"/>
        </a:spcBef>
        <a:buClr>
          <a:schemeClr val="tx2"/>
        </a:buClr>
        <a:buSzPct val="90000"/>
        <a:buFont typeface="Arial" pitchFamily="34" charset="0"/>
        <a:buChar char="•"/>
        <a:defRPr sz="2800" kern="1200">
          <a:solidFill>
            <a:schemeClr val="tx1"/>
          </a:solidFill>
          <a:latin typeface="+mn-lt"/>
          <a:ea typeface="+mn-ea"/>
          <a:cs typeface="+mn-cs"/>
        </a:defRPr>
      </a:lvl1pPr>
      <a:lvl2pPr marL="548640" indent="-274320" algn="l" defTabSz="1218987" rtl="0" eaLnBrk="1" latinLnBrk="0" hangingPunct="1">
        <a:lnSpc>
          <a:spcPct val="90000"/>
        </a:lnSpc>
        <a:spcBef>
          <a:spcPts val="800"/>
        </a:spcBef>
        <a:buClr>
          <a:schemeClr val="tx2"/>
        </a:buClr>
        <a:buSzPct val="90000"/>
        <a:buFont typeface="Cambria" pitchFamily="18" charset="0"/>
        <a:buChar char="–"/>
        <a:defRPr sz="2400" kern="1200">
          <a:solidFill>
            <a:schemeClr val="tx1"/>
          </a:solidFill>
          <a:latin typeface="+mn-lt"/>
          <a:ea typeface="+mn-ea"/>
          <a:cs typeface="+mn-cs"/>
        </a:defRPr>
      </a:lvl2pPr>
      <a:lvl3pPr marL="822960" indent="-274320" algn="l" defTabSz="1218987" rtl="0" eaLnBrk="1" latinLnBrk="0" hangingPunct="1">
        <a:lnSpc>
          <a:spcPct val="90000"/>
        </a:lnSpc>
        <a:spcBef>
          <a:spcPts val="800"/>
        </a:spcBef>
        <a:buClr>
          <a:schemeClr val="tx2"/>
        </a:buClr>
        <a:buFont typeface="Arial" pitchFamily="34" charset="0"/>
        <a:buChar char="•"/>
        <a:defRPr sz="2000" kern="1200">
          <a:solidFill>
            <a:schemeClr val="tx1"/>
          </a:solidFill>
          <a:latin typeface="+mn-lt"/>
          <a:ea typeface="+mn-ea"/>
          <a:cs typeface="+mn-cs"/>
        </a:defRPr>
      </a:lvl3pPr>
      <a:lvl4pPr marL="1097280" indent="-274320" algn="l" defTabSz="1218987" rtl="0" eaLnBrk="1" latinLnBrk="0" hangingPunct="1">
        <a:lnSpc>
          <a:spcPct val="90000"/>
        </a:lnSpc>
        <a:spcBef>
          <a:spcPts val="800"/>
        </a:spcBef>
        <a:buClr>
          <a:schemeClr val="tx2"/>
        </a:buClr>
        <a:buSzPct val="100000"/>
        <a:buFont typeface="Cambria" pitchFamily="18" charset="0"/>
        <a:buChar char="–"/>
        <a:defRPr sz="1800" kern="1200">
          <a:solidFill>
            <a:schemeClr val="tx1"/>
          </a:solidFill>
          <a:latin typeface="+mn-lt"/>
          <a:ea typeface="+mn-ea"/>
          <a:cs typeface="+mn-cs"/>
        </a:defRPr>
      </a:lvl4pPr>
      <a:lvl5pPr marL="137160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5pPr>
      <a:lvl6pPr marL="164592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6pPr>
      <a:lvl7pPr marL="192024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7pPr>
      <a:lvl8pPr marL="2194560" indent="-274320" algn="l" defTabSz="1218987" rtl="0" eaLnBrk="1" latinLnBrk="0" hangingPunct="1">
        <a:lnSpc>
          <a:spcPct val="90000"/>
        </a:lnSpc>
        <a:spcBef>
          <a:spcPts val="800"/>
        </a:spcBef>
        <a:buClr>
          <a:schemeClr val="tx2"/>
        </a:buClr>
        <a:buSzPct val="100000"/>
        <a:buFont typeface="Cambria" pitchFamily="18" charset="0"/>
        <a:buChar char="–"/>
        <a:defRPr sz="1600" kern="1200">
          <a:solidFill>
            <a:schemeClr val="tx1"/>
          </a:solidFill>
          <a:latin typeface="+mn-lt"/>
          <a:ea typeface="+mn-ea"/>
          <a:cs typeface="+mn-cs"/>
        </a:defRPr>
      </a:lvl8pPr>
      <a:lvl9pPr marL="2468880" indent="-274320" algn="l" defTabSz="1218987" rtl="0" eaLnBrk="1" latinLnBrk="0" hangingPunct="1">
        <a:lnSpc>
          <a:spcPct val="90000"/>
        </a:lnSpc>
        <a:spcBef>
          <a:spcPts val="800"/>
        </a:spcBef>
        <a:buClr>
          <a:schemeClr val="tx2"/>
        </a:buClr>
        <a:buFont typeface="Arial" pitchFamily="34" charset="0"/>
        <a:buChar char="•"/>
        <a:defRPr sz="16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ctrTitle"/>
          </p:nvPr>
        </p:nvSpPr>
        <p:spPr/>
        <p:txBody>
          <a:bodyPr rtlCol="0"/>
          <a:lstStyle/>
          <a:p>
            <a:pPr rtl="0"/>
            <a:r>
              <a:rPr lang="es-ES" dirty="0" err="1"/>
              <a:t>MascotaCom</a:t>
            </a:r>
            <a:endParaRPr lang="es-ES" dirty="0"/>
          </a:p>
        </p:txBody>
      </p:sp>
      <p:sp>
        <p:nvSpPr>
          <p:cNvPr id="2" name="Subtítulo 1"/>
          <p:cNvSpPr>
            <a:spLocks noGrp="1"/>
          </p:cNvSpPr>
          <p:nvPr>
            <p:ph type="subTitle" idx="1"/>
          </p:nvPr>
        </p:nvSpPr>
        <p:spPr/>
        <p:txBody>
          <a:bodyPr rtlCol="0">
            <a:normAutofit/>
          </a:bodyPr>
          <a:lstStyle/>
          <a:p>
            <a:pPr rtl="0"/>
            <a:r>
              <a:rPr lang="es-ES" dirty="0"/>
              <a:t>El cuidado de la comida de tu mascota en la palma de tu mano</a:t>
            </a:r>
          </a:p>
        </p:txBody>
      </p:sp>
      <p:sp>
        <p:nvSpPr>
          <p:cNvPr id="5" name="CuadroTexto 4">
            <a:extLst>
              <a:ext uri="{FF2B5EF4-FFF2-40B4-BE49-F238E27FC236}">
                <a16:creationId xmlns:a16="http://schemas.microsoft.com/office/drawing/2014/main" id="{C24DB22D-F34B-44FA-A910-F7F26B58FE45}"/>
              </a:ext>
            </a:extLst>
          </p:cNvPr>
          <p:cNvSpPr txBox="1"/>
          <p:nvPr/>
        </p:nvSpPr>
        <p:spPr>
          <a:xfrm>
            <a:off x="549796" y="5301208"/>
            <a:ext cx="3024336" cy="978729"/>
          </a:xfrm>
          <a:prstGeom prst="rect">
            <a:avLst/>
          </a:prstGeom>
          <a:noFill/>
        </p:spPr>
        <p:txBody>
          <a:bodyPr wrap="square" rtlCol="0">
            <a:spAutoFit/>
          </a:bodyPr>
          <a:lstStyle/>
          <a:p>
            <a:pPr>
              <a:lnSpc>
                <a:spcPct val="90000"/>
              </a:lnSpc>
            </a:pPr>
            <a:r>
              <a:rPr lang="es-MX" sz="1600" dirty="0"/>
              <a:t>Integrantes: Marco Bona</a:t>
            </a:r>
          </a:p>
          <a:p>
            <a:pPr>
              <a:lnSpc>
                <a:spcPct val="90000"/>
              </a:lnSpc>
            </a:pPr>
            <a:r>
              <a:rPr lang="es-MX" sz="1600" dirty="0"/>
              <a:t>                        Giuliano Lopresti</a:t>
            </a:r>
          </a:p>
          <a:p>
            <a:pPr>
              <a:lnSpc>
                <a:spcPct val="90000"/>
              </a:lnSpc>
            </a:pPr>
            <a:r>
              <a:rPr lang="es-MX" sz="1600" dirty="0"/>
              <a:t>                         Lorena Ormeño	</a:t>
            </a:r>
            <a:endParaRPr lang="es-CL" sz="2800" dirty="0"/>
          </a:p>
        </p:txBody>
      </p:sp>
    </p:spTree>
    <p:extLst>
      <p:ext uri="{BB962C8B-B14F-4D97-AF65-F5344CB8AC3E}">
        <p14:creationId xmlns:p14="http://schemas.microsoft.com/office/powerpoint/2010/main" val="108287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¿Para qué servirá?</a:t>
            </a:r>
          </a:p>
        </p:txBody>
      </p:sp>
      <p:sp>
        <p:nvSpPr>
          <p:cNvPr id="14" name="Marcador de posición de contenido 13"/>
          <p:cNvSpPr>
            <a:spLocks noGrp="1"/>
          </p:cNvSpPr>
          <p:nvPr>
            <p:ph idx="1"/>
          </p:nvPr>
        </p:nvSpPr>
        <p:spPr/>
        <p:txBody>
          <a:bodyPr rtlCol="0"/>
          <a:lstStyle/>
          <a:p>
            <a:pPr rtl="0"/>
            <a:r>
              <a:rPr lang="es-ES" dirty="0"/>
              <a:t>Cuidar horarios de comida de tu mascota.</a:t>
            </a:r>
          </a:p>
          <a:p>
            <a:pPr rtl="0"/>
            <a:r>
              <a:rPr lang="es-ES" dirty="0"/>
              <a:t>Cuidar la cantidad de comida que ingiere tu mascota.</a:t>
            </a:r>
          </a:p>
          <a:p>
            <a:pPr rtl="0"/>
            <a:r>
              <a:rPr lang="es-ES" dirty="0"/>
              <a:t>Mantener fresca la comida de tu mascota.</a:t>
            </a:r>
          </a:p>
        </p:txBody>
      </p:sp>
    </p:spTree>
    <p:extLst>
      <p:ext uri="{BB962C8B-B14F-4D97-AF65-F5344CB8AC3E}">
        <p14:creationId xmlns:p14="http://schemas.microsoft.com/office/powerpoint/2010/main" val="1795219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Nuestro publico objetivo</a:t>
            </a:r>
          </a:p>
        </p:txBody>
      </p:sp>
      <p:sp>
        <p:nvSpPr>
          <p:cNvPr id="4" name="Marcador de contenido 3">
            <a:extLst>
              <a:ext uri="{FF2B5EF4-FFF2-40B4-BE49-F238E27FC236}">
                <a16:creationId xmlns:a16="http://schemas.microsoft.com/office/drawing/2014/main" id="{9C3FBDDD-9ABD-4EEE-AA60-8BE2493244E5}"/>
              </a:ext>
            </a:extLst>
          </p:cNvPr>
          <p:cNvSpPr>
            <a:spLocks noGrp="1"/>
          </p:cNvSpPr>
          <p:nvPr>
            <p:ph idx="1"/>
          </p:nvPr>
        </p:nvSpPr>
        <p:spPr/>
        <p:txBody>
          <a:bodyPr/>
          <a:lstStyle/>
          <a:p>
            <a:r>
              <a:rPr lang="es-MX" dirty="0"/>
              <a:t>Personas que tengan una o más de una mascota.</a:t>
            </a:r>
          </a:p>
          <a:p>
            <a:r>
              <a:rPr lang="es-MX" dirty="0"/>
              <a:t>Gente que sale mucho de viaje.</a:t>
            </a:r>
          </a:p>
          <a:p>
            <a:r>
              <a:rPr lang="es-MX" dirty="0"/>
              <a:t>Gente que trabaja mucho tiempo.</a:t>
            </a:r>
          </a:p>
          <a:p>
            <a:endParaRPr lang="es-MX" dirty="0"/>
          </a:p>
          <a:p>
            <a:pPr marL="0" indent="0">
              <a:buNone/>
            </a:pPr>
            <a:endParaRPr lang="es-CL" dirty="0"/>
          </a:p>
        </p:txBody>
      </p:sp>
      <p:pic>
        <p:nvPicPr>
          <p:cNvPr id="10" name="gatito_bailando">
            <a:hlinkClick r:id="" action="ppaction://media"/>
            <a:extLst>
              <a:ext uri="{FF2B5EF4-FFF2-40B4-BE49-F238E27FC236}">
                <a16:creationId xmlns:a16="http://schemas.microsoft.com/office/drawing/2014/main" id="{FFC4F900-7069-49C4-9321-6AD953360C7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974732" y="1126067"/>
            <a:ext cx="2667000" cy="4743450"/>
          </a:xfrm>
          <a:prstGeom prst="rect">
            <a:avLst/>
          </a:prstGeom>
        </p:spPr>
      </p:pic>
    </p:spTree>
    <p:extLst>
      <p:ext uri="{BB962C8B-B14F-4D97-AF65-F5344CB8AC3E}">
        <p14:creationId xmlns:p14="http://schemas.microsoft.com/office/powerpoint/2010/main" val="164018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7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¿qué podrá hacer la app?</a:t>
            </a:r>
          </a:p>
        </p:txBody>
      </p:sp>
      <p:sp>
        <p:nvSpPr>
          <p:cNvPr id="5" name="Marcador de posición de contenido 4"/>
          <p:cNvSpPr>
            <a:spLocks noGrp="1"/>
          </p:cNvSpPr>
          <p:nvPr>
            <p:ph sz="half" idx="1"/>
          </p:nvPr>
        </p:nvSpPr>
        <p:spPr/>
        <p:txBody>
          <a:bodyPr rtlCol="0"/>
          <a:lstStyle/>
          <a:p>
            <a:pPr rtl="0"/>
            <a:r>
              <a:rPr lang="es-ES" dirty="0"/>
              <a:t>Servir y monitorear la cantidad la cantidad de comida que consume la mascota.</a:t>
            </a:r>
          </a:p>
          <a:p>
            <a:pPr rtl="0"/>
            <a:r>
              <a:rPr lang="es-ES" dirty="0"/>
              <a:t>Crear un horario de comida.</a:t>
            </a:r>
          </a:p>
          <a:p>
            <a:pPr rtl="0"/>
            <a:r>
              <a:rPr lang="es-ES" dirty="0"/>
              <a:t>Alarma que avisa la hora de comer de la mascota.</a:t>
            </a:r>
          </a:p>
        </p:txBody>
      </p:sp>
    </p:spTree>
    <p:extLst>
      <p:ext uri="{BB962C8B-B14F-4D97-AF65-F5344CB8AC3E}">
        <p14:creationId xmlns:p14="http://schemas.microsoft.com/office/powerpoint/2010/main" val="269308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err="1"/>
              <a:t>frontend</a:t>
            </a:r>
            <a:endParaRPr lang="es-ES" dirty="0"/>
          </a:p>
        </p:txBody>
      </p:sp>
      <p:sp>
        <p:nvSpPr>
          <p:cNvPr id="5" name="Marcador de contenido 4">
            <a:extLst>
              <a:ext uri="{FF2B5EF4-FFF2-40B4-BE49-F238E27FC236}">
                <a16:creationId xmlns:a16="http://schemas.microsoft.com/office/drawing/2014/main" id="{89891147-A5D9-4402-8987-1999F912B643}"/>
              </a:ext>
            </a:extLst>
          </p:cNvPr>
          <p:cNvSpPr>
            <a:spLocks noGrp="1"/>
          </p:cNvSpPr>
          <p:nvPr>
            <p:ph sz="half" idx="1"/>
          </p:nvPr>
        </p:nvSpPr>
        <p:spPr/>
        <p:txBody>
          <a:bodyPr/>
          <a:lstStyle/>
          <a:p>
            <a:r>
              <a:rPr lang="es-MX" dirty="0"/>
              <a:t>Log In / Registro</a:t>
            </a:r>
          </a:p>
          <a:p>
            <a:r>
              <a:rPr lang="es-MX" dirty="0"/>
              <a:t>Ingresar cantidad de mascotas </a:t>
            </a:r>
          </a:p>
          <a:p>
            <a:r>
              <a:rPr lang="es-MX" dirty="0"/>
              <a:t>Ingresar tipo de alimento.</a:t>
            </a:r>
          </a:p>
          <a:p>
            <a:r>
              <a:rPr lang="es-CL" dirty="0"/>
              <a:t>Generar horario de comer de la mascota.</a:t>
            </a:r>
          </a:p>
          <a:p>
            <a:r>
              <a:rPr lang="es-CL" dirty="0"/>
              <a:t>Perfil de mascotas.</a:t>
            </a:r>
          </a:p>
        </p:txBody>
      </p:sp>
    </p:spTree>
    <p:extLst>
      <p:ext uri="{BB962C8B-B14F-4D97-AF65-F5344CB8AC3E}">
        <p14:creationId xmlns:p14="http://schemas.microsoft.com/office/powerpoint/2010/main" val="47147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err="1"/>
              <a:t>Backend</a:t>
            </a:r>
            <a:endParaRPr lang="es-ES" dirty="0"/>
          </a:p>
        </p:txBody>
      </p:sp>
      <p:sp>
        <p:nvSpPr>
          <p:cNvPr id="5" name="Marcador de contenido 4">
            <a:extLst>
              <a:ext uri="{FF2B5EF4-FFF2-40B4-BE49-F238E27FC236}">
                <a16:creationId xmlns:a16="http://schemas.microsoft.com/office/drawing/2014/main" id="{89891147-A5D9-4402-8987-1999F912B643}"/>
              </a:ext>
            </a:extLst>
          </p:cNvPr>
          <p:cNvSpPr>
            <a:spLocks noGrp="1"/>
          </p:cNvSpPr>
          <p:nvPr>
            <p:ph sz="half" idx="1"/>
          </p:nvPr>
        </p:nvSpPr>
        <p:spPr/>
        <p:txBody>
          <a:bodyPr/>
          <a:lstStyle/>
          <a:p>
            <a:r>
              <a:rPr lang="es-MX" dirty="0"/>
              <a:t>Gestionar y conectar con base de datos</a:t>
            </a:r>
          </a:p>
          <a:p>
            <a:r>
              <a:rPr lang="es-MX" dirty="0"/>
              <a:t>Garantizar seguridad del Usuario</a:t>
            </a:r>
            <a:endParaRPr lang="es-CL" dirty="0"/>
          </a:p>
        </p:txBody>
      </p:sp>
    </p:spTree>
    <p:extLst>
      <p:ext uri="{BB962C8B-B14F-4D97-AF65-F5344CB8AC3E}">
        <p14:creationId xmlns:p14="http://schemas.microsoft.com/office/powerpoint/2010/main" val="109378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Base de datos</a:t>
            </a:r>
          </a:p>
        </p:txBody>
      </p:sp>
      <p:sp>
        <p:nvSpPr>
          <p:cNvPr id="5" name="Marcador de contenido 4">
            <a:extLst>
              <a:ext uri="{FF2B5EF4-FFF2-40B4-BE49-F238E27FC236}">
                <a16:creationId xmlns:a16="http://schemas.microsoft.com/office/drawing/2014/main" id="{89891147-A5D9-4402-8987-1999F912B643}"/>
              </a:ext>
            </a:extLst>
          </p:cNvPr>
          <p:cNvSpPr>
            <a:spLocks noGrp="1"/>
          </p:cNvSpPr>
          <p:nvPr>
            <p:ph sz="half" idx="1"/>
          </p:nvPr>
        </p:nvSpPr>
        <p:spPr/>
        <p:txBody>
          <a:bodyPr/>
          <a:lstStyle/>
          <a:p>
            <a:r>
              <a:rPr lang="es-MX" dirty="0"/>
              <a:t>Tabla usuario</a:t>
            </a:r>
          </a:p>
          <a:p>
            <a:r>
              <a:rPr lang="es-MX" dirty="0"/>
              <a:t>Tabla de alimento</a:t>
            </a:r>
          </a:p>
          <a:p>
            <a:r>
              <a:rPr lang="es-MX" dirty="0"/>
              <a:t>Tabla mascota</a:t>
            </a:r>
          </a:p>
          <a:p>
            <a:r>
              <a:rPr lang="es-CL" dirty="0"/>
              <a:t>Tabla horario</a:t>
            </a:r>
          </a:p>
          <a:p>
            <a:r>
              <a:rPr lang="es-CL" dirty="0"/>
              <a:t>Tabla animal</a:t>
            </a:r>
          </a:p>
        </p:txBody>
      </p:sp>
    </p:spTree>
    <p:extLst>
      <p:ext uri="{BB962C8B-B14F-4D97-AF65-F5344CB8AC3E}">
        <p14:creationId xmlns:p14="http://schemas.microsoft.com/office/powerpoint/2010/main" val="1162470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D0E4412-CE55-4089-BA9A-227845B97FCA}"/>
              </a:ext>
            </a:extLst>
          </p:cNvPr>
          <p:cNvSpPr txBox="1"/>
          <p:nvPr/>
        </p:nvSpPr>
        <p:spPr>
          <a:xfrm>
            <a:off x="1989956" y="980728"/>
            <a:ext cx="8424936" cy="923330"/>
          </a:xfrm>
          <a:prstGeom prst="rect">
            <a:avLst/>
          </a:prstGeom>
          <a:noFill/>
        </p:spPr>
        <p:txBody>
          <a:bodyPr wrap="square" rtlCol="0">
            <a:spAutoFit/>
          </a:bodyPr>
          <a:lstStyle/>
          <a:p>
            <a:pPr>
              <a:lnSpc>
                <a:spcPct val="90000"/>
              </a:lnSpc>
            </a:pPr>
            <a:r>
              <a:rPr lang="es-MX" sz="6000" dirty="0"/>
              <a:t>Gracias por su atención</a:t>
            </a:r>
            <a:endParaRPr lang="es-CL" sz="6000" dirty="0"/>
          </a:p>
        </p:txBody>
      </p:sp>
      <p:pic>
        <p:nvPicPr>
          <p:cNvPr id="3" name="gatito_bailando">
            <a:hlinkClick r:id="" action="ppaction://media"/>
            <a:extLst>
              <a:ext uri="{FF2B5EF4-FFF2-40B4-BE49-F238E27FC236}">
                <a16:creationId xmlns:a16="http://schemas.microsoft.com/office/drawing/2014/main" id="{F6C49D15-12E4-4E04-982A-89EC266284D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582244" y="1904058"/>
            <a:ext cx="2667000" cy="4743450"/>
          </a:xfrm>
          <a:prstGeom prst="rect">
            <a:avLst/>
          </a:prstGeom>
        </p:spPr>
      </p:pic>
    </p:spTree>
    <p:extLst>
      <p:ext uri="{BB962C8B-B14F-4D97-AF65-F5344CB8AC3E}">
        <p14:creationId xmlns:p14="http://schemas.microsoft.com/office/powerpoint/2010/main" val="133690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7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Radial rojo 16x9">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800"/>
        </a:defPPr>
      </a:lstStyle>
    </a:txDef>
  </a:objectDefaults>
  <a:extraClrSchemeLst/>
  <a:extLst>
    <a:ext uri="{05A4C25C-085E-4340-85A3-A5531E510DB2}">
      <thm15:themeFamily xmlns:thm15="http://schemas.microsoft.com/office/thememl/2012/main" name="Office_9532507_TF02804895_TF02804895.potx" id="{2E094358-37A7-41FD-8FD9-AF35140AB5E1}" vid="{6EEF7D0C-27E5-4081-AE9F-3209866B2F3D}"/>
    </a:ext>
  </a:extLst>
</a:theme>
</file>

<file path=ppt/theme/theme2.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ma de Office">
  <a:themeElements>
    <a:clrScheme name="RedRadial_16x9">
      <a:dk1>
        <a:sysClr val="windowText" lastClr="000000"/>
      </a:dk1>
      <a:lt1>
        <a:sysClr val="window" lastClr="FFFFFF"/>
      </a:lt1>
      <a:dk2>
        <a:srgbClr val="960000"/>
      </a:dk2>
      <a:lt2>
        <a:srgbClr val="BCB49E"/>
      </a:lt2>
      <a:accent1>
        <a:srgbClr val="DDA859"/>
      </a:accent1>
      <a:accent2>
        <a:srgbClr val="968A68"/>
      </a:accent2>
      <a:accent3>
        <a:srgbClr val="D3432B"/>
      </a:accent3>
      <a:accent4>
        <a:srgbClr val="BD9B47"/>
      </a:accent4>
      <a:accent5>
        <a:srgbClr val="618F91"/>
      </a:accent5>
      <a:accent6>
        <a:srgbClr val="DD7323"/>
      </a:accent6>
      <a:hlink>
        <a:srgbClr val="DDA859"/>
      </a:hlink>
      <a:folHlink>
        <a:srgbClr val="968A68"/>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Extreme Shadow">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100000"/>
                <a:shade val="80000"/>
                <a:satMod val="100000"/>
              </a:schemeClr>
            </a:gs>
            <a:gs pos="65000">
              <a:schemeClr val="phClr">
                <a:tint val="100000"/>
                <a:shade val="40000"/>
                <a:satMod val="100000"/>
              </a:schemeClr>
            </a:gs>
            <a:gs pos="100000">
              <a:schemeClr val="phClr">
                <a:shade val="5000"/>
                <a:satMod val="100000"/>
              </a:schemeClr>
            </a:gs>
          </a:gsLst>
          <a:path path="circle">
            <a:fillToRect l="25000" t="25000" r="25000" b="25000"/>
          </a:path>
        </a:gradFill>
        <a:gradFill flip="none" rotWithShape="1">
          <a:gsLst>
            <a:gs pos="17000">
              <a:schemeClr val="phClr"/>
            </a:gs>
            <a:gs pos="71000">
              <a:schemeClr val="phClr">
                <a:tint val="100000"/>
                <a:shade val="40000"/>
                <a:satMod val="100000"/>
              </a:schemeClr>
            </a:gs>
            <a:gs pos="100000">
              <a:schemeClr val="phClr">
                <a:shade val="5000"/>
                <a:satMod val="100000"/>
              </a:schemeClr>
            </a:gs>
          </a:gsLst>
          <a:path path="circle">
            <a:fillToRect l="50000" t="50000" r="50000" b="50000"/>
          </a:path>
          <a:tileRect/>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1380992</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template makes an impression with its bold red background, radial sunburst pattern, and contrasting black title bar. Consider it for your small business or marketing presentation. Or, take advantage of the red color scheme to make a holiday-themed presentation.  Compatible with PowerPoint 2013 and later, this template offers a variety of slide layouts including title slides, bulleted lists, photo with captions, a sample chart, and blank slide, all in a widescreen (16X9) format.
</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2011-12-19T18:35:00+00:00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TP102804893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725212</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REDMOND\v-vaddu</DisplayName>
        <AccountId>2567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076977-ECB7-44C2-A70D-853BB6B41242}">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4873beb7-5857-4685-be1f-d57550cc96cc"/>
    <ds:schemaRef ds:uri="http://www.w3.org/XML/1998/namespace"/>
    <ds:schemaRef ds:uri="http://purl.org/dc/dcmitype/"/>
  </ds:schemaRefs>
</ds:datastoreItem>
</file>

<file path=customXml/itemProps2.xml><?xml version="1.0" encoding="utf-8"?>
<ds:datastoreItem xmlns:ds="http://schemas.openxmlformats.org/officeDocument/2006/customXml" ds:itemID="{0A765CE0-A8A0-42E0-82D2-3F870DB4D5F7}">
  <ds:schemaRefs>
    <ds:schemaRef ds:uri="http://schemas.microsoft.com/sharepoint/v3/contenttype/forms"/>
  </ds:schemaRefs>
</ds:datastoreItem>
</file>

<file path=customXml/itemProps3.xml><?xml version="1.0" encoding="utf-8"?>
<ds:datastoreItem xmlns:ds="http://schemas.openxmlformats.org/officeDocument/2006/customXml" ds:itemID="{41BC18E0-614B-4152-A3EE-8AA2B60C72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circulares rojas (pantalla panorámica)</Template>
  <TotalTime>45</TotalTime>
  <Words>185</Words>
  <Application>Microsoft Office PowerPoint</Application>
  <PresentationFormat>Personalizado</PresentationFormat>
  <Paragraphs>41</Paragraphs>
  <Slides>8</Slides>
  <Notes>8</Notes>
  <HiddenSlides>0</HiddenSlides>
  <MMClips>2</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8</vt:i4>
      </vt:variant>
    </vt:vector>
  </HeadingPairs>
  <TitlesOfParts>
    <vt:vector size="11" baseType="lpstr">
      <vt:lpstr>Arial</vt:lpstr>
      <vt:lpstr>Cambria</vt:lpstr>
      <vt:lpstr>Radial rojo 16x9</vt:lpstr>
      <vt:lpstr>MascotaCom</vt:lpstr>
      <vt:lpstr>¿Para qué servirá?</vt:lpstr>
      <vt:lpstr>Nuestro publico objetivo</vt:lpstr>
      <vt:lpstr>¿qué podrá hacer la app?</vt:lpstr>
      <vt:lpstr>frontend</vt:lpstr>
      <vt:lpstr>Backend</vt:lpstr>
      <vt:lpstr>Base de datos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GatoCom</dc:title>
  <dc:creator>SSDD</dc:creator>
  <cp:lastModifiedBy>SSDD</cp:lastModifiedBy>
  <cp:revision>5</cp:revision>
  <dcterms:created xsi:type="dcterms:W3CDTF">2025-03-13T14:24:24Z</dcterms:created>
  <dcterms:modified xsi:type="dcterms:W3CDTF">2025-03-13T15:09:25Z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