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5"/>
  </p:notesMasterIdLst>
  <p:sldIdLst>
    <p:sldId id="268" r:id="rId2"/>
    <p:sldId id="270" r:id="rId3"/>
    <p:sldId id="256" r:id="rId4"/>
    <p:sldId id="257" r:id="rId5"/>
    <p:sldId id="258" r:id="rId6"/>
    <p:sldId id="259" r:id="rId7"/>
    <p:sldId id="260" r:id="rId8"/>
    <p:sldId id="261" r:id="rId9"/>
    <p:sldId id="262" r:id="rId10"/>
    <p:sldId id="267" r:id="rId11"/>
    <p:sldId id="272" r:id="rId12"/>
    <p:sldId id="273" r:id="rId13"/>
    <p:sldId id="269" r:id="rId14"/>
    <p:sldId id="264" r:id="rId15"/>
    <p:sldId id="265" r:id="rId16"/>
    <p:sldId id="266" r:id="rId17"/>
    <p:sldId id="271" r:id="rId18"/>
    <p:sldId id="274" r:id="rId19"/>
    <p:sldId id="275" r:id="rId20"/>
    <p:sldId id="276" r:id="rId21"/>
    <p:sldId id="277" r:id="rId22"/>
    <p:sldId id="278" r:id="rId23"/>
    <p:sldId id="263"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Lst>
  <p:sldSz cx="9144000" cy="5143500" type="screen16x9"/>
  <p:notesSz cx="6858000" cy="9144000"/>
  <p:embeddedFontLst>
    <p:embeddedFont>
      <p:font typeface="Nunito" pitchFamily="2" charset="0"/>
      <p:regular r:id="rId56"/>
      <p:bold r:id="rId57"/>
      <p:italic r:id="rId58"/>
      <p:boldItalic r:id="rId59"/>
    </p:embeddedFont>
    <p:embeddedFont>
      <p:font typeface="Roboto" panose="02000000000000000000" pitchFamily="2"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B1DC64-41CC-4EF1-BEB0-D5DD52E265A1}" v="49" dt="2024-03-12T14:46:08.0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 iannone" userId="9ed1ec5739ace158" providerId="LiveId" clId="{9BB1DC64-41CC-4EF1-BEB0-D5DD52E265A1}"/>
    <pc:docChg chg="undo custSel addSld delSld modSld sldOrd">
      <pc:chgData name="luca iannone" userId="9ed1ec5739ace158" providerId="LiveId" clId="{9BB1DC64-41CC-4EF1-BEB0-D5DD52E265A1}" dt="2024-03-13T10:48:49.215" v="1688" actId="2711"/>
      <pc:docMkLst>
        <pc:docMk/>
      </pc:docMkLst>
      <pc:sldChg chg="modSp mod">
        <pc:chgData name="luca iannone" userId="9ed1ec5739ace158" providerId="LiveId" clId="{9BB1DC64-41CC-4EF1-BEB0-D5DD52E265A1}" dt="2024-03-12T11:17:53.447" v="492" actId="207"/>
        <pc:sldMkLst>
          <pc:docMk/>
          <pc:sldMk cId="0" sldId="263"/>
        </pc:sldMkLst>
        <pc:spChg chg="mod">
          <ac:chgData name="luca iannone" userId="9ed1ec5739ace158" providerId="LiveId" clId="{9BB1DC64-41CC-4EF1-BEB0-D5DD52E265A1}" dt="2024-03-12T11:17:22.959" v="485" actId="2711"/>
          <ac:spMkLst>
            <pc:docMk/>
            <pc:sldMk cId="0" sldId="263"/>
            <ac:spMk id="180" creationId="{00000000-0000-0000-0000-000000000000}"/>
          </ac:spMkLst>
        </pc:spChg>
        <pc:spChg chg="mod">
          <ac:chgData name="luca iannone" userId="9ed1ec5739ace158" providerId="LiveId" clId="{9BB1DC64-41CC-4EF1-BEB0-D5DD52E265A1}" dt="2024-03-12T11:17:53.447" v="492" actId="207"/>
          <ac:spMkLst>
            <pc:docMk/>
            <pc:sldMk cId="0" sldId="263"/>
            <ac:spMk id="183" creationId="{00000000-0000-0000-0000-000000000000}"/>
          </ac:spMkLst>
        </pc:spChg>
      </pc:sldChg>
      <pc:sldChg chg="addSp modSp mod">
        <pc:chgData name="luca iannone" userId="9ed1ec5739ace158" providerId="LiveId" clId="{9BB1DC64-41CC-4EF1-BEB0-D5DD52E265A1}" dt="2024-03-11T14:57:09.914" v="116" actId="1076"/>
        <pc:sldMkLst>
          <pc:docMk/>
          <pc:sldMk cId="2627362050" sldId="269"/>
        </pc:sldMkLst>
        <pc:spChg chg="add mod">
          <ac:chgData name="luca iannone" userId="9ed1ec5739ace158" providerId="LiveId" clId="{9BB1DC64-41CC-4EF1-BEB0-D5DD52E265A1}" dt="2024-03-11T14:57:09.914" v="116" actId="1076"/>
          <ac:spMkLst>
            <pc:docMk/>
            <pc:sldMk cId="2627362050" sldId="269"/>
            <ac:spMk id="2" creationId="{3426E8F8-0D7F-0401-1581-88AE7BFA544A}"/>
          </ac:spMkLst>
        </pc:spChg>
      </pc:sldChg>
      <pc:sldChg chg="addSp delSp modSp mod modClrScheme chgLayout">
        <pc:chgData name="luca iannone" userId="9ed1ec5739ace158" providerId="LiveId" clId="{9BB1DC64-41CC-4EF1-BEB0-D5DD52E265A1}" dt="2024-03-12T14:05:18.072" v="1325" actId="113"/>
        <pc:sldMkLst>
          <pc:docMk/>
          <pc:sldMk cId="1689264111" sldId="270"/>
        </pc:sldMkLst>
        <pc:spChg chg="add del mod ord">
          <ac:chgData name="luca iannone" userId="9ed1ec5739ace158" providerId="LiveId" clId="{9BB1DC64-41CC-4EF1-BEB0-D5DD52E265A1}" dt="2024-03-12T10:48:04.629" v="118" actId="478"/>
          <ac:spMkLst>
            <pc:docMk/>
            <pc:sldMk cId="1689264111" sldId="270"/>
            <ac:spMk id="2" creationId="{D47B411B-137B-D605-3498-4792A79A0EC0}"/>
          </ac:spMkLst>
        </pc:spChg>
        <pc:spChg chg="add del mod ord">
          <ac:chgData name="luca iannone" userId="9ed1ec5739ace158" providerId="LiveId" clId="{9BB1DC64-41CC-4EF1-BEB0-D5DD52E265A1}" dt="2024-03-12T10:48:06.871" v="119" actId="478"/>
          <ac:spMkLst>
            <pc:docMk/>
            <pc:sldMk cId="1689264111" sldId="270"/>
            <ac:spMk id="3" creationId="{1A673023-A621-E1EC-2420-C52D329E4078}"/>
          </ac:spMkLst>
        </pc:spChg>
        <pc:spChg chg="mod">
          <ac:chgData name="luca iannone" userId="9ed1ec5739ace158" providerId="LiveId" clId="{9BB1DC64-41CC-4EF1-BEB0-D5DD52E265A1}" dt="2024-03-12T13:58:32.667" v="931" actId="1076"/>
          <ac:spMkLst>
            <pc:docMk/>
            <pc:sldMk cId="1689264111" sldId="270"/>
            <ac:spMk id="5" creationId="{FAD81685-F1EA-5290-EED3-C6F0967E1FFC}"/>
          </ac:spMkLst>
        </pc:spChg>
        <pc:spChg chg="mod">
          <ac:chgData name="luca iannone" userId="9ed1ec5739ace158" providerId="LiveId" clId="{9BB1DC64-41CC-4EF1-BEB0-D5DD52E265A1}" dt="2024-03-12T14:05:18.072" v="1325" actId="113"/>
          <ac:spMkLst>
            <pc:docMk/>
            <pc:sldMk cId="1689264111" sldId="270"/>
            <ac:spMk id="6" creationId="{C5BA59F1-341E-3E9B-90DD-8278E3F9DB17}"/>
          </ac:spMkLst>
        </pc:spChg>
      </pc:sldChg>
      <pc:sldChg chg="addSp delSp modSp new mod modClrScheme chgLayout">
        <pc:chgData name="luca iannone" userId="9ed1ec5739ace158" providerId="LiveId" clId="{9BB1DC64-41CC-4EF1-BEB0-D5DD52E265A1}" dt="2024-03-12T10:54:18.864" v="404" actId="1076"/>
        <pc:sldMkLst>
          <pc:docMk/>
          <pc:sldMk cId="489420166" sldId="271"/>
        </pc:sldMkLst>
        <pc:spChg chg="del mod ord">
          <ac:chgData name="luca iannone" userId="9ed1ec5739ace158" providerId="LiveId" clId="{9BB1DC64-41CC-4EF1-BEB0-D5DD52E265A1}" dt="2024-03-12T10:50:42.552" v="208" actId="700"/>
          <ac:spMkLst>
            <pc:docMk/>
            <pc:sldMk cId="489420166" sldId="271"/>
            <ac:spMk id="2" creationId="{8048BD8D-050F-B69F-5737-A4D6AFF77C0A}"/>
          </ac:spMkLst>
        </pc:spChg>
        <pc:spChg chg="del mod ord">
          <ac:chgData name="luca iannone" userId="9ed1ec5739ace158" providerId="LiveId" clId="{9BB1DC64-41CC-4EF1-BEB0-D5DD52E265A1}" dt="2024-03-12T10:50:42.552" v="208" actId="700"/>
          <ac:spMkLst>
            <pc:docMk/>
            <pc:sldMk cId="489420166" sldId="271"/>
            <ac:spMk id="3" creationId="{0B18D177-3D90-5431-B0BF-3D6FA6BF7018}"/>
          </ac:spMkLst>
        </pc:spChg>
        <pc:spChg chg="add del mod ord">
          <ac:chgData name="luca iannone" userId="9ed1ec5739ace158" providerId="LiveId" clId="{9BB1DC64-41CC-4EF1-BEB0-D5DD52E265A1}" dt="2024-03-12T10:50:50.899" v="209" actId="478"/>
          <ac:spMkLst>
            <pc:docMk/>
            <pc:sldMk cId="489420166" sldId="271"/>
            <ac:spMk id="4" creationId="{8E4E7E39-FD67-D32F-A2FE-0BC46E6E3A54}"/>
          </ac:spMkLst>
        </pc:spChg>
        <pc:spChg chg="add del mod ord">
          <ac:chgData name="luca iannone" userId="9ed1ec5739ace158" providerId="LiveId" clId="{9BB1DC64-41CC-4EF1-BEB0-D5DD52E265A1}" dt="2024-03-12T10:50:53.401" v="210" actId="478"/>
          <ac:spMkLst>
            <pc:docMk/>
            <pc:sldMk cId="489420166" sldId="271"/>
            <ac:spMk id="5" creationId="{0B70CFAD-2AD0-9D7D-C54D-86F83B4206A2}"/>
          </ac:spMkLst>
        </pc:spChg>
        <pc:spChg chg="add mod">
          <ac:chgData name="luca iannone" userId="9ed1ec5739ace158" providerId="LiveId" clId="{9BB1DC64-41CC-4EF1-BEB0-D5DD52E265A1}" dt="2024-03-12T10:51:08.424" v="231" actId="20577"/>
          <ac:spMkLst>
            <pc:docMk/>
            <pc:sldMk cId="489420166" sldId="271"/>
            <ac:spMk id="6" creationId="{15E4454B-640F-47B4-C54C-44D16D4CEBDE}"/>
          </ac:spMkLst>
        </pc:spChg>
        <pc:spChg chg="add del mod">
          <ac:chgData name="luca iannone" userId="9ed1ec5739ace158" providerId="LiveId" clId="{9BB1DC64-41CC-4EF1-BEB0-D5DD52E265A1}" dt="2024-03-12T10:51:36.415" v="236"/>
          <ac:spMkLst>
            <pc:docMk/>
            <pc:sldMk cId="489420166" sldId="271"/>
            <ac:spMk id="7" creationId="{810860DC-B6D5-C64A-6B18-1F782635FA75}"/>
          </ac:spMkLst>
        </pc:spChg>
        <pc:spChg chg="add mod">
          <ac:chgData name="luca iannone" userId="9ed1ec5739ace158" providerId="LiveId" clId="{9BB1DC64-41CC-4EF1-BEB0-D5DD52E265A1}" dt="2024-03-12T10:54:18.864" v="404" actId="1076"/>
          <ac:spMkLst>
            <pc:docMk/>
            <pc:sldMk cId="489420166" sldId="271"/>
            <ac:spMk id="8" creationId="{0FA5F0F9-1B8D-1A62-9A91-4900FE486C17}"/>
          </ac:spMkLst>
        </pc:spChg>
      </pc:sldChg>
      <pc:sldChg chg="modSp mod ord">
        <pc:chgData name="luca iannone" userId="9ed1ec5739ace158" providerId="LiveId" clId="{9BB1DC64-41CC-4EF1-BEB0-D5DD52E265A1}" dt="2024-03-12T11:08:01.836" v="427"/>
        <pc:sldMkLst>
          <pc:docMk/>
          <pc:sldMk cId="0" sldId="272"/>
        </pc:sldMkLst>
        <pc:spChg chg="mod">
          <ac:chgData name="luca iannone" userId="9ed1ec5739ace158" providerId="LiveId" clId="{9BB1DC64-41CC-4EF1-BEB0-D5DD52E265A1}" dt="2024-03-12T11:07:43.369" v="425" actId="20577"/>
          <ac:spMkLst>
            <pc:docMk/>
            <pc:sldMk cId="0" sldId="272"/>
            <ac:spMk id="128" creationId="{00000000-0000-0000-0000-000000000000}"/>
          </ac:spMkLst>
        </pc:spChg>
        <pc:spChg chg="mod">
          <ac:chgData name="luca iannone" userId="9ed1ec5739ace158" providerId="LiveId" clId="{9BB1DC64-41CC-4EF1-BEB0-D5DD52E265A1}" dt="2024-03-12T11:06:34.401" v="418" actId="1076"/>
          <ac:spMkLst>
            <pc:docMk/>
            <pc:sldMk cId="0" sldId="272"/>
            <ac:spMk id="129" creationId="{00000000-0000-0000-0000-000000000000}"/>
          </ac:spMkLst>
        </pc:spChg>
      </pc:sldChg>
      <pc:sldChg chg="addSp delSp modSp new del mod modClrScheme chgLayout">
        <pc:chgData name="luca iannone" userId="9ed1ec5739ace158" providerId="LiveId" clId="{9BB1DC64-41CC-4EF1-BEB0-D5DD52E265A1}" dt="2024-03-12T11:02:19.084" v="409" actId="47"/>
        <pc:sldMkLst>
          <pc:docMk/>
          <pc:sldMk cId="613287859" sldId="272"/>
        </pc:sldMkLst>
        <pc:spChg chg="del mod ord">
          <ac:chgData name="luca iannone" userId="9ed1ec5739ace158" providerId="LiveId" clId="{9BB1DC64-41CC-4EF1-BEB0-D5DD52E265A1}" dt="2024-03-12T10:58:58.783" v="406" actId="700"/>
          <ac:spMkLst>
            <pc:docMk/>
            <pc:sldMk cId="613287859" sldId="272"/>
            <ac:spMk id="2" creationId="{B33A36F4-CFC3-CCBF-4E44-090973E093AB}"/>
          </ac:spMkLst>
        </pc:spChg>
        <pc:spChg chg="del mod ord">
          <ac:chgData name="luca iannone" userId="9ed1ec5739ace158" providerId="LiveId" clId="{9BB1DC64-41CC-4EF1-BEB0-D5DD52E265A1}" dt="2024-03-12T10:58:58.783" v="406" actId="700"/>
          <ac:spMkLst>
            <pc:docMk/>
            <pc:sldMk cId="613287859" sldId="272"/>
            <ac:spMk id="3" creationId="{65CCC7BB-CFB0-114E-9174-21C403BC31CF}"/>
          </ac:spMkLst>
        </pc:spChg>
        <pc:spChg chg="add del mod ord">
          <ac:chgData name="luca iannone" userId="9ed1ec5739ace158" providerId="LiveId" clId="{9BB1DC64-41CC-4EF1-BEB0-D5DD52E265A1}" dt="2024-03-12T10:59:01.440" v="407" actId="478"/>
          <ac:spMkLst>
            <pc:docMk/>
            <pc:sldMk cId="613287859" sldId="272"/>
            <ac:spMk id="4" creationId="{D2B1DC51-744B-F6F2-551B-856214DCAB87}"/>
          </ac:spMkLst>
        </pc:spChg>
        <pc:spChg chg="add del mod ord">
          <ac:chgData name="luca iannone" userId="9ed1ec5739ace158" providerId="LiveId" clId="{9BB1DC64-41CC-4EF1-BEB0-D5DD52E265A1}" dt="2024-03-12T10:59:02.713" v="408" actId="478"/>
          <ac:spMkLst>
            <pc:docMk/>
            <pc:sldMk cId="613287859" sldId="272"/>
            <ac:spMk id="5" creationId="{55BC787B-C031-6DA9-31E9-999E4AE24990}"/>
          </ac:spMkLst>
        </pc:spChg>
      </pc:sldChg>
      <pc:sldChg chg="modSp mod ord">
        <pc:chgData name="luca iannone" userId="9ed1ec5739ace158" providerId="LiveId" clId="{9BB1DC64-41CC-4EF1-BEB0-D5DD52E265A1}" dt="2024-03-12T11:11:18.681" v="439" actId="2711"/>
        <pc:sldMkLst>
          <pc:docMk/>
          <pc:sldMk cId="0" sldId="273"/>
        </pc:sldMkLst>
        <pc:spChg chg="mod">
          <ac:chgData name="luca iannone" userId="9ed1ec5739ace158" providerId="LiveId" clId="{9BB1DC64-41CC-4EF1-BEB0-D5DD52E265A1}" dt="2024-03-12T11:11:18.681" v="439" actId="2711"/>
          <ac:spMkLst>
            <pc:docMk/>
            <pc:sldMk cId="0" sldId="273"/>
            <ac:spMk id="135" creationId="{00000000-0000-0000-0000-000000000000}"/>
          </ac:spMkLst>
        </pc:spChg>
        <pc:spChg chg="mod">
          <ac:chgData name="luca iannone" userId="9ed1ec5739ace158" providerId="LiveId" clId="{9BB1DC64-41CC-4EF1-BEB0-D5DD52E265A1}" dt="2024-03-12T11:11:12.320" v="438" actId="2711"/>
          <ac:spMkLst>
            <pc:docMk/>
            <pc:sldMk cId="0" sldId="273"/>
            <ac:spMk id="136" creationId="{00000000-0000-0000-0000-000000000000}"/>
          </ac:spMkLst>
        </pc:spChg>
      </pc:sldChg>
      <pc:sldChg chg="modSp mod">
        <pc:chgData name="luca iannone" userId="9ed1ec5739ace158" providerId="LiveId" clId="{9BB1DC64-41CC-4EF1-BEB0-D5DD52E265A1}" dt="2024-03-12T11:13:04.012" v="449" actId="113"/>
        <pc:sldMkLst>
          <pc:docMk/>
          <pc:sldMk cId="0" sldId="274"/>
        </pc:sldMkLst>
        <pc:spChg chg="mod">
          <ac:chgData name="luca iannone" userId="9ed1ec5739ace158" providerId="LiveId" clId="{9BB1DC64-41CC-4EF1-BEB0-D5DD52E265A1}" dt="2024-03-12T11:13:04.012" v="449" actId="113"/>
          <ac:spMkLst>
            <pc:docMk/>
            <pc:sldMk cId="0" sldId="274"/>
            <ac:spMk id="142" creationId="{00000000-0000-0000-0000-000000000000}"/>
          </ac:spMkLst>
        </pc:spChg>
        <pc:spChg chg="mod">
          <ac:chgData name="luca iannone" userId="9ed1ec5739ace158" providerId="LiveId" clId="{9BB1DC64-41CC-4EF1-BEB0-D5DD52E265A1}" dt="2024-03-12T11:12:01.899" v="441" actId="255"/>
          <ac:spMkLst>
            <pc:docMk/>
            <pc:sldMk cId="0" sldId="274"/>
            <ac:spMk id="143" creationId="{00000000-0000-0000-0000-000000000000}"/>
          </ac:spMkLst>
        </pc:spChg>
      </pc:sldChg>
      <pc:sldChg chg="modSp mod">
        <pc:chgData name="luca iannone" userId="9ed1ec5739ace158" providerId="LiveId" clId="{9BB1DC64-41CC-4EF1-BEB0-D5DD52E265A1}" dt="2024-03-12T11:15:37.541" v="472" actId="113"/>
        <pc:sldMkLst>
          <pc:docMk/>
          <pc:sldMk cId="0" sldId="275"/>
        </pc:sldMkLst>
        <pc:spChg chg="mod">
          <ac:chgData name="luca iannone" userId="9ed1ec5739ace158" providerId="LiveId" clId="{9BB1DC64-41CC-4EF1-BEB0-D5DD52E265A1}" dt="2024-03-12T11:13:28.751" v="454" actId="2711"/>
          <ac:spMkLst>
            <pc:docMk/>
            <pc:sldMk cId="0" sldId="275"/>
            <ac:spMk id="149" creationId="{00000000-0000-0000-0000-000000000000}"/>
          </ac:spMkLst>
        </pc:spChg>
        <pc:spChg chg="mod">
          <ac:chgData name="luca iannone" userId="9ed1ec5739ace158" providerId="LiveId" clId="{9BB1DC64-41CC-4EF1-BEB0-D5DD52E265A1}" dt="2024-03-12T11:15:37.541" v="472" actId="113"/>
          <ac:spMkLst>
            <pc:docMk/>
            <pc:sldMk cId="0" sldId="275"/>
            <ac:spMk id="150" creationId="{00000000-0000-0000-0000-000000000000}"/>
          </ac:spMkLst>
        </pc:spChg>
      </pc:sldChg>
      <pc:sldChg chg="modSp mod">
        <pc:chgData name="luca iannone" userId="9ed1ec5739ace158" providerId="LiveId" clId="{9BB1DC64-41CC-4EF1-BEB0-D5DD52E265A1}" dt="2024-03-13T10:48:49.215" v="1688" actId="2711"/>
        <pc:sldMkLst>
          <pc:docMk/>
          <pc:sldMk cId="0" sldId="276"/>
        </pc:sldMkLst>
        <pc:spChg chg="mod">
          <ac:chgData name="luca iannone" userId="9ed1ec5739ace158" providerId="LiveId" clId="{9BB1DC64-41CC-4EF1-BEB0-D5DD52E265A1}" dt="2024-03-13T10:48:49.215" v="1688" actId="2711"/>
          <ac:spMkLst>
            <pc:docMk/>
            <pc:sldMk cId="0" sldId="276"/>
            <ac:spMk id="156" creationId="{00000000-0000-0000-0000-000000000000}"/>
          </ac:spMkLst>
        </pc:spChg>
        <pc:spChg chg="mod">
          <ac:chgData name="luca iannone" userId="9ed1ec5739ace158" providerId="LiveId" clId="{9BB1DC64-41CC-4EF1-BEB0-D5DD52E265A1}" dt="2024-03-12T11:17:03.131" v="482" actId="113"/>
          <ac:spMkLst>
            <pc:docMk/>
            <pc:sldMk cId="0" sldId="276"/>
            <ac:spMk id="157" creationId="{00000000-0000-0000-0000-000000000000}"/>
          </ac:spMkLst>
        </pc:spChg>
      </pc:sldChg>
      <pc:sldChg chg="modSp mod">
        <pc:chgData name="luca iannone" userId="9ed1ec5739ace158" providerId="LiveId" clId="{9BB1DC64-41CC-4EF1-BEB0-D5DD52E265A1}" dt="2024-03-12T11:26:08.518" v="539" actId="255"/>
        <pc:sldMkLst>
          <pc:docMk/>
          <pc:sldMk cId="0" sldId="277"/>
        </pc:sldMkLst>
        <pc:spChg chg="mod">
          <ac:chgData name="luca iannone" userId="9ed1ec5739ace158" providerId="LiveId" clId="{9BB1DC64-41CC-4EF1-BEB0-D5DD52E265A1}" dt="2024-03-12T11:25:57.937" v="537" actId="1076"/>
          <ac:spMkLst>
            <pc:docMk/>
            <pc:sldMk cId="0" sldId="277"/>
            <ac:spMk id="163" creationId="{00000000-0000-0000-0000-000000000000}"/>
          </ac:spMkLst>
        </pc:spChg>
        <pc:spChg chg="mod">
          <ac:chgData name="luca iannone" userId="9ed1ec5739ace158" providerId="LiveId" clId="{9BB1DC64-41CC-4EF1-BEB0-D5DD52E265A1}" dt="2024-03-12T11:26:08.518" v="539" actId="255"/>
          <ac:spMkLst>
            <pc:docMk/>
            <pc:sldMk cId="0" sldId="277"/>
            <ac:spMk id="164" creationId="{00000000-0000-0000-0000-000000000000}"/>
          </ac:spMkLst>
        </pc:spChg>
      </pc:sldChg>
      <pc:sldChg chg="modSp mod">
        <pc:chgData name="luca iannone" userId="9ed1ec5739ace158" providerId="LiveId" clId="{9BB1DC64-41CC-4EF1-BEB0-D5DD52E265A1}" dt="2024-03-12T11:35:49.155" v="818" actId="14100"/>
        <pc:sldMkLst>
          <pc:docMk/>
          <pc:sldMk cId="0" sldId="278"/>
        </pc:sldMkLst>
        <pc:spChg chg="mod">
          <ac:chgData name="luca iannone" userId="9ed1ec5739ace158" providerId="LiveId" clId="{9BB1DC64-41CC-4EF1-BEB0-D5DD52E265A1}" dt="2024-03-12T11:34:37.850" v="809" actId="2711"/>
          <ac:spMkLst>
            <pc:docMk/>
            <pc:sldMk cId="0" sldId="278"/>
            <ac:spMk id="173" creationId="{00000000-0000-0000-0000-000000000000}"/>
          </ac:spMkLst>
        </pc:spChg>
        <pc:spChg chg="mod">
          <ac:chgData name="luca iannone" userId="9ed1ec5739ace158" providerId="LiveId" clId="{9BB1DC64-41CC-4EF1-BEB0-D5DD52E265A1}" dt="2024-03-12T11:35:34.247" v="817" actId="113"/>
          <ac:spMkLst>
            <pc:docMk/>
            <pc:sldMk cId="0" sldId="278"/>
            <ac:spMk id="174" creationId="{00000000-0000-0000-0000-000000000000}"/>
          </ac:spMkLst>
        </pc:spChg>
        <pc:picChg chg="mod">
          <ac:chgData name="luca iannone" userId="9ed1ec5739ace158" providerId="LiveId" clId="{9BB1DC64-41CC-4EF1-BEB0-D5DD52E265A1}" dt="2024-03-12T11:35:49.155" v="818" actId="14100"/>
          <ac:picMkLst>
            <pc:docMk/>
            <pc:sldMk cId="0" sldId="278"/>
            <ac:picMk id="175" creationId="{00000000-0000-0000-0000-000000000000}"/>
          </ac:picMkLst>
        </pc:picChg>
      </pc:sldChg>
      <pc:sldChg chg="modSp mod modNotes">
        <pc:chgData name="luca iannone" userId="9ed1ec5739ace158" providerId="LiveId" clId="{9BB1DC64-41CC-4EF1-BEB0-D5DD52E265A1}" dt="2024-03-12T11:19:51.461" v="502" actId="207"/>
        <pc:sldMkLst>
          <pc:docMk/>
          <pc:sldMk cId="0" sldId="279"/>
        </pc:sldMkLst>
        <pc:spChg chg="mod">
          <ac:chgData name="luca iannone" userId="9ed1ec5739ace158" providerId="LiveId" clId="{9BB1DC64-41CC-4EF1-BEB0-D5DD52E265A1}" dt="2024-03-12T11:19:16.250" v="496" actId="1076"/>
          <ac:spMkLst>
            <pc:docMk/>
            <pc:sldMk cId="0" sldId="279"/>
            <ac:spMk id="188" creationId="{00000000-0000-0000-0000-000000000000}"/>
          </ac:spMkLst>
        </pc:spChg>
        <pc:spChg chg="mod">
          <ac:chgData name="luca iannone" userId="9ed1ec5739ace158" providerId="LiveId" clId="{9BB1DC64-41CC-4EF1-BEB0-D5DD52E265A1}" dt="2024-03-12T11:19:51.461" v="502" actId="207"/>
          <ac:spMkLst>
            <pc:docMk/>
            <pc:sldMk cId="0" sldId="279"/>
            <ac:spMk id="190" creationId="{00000000-0000-0000-0000-000000000000}"/>
          </ac:spMkLst>
        </pc:spChg>
        <pc:picChg chg="mod">
          <ac:chgData name="luca iannone" userId="9ed1ec5739ace158" providerId="LiveId" clId="{9BB1DC64-41CC-4EF1-BEB0-D5DD52E265A1}" dt="2024-03-12T11:19:22.640" v="497" actId="14100"/>
          <ac:picMkLst>
            <pc:docMk/>
            <pc:sldMk cId="0" sldId="279"/>
            <ac:picMk id="191" creationId="{00000000-0000-0000-0000-000000000000}"/>
          </ac:picMkLst>
        </pc:picChg>
      </pc:sldChg>
      <pc:sldChg chg="modSp mod modNotes">
        <pc:chgData name="luca iannone" userId="9ed1ec5739ace158" providerId="LiveId" clId="{9BB1DC64-41CC-4EF1-BEB0-D5DD52E265A1}" dt="2024-03-12T11:20:30.223" v="509" actId="20577"/>
        <pc:sldMkLst>
          <pc:docMk/>
          <pc:sldMk cId="0" sldId="280"/>
        </pc:sldMkLst>
        <pc:spChg chg="mod">
          <ac:chgData name="luca iannone" userId="9ed1ec5739ace158" providerId="LiveId" clId="{9BB1DC64-41CC-4EF1-BEB0-D5DD52E265A1}" dt="2024-03-12T11:20:13.859" v="505" actId="2711"/>
          <ac:spMkLst>
            <pc:docMk/>
            <pc:sldMk cId="0" sldId="280"/>
            <ac:spMk id="196" creationId="{00000000-0000-0000-0000-000000000000}"/>
          </ac:spMkLst>
        </pc:spChg>
        <pc:spChg chg="mod">
          <ac:chgData name="luca iannone" userId="9ed1ec5739ace158" providerId="LiveId" clId="{9BB1DC64-41CC-4EF1-BEB0-D5DD52E265A1}" dt="2024-03-12T11:20:30.223" v="509" actId="20577"/>
          <ac:spMkLst>
            <pc:docMk/>
            <pc:sldMk cId="0" sldId="280"/>
            <ac:spMk id="198" creationId="{00000000-0000-0000-0000-000000000000}"/>
          </ac:spMkLst>
        </pc:spChg>
      </pc:sldChg>
      <pc:sldChg chg="modSp mod modNotes">
        <pc:chgData name="luca iannone" userId="9ed1ec5739ace158" providerId="LiveId" clId="{9BB1DC64-41CC-4EF1-BEB0-D5DD52E265A1}" dt="2024-03-12T11:40:10.670" v="823" actId="207"/>
        <pc:sldMkLst>
          <pc:docMk/>
          <pc:sldMk cId="0" sldId="281"/>
        </pc:sldMkLst>
        <pc:spChg chg="mod">
          <ac:chgData name="luca iannone" userId="9ed1ec5739ace158" providerId="LiveId" clId="{9BB1DC64-41CC-4EF1-BEB0-D5DD52E265A1}" dt="2024-03-12T11:20:43.644" v="512" actId="113"/>
          <ac:spMkLst>
            <pc:docMk/>
            <pc:sldMk cId="0" sldId="281"/>
            <ac:spMk id="204" creationId="{00000000-0000-0000-0000-000000000000}"/>
          </ac:spMkLst>
        </pc:spChg>
        <pc:spChg chg="mod">
          <ac:chgData name="luca iannone" userId="9ed1ec5739ace158" providerId="LiveId" clId="{9BB1DC64-41CC-4EF1-BEB0-D5DD52E265A1}" dt="2024-03-12T11:40:10.670" v="823" actId="207"/>
          <ac:spMkLst>
            <pc:docMk/>
            <pc:sldMk cId="0" sldId="281"/>
            <ac:spMk id="206" creationId="{00000000-0000-0000-0000-000000000000}"/>
          </ac:spMkLst>
        </pc:spChg>
      </pc:sldChg>
      <pc:sldChg chg="modSp mod modNotes">
        <pc:chgData name="luca iannone" userId="9ed1ec5739ace158" providerId="LiveId" clId="{9BB1DC64-41CC-4EF1-BEB0-D5DD52E265A1}" dt="2024-03-12T11:24:50.757" v="534" actId="113"/>
        <pc:sldMkLst>
          <pc:docMk/>
          <pc:sldMk cId="0" sldId="282"/>
        </pc:sldMkLst>
        <pc:spChg chg="mod">
          <ac:chgData name="luca iannone" userId="9ed1ec5739ace158" providerId="LiveId" clId="{9BB1DC64-41CC-4EF1-BEB0-D5DD52E265A1}" dt="2024-03-12T11:22:45.399" v="522" actId="255"/>
          <ac:spMkLst>
            <pc:docMk/>
            <pc:sldMk cId="0" sldId="282"/>
            <ac:spMk id="212" creationId="{00000000-0000-0000-0000-000000000000}"/>
          </ac:spMkLst>
        </pc:spChg>
        <pc:spChg chg="mod">
          <ac:chgData name="luca iannone" userId="9ed1ec5739ace158" providerId="LiveId" clId="{9BB1DC64-41CC-4EF1-BEB0-D5DD52E265A1}" dt="2024-03-12T11:24:50.757" v="534" actId="113"/>
          <ac:spMkLst>
            <pc:docMk/>
            <pc:sldMk cId="0" sldId="282"/>
            <ac:spMk id="214" creationId="{00000000-0000-0000-0000-000000000000}"/>
          </ac:spMkLst>
        </pc:spChg>
      </pc:sldChg>
      <pc:sldChg chg="addSp delSp modSp new mod modClrScheme chgLayout">
        <pc:chgData name="luca iannone" userId="9ed1ec5739ace158" providerId="LiveId" clId="{9BB1DC64-41CC-4EF1-BEB0-D5DD52E265A1}" dt="2024-03-12T14:08:14.635" v="1354" actId="20577"/>
        <pc:sldMkLst>
          <pc:docMk/>
          <pc:sldMk cId="2777919835" sldId="283"/>
        </pc:sldMkLst>
        <pc:spChg chg="del">
          <ac:chgData name="luca iannone" userId="9ed1ec5739ace158" providerId="LiveId" clId="{9BB1DC64-41CC-4EF1-BEB0-D5DD52E265A1}" dt="2024-03-12T11:39:39.303" v="820" actId="478"/>
          <ac:spMkLst>
            <pc:docMk/>
            <pc:sldMk cId="2777919835" sldId="283"/>
            <ac:spMk id="2" creationId="{79CB254A-64FD-D947-BFBE-B2B66130554C}"/>
          </ac:spMkLst>
        </pc:spChg>
        <pc:spChg chg="add mod">
          <ac:chgData name="luca iannone" userId="9ed1ec5739ace158" providerId="LiveId" clId="{9BB1DC64-41CC-4EF1-BEB0-D5DD52E265A1}" dt="2024-03-12T14:08:14.635" v="1354" actId="20577"/>
          <ac:spMkLst>
            <pc:docMk/>
            <pc:sldMk cId="2777919835" sldId="283"/>
            <ac:spMk id="2" creationId="{7F24BF0F-0EE1-FBDA-524C-F78A06FD0A0A}"/>
          </ac:spMkLst>
        </pc:spChg>
        <pc:spChg chg="del">
          <ac:chgData name="luca iannone" userId="9ed1ec5739ace158" providerId="LiveId" clId="{9BB1DC64-41CC-4EF1-BEB0-D5DD52E265A1}" dt="2024-03-12T11:39:41.250" v="821" actId="478"/>
          <ac:spMkLst>
            <pc:docMk/>
            <pc:sldMk cId="2777919835" sldId="283"/>
            <ac:spMk id="3" creationId="{9ADCAC05-4209-241F-9287-9B6EA1785D1D}"/>
          </ac:spMkLst>
        </pc:spChg>
        <pc:spChg chg="add del mod">
          <ac:chgData name="luca iannone" userId="9ed1ec5739ace158" providerId="LiveId" clId="{9BB1DC64-41CC-4EF1-BEB0-D5DD52E265A1}" dt="2024-03-12T11:40:28.769" v="825" actId="478"/>
          <ac:spMkLst>
            <pc:docMk/>
            <pc:sldMk cId="2777919835" sldId="283"/>
            <ac:spMk id="4" creationId="{2F556A96-E43A-22D6-140D-1DFB2D3E04B2}"/>
          </ac:spMkLst>
        </pc:spChg>
        <pc:spChg chg="add del mod">
          <ac:chgData name="luca iannone" userId="9ed1ec5739ace158" providerId="LiveId" clId="{9BB1DC64-41CC-4EF1-BEB0-D5DD52E265A1}" dt="2024-03-12T11:40:30.109" v="826" actId="478"/>
          <ac:spMkLst>
            <pc:docMk/>
            <pc:sldMk cId="2777919835" sldId="283"/>
            <ac:spMk id="5" creationId="{352C5761-7D1A-E9E8-A61B-637703D7AA2F}"/>
          </ac:spMkLst>
        </pc:spChg>
      </pc:sldChg>
      <pc:sldChg chg="delSp modSp mod">
        <pc:chgData name="luca iannone" userId="9ed1ec5739ace158" providerId="LiveId" clId="{9BB1DC64-41CC-4EF1-BEB0-D5DD52E265A1}" dt="2024-03-12T14:08:46.181" v="1356" actId="113"/>
        <pc:sldMkLst>
          <pc:docMk/>
          <pc:sldMk cId="0" sldId="284"/>
        </pc:sldMkLst>
        <pc:spChg chg="mod">
          <ac:chgData name="luca iannone" userId="9ed1ec5739ace158" providerId="LiveId" clId="{9BB1DC64-41CC-4EF1-BEB0-D5DD52E265A1}" dt="2024-03-12T14:08:46.181" v="1356" actId="113"/>
          <ac:spMkLst>
            <pc:docMk/>
            <pc:sldMk cId="0" sldId="284"/>
            <ac:spMk id="128" creationId="{00000000-0000-0000-0000-000000000000}"/>
          </ac:spMkLst>
        </pc:spChg>
        <pc:spChg chg="del">
          <ac:chgData name="luca iannone" userId="9ed1ec5739ace158" providerId="LiveId" clId="{9BB1DC64-41CC-4EF1-BEB0-D5DD52E265A1}" dt="2024-03-12T14:08:35.315" v="1355" actId="478"/>
          <ac:spMkLst>
            <pc:docMk/>
            <pc:sldMk cId="0" sldId="284"/>
            <ac:spMk id="129" creationId="{00000000-0000-0000-0000-000000000000}"/>
          </ac:spMkLst>
        </pc:spChg>
      </pc:sldChg>
      <pc:sldChg chg="modSp mod modNotes">
        <pc:chgData name="luca iannone" userId="9ed1ec5739ace158" providerId="LiveId" clId="{9BB1DC64-41CC-4EF1-BEB0-D5DD52E265A1}" dt="2024-03-12T14:09:54.767" v="1362" actId="207"/>
        <pc:sldMkLst>
          <pc:docMk/>
          <pc:sldMk cId="0" sldId="286"/>
        </pc:sldMkLst>
        <pc:spChg chg="mod">
          <ac:chgData name="luca iannone" userId="9ed1ec5739ace158" providerId="LiveId" clId="{9BB1DC64-41CC-4EF1-BEB0-D5DD52E265A1}" dt="2024-03-12T14:09:28.803" v="1360" actId="1076"/>
          <ac:spMkLst>
            <pc:docMk/>
            <pc:sldMk cId="0" sldId="286"/>
            <ac:spMk id="140" creationId="{00000000-0000-0000-0000-000000000000}"/>
          </ac:spMkLst>
        </pc:spChg>
        <pc:spChg chg="mod">
          <ac:chgData name="luca iannone" userId="9ed1ec5739ace158" providerId="LiveId" clId="{9BB1DC64-41CC-4EF1-BEB0-D5DD52E265A1}" dt="2024-03-12T14:09:54.767" v="1362" actId="207"/>
          <ac:spMkLst>
            <pc:docMk/>
            <pc:sldMk cId="0" sldId="286"/>
            <ac:spMk id="141" creationId="{00000000-0000-0000-0000-000000000000}"/>
          </ac:spMkLst>
        </pc:spChg>
      </pc:sldChg>
      <pc:sldChg chg="modSp mod modNotes">
        <pc:chgData name="luca iannone" userId="9ed1ec5739ace158" providerId="LiveId" clId="{9BB1DC64-41CC-4EF1-BEB0-D5DD52E265A1}" dt="2024-03-12T14:10:25.743" v="1367" actId="207"/>
        <pc:sldMkLst>
          <pc:docMk/>
          <pc:sldMk cId="0" sldId="287"/>
        </pc:sldMkLst>
        <pc:spChg chg="mod">
          <ac:chgData name="luca iannone" userId="9ed1ec5739ace158" providerId="LiveId" clId="{9BB1DC64-41CC-4EF1-BEB0-D5DD52E265A1}" dt="2024-03-12T14:10:17.620" v="1366" actId="1076"/>
          <ac:spMkLst>
            <pc:docMk/>
            <pc:sldMk cId="0" sldId="287"/>
            <ac:spMk id="146" creationId="{00000000-0000-0000-0000-000000000000}"/>
          </ac:spMkLst>
        </pc:spChg>
        <pc:spChg chg="mod">
          <ac:chgData name="luca iannone" userId="9ed1ec5739ace158" providerId="LiveId" clId="{9BB1DC64-41CC-4EF1-BEB0-D5DD52E265A1}" dt="2024-03-12T14:10:25.743" v="1367" actId="207"/>
          <ac:spMkLst>
            <pc:docMk/>
            <pc:sldMk cId="0" sldId="287"/>
            <ac:spMk id="147" creationId="{00000000-0000-0000-0000-000000000000}"/>
          </ac:spMkLst>
        </pc:spChg>
      </pc:sldChg>
      <pc:sldChg chg="modSp mod">
        <pc:chgData name="luca iannone" userId="9ed1ec5739ace158" providerId="LiveId" clId="{9BB1DC64-41CC-4EF1-BEB0-D5DD52E265A1}" dt="2024-03-12T14:11:10.589" v="1374" actId="207"/>
        <pc:sldMkLst>
          <pc:docMk/>
          <pc:sldMk cId="0" sldId="288"/>
        </pc:sldMkLst>
        <pc:spChg chg="mod">
          <ac:chgData name="luca iannone" userId="9ed1ec5739ace158" providerId="LiveId" clId="{9BB1DC64-41CC-4EF1-BEB0-D5DD52E265A1}" dt="2024-03-12T14:11:03.172" v="1373" actId="1076"/>
          <ac:spMkLst>
            <pc:docMk/>
            <pc:sldMk cId="0" sldId="288"/>
            <ac:spMk id="153" creationId="{00000000-0000-0000-0000-000000000000}"/>
          </ac:spMkLst>
        </pc:spChg>
        <pc:spChg chg="mod">
          <ac:chgData name="luca iannone" userId="9ed1ec5739ace158" providerId="LiveId" clId="{9BB1DC64-41CC-4EF1-BEB0-D5DD52E265A1}" dt="2024-03-12T14:11:10.589" v="1374" actId="207"/>
          <ac:spMkLst>
            <pc:docMk/>
            <pc:sldMk cId="0" sldId="288"/>
            <ac:spMk id="154" creationId="{00000000-0000-0000-0000-000000000000}"/>
          </ac:spMkLst>
        </pc:spChg>
      </pc:sldChg>
      <pc:sldChg chg="modSp mod modNotes">
        <pc:chgData name="luca iannone" userId="9ed1ec5739ace158" providerId="LiveId" clId="{9BB1DC64-41CC-4EF1-BEB0-D5DD52E265A1}" dt="2024-03-12T14:12:03.318" v="1381" actId="1076"/>
        <pc:sldMkLst>
          <pc:docMk/>
          <pc:sldMk cId="0" sldId="289"/>
        </pc:sldMkLst>
        <pc:spChg chg="mod">
          <ac:chgData name="luca iannone" userId="9ed1ec5739ace158" providerId="LiveId" clId="{9BB1DC64-41CC-4EF1-BEB0-D5DD52E265A1}" dt="2024-03-12T14:12:03.318" v="1381" actId="1076"/>
          <ac:spMkLst>
            <pc:docMk/>
            <pc:sldMk cId="0" sldId="289"/>
            <ac:spMk id="160" creationId="{00000000-0000-0000-0000-000000000000}"/>
          </ac:spMkLst>
        </pc:spChg>
        <pc:spChg chg="mod">
          <ac:chgData name="luca iannone" userId="9ed1ec5739ace158" providerId="LiveId" clId="{9BB1DC64-41CC-4EF1-BEB0-D5DD52E265A1}" dt="2024-03-12T14:11:43.694" v="1379" actId="113"/>
          <ac:spMkLst>
            <pc:docMk/>
            <pc:sldMk cId="0" sldId="289"/>
            <ac:spMk id="161" creationId="{00000000-0000-0000-0000-000000000000}"/>
          </ac:spMkLst>
        </pc:spChg>
      </pc:sldChg>
      <pc:sldChg chg="modSp mod modNotes">
        <pc:chgData name="luca iannone" userId="9ed1ec5739ace158" providerId="LiveId" clId="{9BB1DC64-41CC-4EF1-BEB0-D5DD52E265A1}" dt="2024-03-12T14:14:05.102" v="1395" actId="113"/>
        <pc:sldMkLst>
          <pc:docMk/>
          <pc:sldMk cId="0" sldId="290"/>
        </pc:sldMkLst>
        <pc:spChg chg="mod">
          <ac:chgData name="luca iannone" userId="9ed1ec5739ace158" providerId="LiveId" clId="{9BB1DC64-41CC-4EF1-BEB0-D5DD52E265A1}" dt="2024-03-12T14:12:57.067" v="1385" actId="1076"/>
          <ac:spMkLst>
            <pc:docMk/>
            <pc:sldMk cId="0" sldId="290"/>
            <ac:spMk id="167" creationId="{00000000-0000-0000-0000-000000000000}"/>
          </ac:spMkLst>
        </pc:spChg>
        <pc:spChg chg="mod">
          <ac:chgData name="luca iannone" userId="9ed1ec5739ace158" providerId="LiveId" clId="{9BB1DC64-41CC-4EF1-BEB0-D5DD52E265A1}" dt="2024-03-12T14:14:05.102" v="1395" actId="113"/>
          <ac:spMkLst>
            <pc:docMk/>
            <pc:sldMk cId="0" sldId="290"/>
            <ac:spMk id="168" creationId="{00000000-0000-0000-0000-000000000000}"/>
          </ac:spMkLst>
        </pc:spChg>
      </pc:sldChg>
      <pc:sldChg chg="modSp mod">
        <pc:chgData name="luca iannone" userId="9ed1ec5739ace158" providerId="LiveId" clId="{9BB1DC64-41CC-4EF1-BEB0-D5DD52E265A1}" dt="2024-03-12T14:13:51.231" v="1394" actId="113"/>
        <pc:sldMkLst>
          <pc:docMk/>
          <pc:sldMk cId="0" sldId="291"/>
        </pc:sldMkLst>
        <pc:spChg chg="mod">
          <ac:chgData name="luca iannone" userId="9ed1ec5739ace158" providerId="LiveId" clId="{9BB1DC64-41CC-4EF1-BEB0-D5DD52E265A1}" dt="2024-03-12T14:13:28.308" v="1390" actId="1076"/>
          <ac:spMkLst>
            <pc:docMk/>
            <pc:sldMk cId="0" sldId="291"/>
            <ac:spMk id="174" creationId="{00000000-0000-0000-0000-000000000000}"/>
          </ac:spMkLst>
        </pc:spChg>
        <pc:spChg chg="mod">
          <ac:chgData name="luca iannone" userId="9ed1ec5739ace158" providerId="LiveId" clId="{9BB1DC64-41CC-4EF1-BEB0-D5DD52E265A1}" dt="2024-03-12T14:13:51.231" v="1394" actId="113"/>
          <ac:spMkLst>
            <pc:docMk/>
            <pc:sldMk cId="0" sldId="291"/>
            <ac:spMk id="175" creationId="{00000000-0000-0000-0000-000000000000}"/>
          </ac:spMkLst>
        </pc:spChg>
      </pc:sldChg>
      <pc:sldChg chg="delSp new del mod">
        <pc:chgData name="luca iannone" userId="9ed1ec5739ace158" providerId="LiveId" clId="{9BB1DC64-41CC-4EF1-BEB0-D5DD52E265A1}" dt="2024-03-12T14:44:39.454" v="1686" actId="47"/>
        <pc:sldMkLst>
          <pc:docMk/>
          <pc:sldMk cId="2125608695" sldId="292"/>
        </pc:sldMkLst>
        <pc:spChg chg="del">
          <ac:chgData name="luca iannone" userId="9ed1ec5739ace158" providerId="LiveId" clId="{9BB1DC64-41CC-4EF1-BEB0-D5DD52E265A1}" dt="2024-03-12T14:07:11.195" v="1338" actId="478"/>
          <ac:spMkLst>
            <pc:docMk/>
            <pc:sldMk cId="2125608695" sldId="292"/>
            <ac:spMk id="2" creationId="{A493D88A-03B7-E16C-14CF-6B2AE924A3FA}"/>
          </ac:spMkLst>
        </pc:spChg>
      </pc:sldChg>
      <pc:sldChg chg="delSp new del mod">
        <pc:chgData name="luca iannone" userId="9ed1ec5739ace158" providerId="LiveId" clId="{9BB1DC64-41CC-4EF1-BEB0-D5DD52E265A1}" dt="2024-03-12T14:44:39.454" v="1686" actId="47"/>
        <pc:sldMkLst>
          <pc:docMk/>
          <pc:sldMk cId="1814925249" sldId="293"/>
        </pc:sldMkLst>
        <pc:spChg chg="del">
          <ac:chgData name="luca iannone" userId="9ed1ec5739ace158" providerId="LiveId" clId="{9BB1DC64-41CC-4EF1-BEB0-D5DD52E265A1}" dt="2024-03-12T14:07:15.836" v="1339" actId="478"/>
          <ac:spMkLst>
            <pc:docMk/>
            <pc:sldMk cId="1814925249" sldId="293"/>
            <ac:spMk id="2" creationId="{B4D597B8-2E51-DB8A-6FB2-B49328E02B0A}"/>
          </ac:spMkLst>
        </pc:spChg>
      </pc:sldChg>
      <pc:sldChg chg="del">
        <pc:chgData name="luca iannone" userId="9ed1ec5739ace158" providerId="LiveId" clId="{9BB1DC64-41CC-4EF1-BEB0-D5DD52E265A1}" dt="2024-03-12T14:06:26.016" v="1329"/>
        <pc:sldMkLst>
          <pc:docMk/>
          <pc:sldMk cId="0" sldId="294"/>
        </pc:sldMkLst>
      </pc:sldChg>
      <pc:sldChg chg="delSp new del mod">
        <pc:chgData name="luca iannone" userId="9ed1ec5739ace158" providerId="LiveId" clId="{9BB1DC64-41CC-4EF1-BEB0-D5DD52E265A1}" dt="2024-03-12T14:44:39.454" v="1686" actId="47"/>
        <pc:sldMkLst>
          <pc:docMk/>
          <pc:sldMk cId="1634935539" sldId="294"/>
        </pc:sldMkLst>
        <pc:spChg chg="del">
          <ac:chgData name="luca iannone" userId="9ed1ec5739ace158" providerId="LiveId" clId="{9BB1DC64-41CC-4EF1-BEB0-D5DD52E265A1}" dt="2024-03-12T14:07:05.315" v="1337" actId="478"/>
          <ac:spMkLst>
            <pc:docMk/>
            <pc:sldMk cId="1634935539" sldId="294"/>
            <ac:spMk id="2" creationId="{E1C75C0F-19D4-CA9F-8A24-AC5696D04F03}"/>
          </ac:spMkLst>
        </pc:spChg>
      </pc:sldChg>
      <pc:sldChg chg="del">
        <pc:chgData name="luca iannone" userId="9ed1ec5739ace158" providerId="LiveId" clId="{9BB1DC64-41CC-4EF1-BEB0-D5DD52E265A1}" dt="2024-03-12T14:06:26.016" v="1329"/>
        <pc:sldMkLst>
          <pc:docMk/>
          <pc:sldMk cId="0" sldId="295"/>
        </pc:sldMkLst>
      </pc:sldChg>
      <pc:sldChg chg="delSp new del mod">
        <pc:chgData name="luca iannone" userId="9ed1ec5739ace158" providerId="LiveId" clId="{9BB1DC64-41CC-4EF1-BEB0-D5DD52E265A1}" dt="2024-03-12T14:44:39.454" v="1686" actId="47"/>
        <pc:sldMkLst>
          <pc:docMk/>
          <pc:sldMk cId="288162312" sldId="295"/>
        </pc:sldMkLst>
        <pc:spChg chg="del">
          <ac:chgData name="luca iannone" userId="9ed1ec5739ace158" providerId="LiveId" clId="{9BB1DC64-41CC-4EF1-BEB0-D5DD52E265A1}" dt="2024-03-12T14:07:02.531" v="1336" actId="478"/>
          <ac:spMkLst>
            <pc:docMk/>
            <pc:sldMk cId="288162312" sldId="295"/>
            <ac:spMk id="2" creationId="{DB67FEF4-A889-5AE2-EC0E-2531A8F9B138}"/>
          </ac:spMkLst>
        </pc:spChg>
      </pc:sldChg>
      <pc:sldChg chg="del">
        <pc:chgData name="luca iannone" userId="9ed1ec5739ace158" providerId="LiveId" clId="{9BB1DC64-41CC-4EF1-BEB0-D5DD52E265A1}" dt="2024-03-12T14:06:26.016" v="1329"/>
        <pc:sldMkLst>
          <pc:docMk/>
          <pc:sldMk cId="0" sldId="296"/>
        </pc:sldMkLst>
      </pc:sldChg>
      <pc:sldChg chg="delSp new del mod">
        <pc:chgData name="luca iannone" userId="9ed1ec5739ace158" providerId="LiveId" clId="{9BB1DC64-41CC-4EF1-BEB0-D5DD52E265A1}" dt="2024-03-12T14:44:39.454" v="1686" actId="47"/>
        <pc:sldMkLst>
          <pc:docMk/>
          <pc:sldMk cId="3141826005" sldId="296"/>
        </pc:sldMkLst>
        <pc:spChg chg="del">
          <ac:chgData name="luca iannone" userId="9ed1ec5739ace158" providerId="LiveId" clId="{9BB1DC64-41CC-4EF1-BEB0-D5DD52E265A1}" dt="2024-03-12T14:06:59.748" v="1335" actId="478"/>
          <ac:spMkLst>
            <pc:docMk/>
            <pc:sldMk cId="3141826005" sldId="296"/>
            <ac:spMk id="2" creationId="{FB7CF82D-EC05-2940-CCC0-95667D4AC5E1}"/>
          </ac:spMkLst>
        </pc:spChg>
      </pc:sldChg>
      <pc:sldChg chg="del">
        <pc:chgData name="luca iannone" userId="9ed1ec5739ace158" providerId="LiveId" clId="{9BB1DC64-41CC-4EF1-BEB0-D5DD52E265A1}" dt="2024-03-12T14:06:26.016" v="1329"/>
        <pc:sldMkLst>
          <pc:docMk/>
          <pc:sldMk cId="0" sldId="297"/>
        </pc:sldMkLst>
      </pc:sldChg>
      <pc:sldChg chg="delSp new del mod">
        <pc:chgData name="luca iannone" userId="9ed1ec5739ace158" providerId="LiveId" clId="{9BB1DC64-41CC-4EF1-BEB0-D5DD52E265A1}" dt="2024-03-12T14:44:39.454" v="1686" actId="47"/>
        <pc:sldMkLst>
          <pc:docMk/>
          <pc:sldMk cId="1737127728" sldId="297"/>
        </pc:sldMkLst>
        <pc:spChg chg="del">
          <ac:chgData name="luca iannone" userId="9ed1ec5739ace158" providerId="LiveId" clId="{9BB1DC64-41CC-4EF1-BEB0-D5DD52E265A1}" dt="2024-03-12T14:06:56.948" v="1334" actId="478"/>
          <ac:spMkLst>
            <pc:docMk/>
            <pc:sldMk cId="1737127728" sldId="297"/>
            <ac:spMk id="2" creationId="{4F02D47F-D536-2C6D-5DC8-5084B09D090C}"/>
          </ac:spMkLst>
        </pc:spChg>
      </pc:sldChg>
      <pc:sldChg chg="addSp delSp modSp new mod modClrScheme chgLayout">
        <pc:chgData name="luca iannone" userId="9ed1ec5739ace158" providerId="LiveId" clId="{9BB1DC64-41CC-4EF1-BEB0-D5DD52E265A1}" dt="2024-03-12T14:15:28.964" v="1415" actId="20577"/>
        <pc:sldMkLst>
          <pc:docMk/>
          <pc:sldMk cId="2229682773" sldId="298"/>
        </pc:sldMkLst>
        <pc:spChg chg="del mod ord">
          <ac:chgData name="luca iannone" userId="9ed1ec5739ace158" providerId="LiveId" clId="{9BB1DC64-41CC-4EF1-BEB0-D5DD52E265A1}" dt="2024-03-12T14:15:10.448" v="1397" actId="700"/>
          <ac:spMkLst>
            <pc:docMk/>
            <pc:sldMk cId="2229682773" sldId="298"/>
            <ac:spMk id="2" creationId="{5E361295-A364-AE38-0AE4-FA27B7DE956A}"/>
          </ac:spMkLst>
        </pc:spChg>
        <pc:spChg chg="del mod ord">
          <ac:chgData name="luca iannone" userId="9ed1ec5739ace158" providerId="LiveId" clId="{9BB1DC64-41CC-4EF1-BEB0-D5DD52E265A1}" dt="2024-03-12T14:15:10.448" v="1397" actId="700"/>
          <ac:spMkLst>
            <pc:docMk/>
            <pc:sldMk cId="2229682773" sldId="298"/>
            <ac:spMk id="3" creationId="{3834854E-193A-DB17-A7BA-565D2067B653}"/>
          </ac:spMkLst>
        </pc:spChg>
        <pc:spChg chg="add del mod ord">
          <ac:chgData name="luca iannone" userId="9ed1ec5739ace158" providerId="LiveId" clId="{9BB1DC64-41CC-4EF1-BEB0-D5DD52E265A1}" dt="2024-03-12T14:15:13.621" v="1398" actId="478"/>
          <ac:spMkLst>
            <pc:docMk/>
            <pc:sldMk cId="2229682773" sldId="298"/>
            <ac:spMk id="4" creationId="{1F99477F-1A73-E6D2-B44D-651883C3AF3F}"/>
          </ac:spMkLst>
        </pc:spChg>
        <pc:spChg chg="add del mod ord">
          <ac:chgData name="luca iannone" userId="9ed1ec5739ace158" providerId="LiveId" clId="{9BB1DC64-41CC-4EF1-BEB0-D5DD52E265A1}" dt="2024-03-12T14:15:15.435" v="1399" actId="478"/>
          <ac:spMkLst>
            <pc:docMk/>
            <pc:sldMk cId="2229682773" sldId="298"/>
            <ac:spMk id="5" creationId="{9081FF01-FD23-A328-B782-948F39E04122}"/>
          </ac:spMkLst>
        </pc:spChg>
        <pc:spChg chg="add mod">
          <ac:chgData name="luca iannone" userId="9ed1ec5739ace158" providerId="LiveId" clId="{9BB1DC64-41CC-4EF1-BEB0-D5DD52E265A1}" dt="2024-03-12T14:15:28.964" v="1415" actId="20577"/>
          <ac:spMkLst>
            <pc:docMk/>
            <pc:sldMk cId="2229682773" sldId="298"/>
            <ac:spMk id="6" creationId="{D54AF8B3-3A17-70F1-C109-CB8EF56122AF}"/>
          </ac:spMkLst>
        </pc:spChg>
      </pc:sldChg>
      <pc:sldChg chg="del">
        <pc:chgData name="luca iannone" userId="9ed1ec5739ace158" providerId="LiveId" clId="{9BB1DC64-41CC-4EF1-BEB0-D5DD52E265A1}" dt="2024-03-12T14:06:26.016" v="1329"/>
        <pc:sldMkLst>
          <pc:docMk/>
          <pc:sldMk cId="2229682773" sldId="298"/>
        </pc:sldMkLst>
      </pc:sldChg>
      <pc:sldChg chg="modSp del mod">
        <pc:chgData name="luca iannone" userId="9ed1ec5739ace158" providerId="LiveId" clId="{9BB1DC64-41CC-4EF1-BEB0-D5DD52E265A1}" dt="2024-03-12T14:23:18.085" v="1466" actId="113"/>
        <pc:sldMkLst>
          <pc:docMk/>
          <pc:sldMk cId="0" sldId="299"/>
        </pc:sldMkLst>
        <pc:spChg chg="mod">
          <ac:chgData name="luca iannone" userId="9ed1ec5739ace158" providerId="LiveId" clId="{9BB1DC64-41CC-4EF1-BEB0-D5DD52E265A1}" dt="2024-03-12T14:23:18.085" v="1466" actId="113"/>
          <ac:spMkLst>
            <pc:docMk/>
            <pc:sldMk cId="0" sldId="299"/>
            <ac:spMk id="128" creationId="{00000000-0000-0000-0000-000000000000}"/>
          </ac:spMkLst>
        </pc:spChg>
        <pc:spChg chg="mod">
          <ac:chgData name="luca iannone" userId="9ed1ec5739ace158" providerId="LiveId" clId="{9BB1DC64-41CC-4EF1-BEB0-D5DD52E265A1}" dt="2024-03-12T14:17:26.756" v="1418" actId="207"/>
          <ac:spMkLst>
            <pc:docMk/>
            <pc:sldMk cId="0" sldId="299"/>
            <ac:spMk id="129" creationId="{00000000-0000-0000-0000-000000000000}"/>
          </ac:spMkLst>
        </pc:spChg>
      </pc:sldChg>
      <pc:sldChg chg="modSp del mod modClrScheme chgLayout">
        <pc:chgData name="luca iannone" userId="9ed1ec5739ace158" providerId="LiveId" clId="{9BB1DC64-41CC-4EF1-BEB0-D5DD52E265A1}" dt="2024-03-12T14:18:15.397" v="1424" actId="255"/>
        <pc:sldMkLst>
          <pc:docMk/>
          <pc:sldMk cId="0" sldId="300"/>
        </pc:sldMkLst>
        <pc:spChg chg="mod ord">
          <ac:chgData name="luca iannone" userId="9ed1ec5739ace158" providerId="LiveId" clId="{9BB1DC64-41CC-4EF1-BEB0-D5DD52E265A1}" dt="2024-03-12T14:17:54.474" v="1422"/>
          <ac:spMkLst>
            <pc:docMk/>
            <pc:sldMk cId="0" sldId="300"/>
            <ac:spMk id="134" creationId="{00000000-0000-0000-0000-000000000000}"/>
          </ac:spMkLst>
        </pc:spChg>
        <pc:spChg chg="mod ord">
          <ac:chgData name="luca iannone" userId="9ed1ec5739ace158" providerId="LiveId" clId="{9BB1DC64-41CC-4EF1-BEB0-D5DD52E265A1}" dt="2024-03-12T14:18:15.397" v="1424" actId="255"/>
          <ac:spMkLst>
            <pc:docMk/>
            <pc:sldMk cId="0" sldId="300"/>
            <ac:spMk id="135" creationId="{00000000-0000-0000-0000-000000000000}"/>
          </ac:spMkLst>
        </pc:spChg>
      </pc:sldChg>
      <pc:sldChg chg="modSp del mod modClrScheme chgLayout">
        <pc:chgData name="luca iannone" userId="9ed1ec5739ace158" providerId="LiveId" clId="{9BB1DC64-41CC-4EF1-BEB0-D5DD52E265A1}" dt="2024-03-12T14:19:49.495" v="1436" actId="207"/>
        <pc:sldMkLst>
          <pc:docMk/>
          <pc:sldMk cId="0" sldId="301"/>
        </pc:sldMkLst>
        <pc:spChg chg="mod ord">
          <ac:chgData name="luca iannone" userId="9ed1ec5739ace158" providerId="LiveId" clId="{9BB1DC64-41CC-4EF1-BEB0-D5DD52E265A1}" dt="2024-03-12T14:19:38.502" v="1434" actId="1076"/>
          <ac:spMkLst>
            <pc:docMk/>
            <pc:sldMk cId="0" sldId="301"/>
            <ac:spMk id="140" creationId="{00000000-0000-0000-0000-000000000000}"/>
          </ac:spMkLst>
        </pc:spChg>
        <pc:spChg chg="mod ord">
          <ac:chgData name="luca iannone" userId="9ed1ec5739ace158" providerId="LiveId" clId="{9BB1DC64-41CC-4EF1-BEB0-D5DD52E265A1}" dt="2024-03-12T14:19:49.495" v="1436" actId="207"/>
          <ac:spMkLst>
            <pc:docMk/>
            <pc:sldMk cId="0" sldId="301"/>
            <ac:spMk id="141" creationId="{00000000-0000-0000-0000-000000000000}"/>
          </ac:spMkLst>
        </pc:spChg>
      </pc:sldChg>
      <pc:sldChg chg="modSp mod modClrScheme chgLayout">
        <pc:chgData name="luca iannone" userId="9ed1ec5739ace158" providerId="LiveId" clId="{9BB1DC64-41CC-4EF1-BEB0-D5DD52E265A1}" dt="2024-03-12T14:23:04.955" v="1463" actId="1076"/>
        <pc:sldMkLst>
          <pc:docMk/>
          <pc:sldMk cId="0" sldId="302"/>
        </pc:sldMkLst>
        <pc:spChg chg="mod ord">
          <ac:chgData name="luca iannone" userId="9ed1ec5739ace158" providerId="LiveId" clId="{9BB1DC64-41CC-4EF1-BEB0-D5DD52E265A1}" dt="2024-03-12T14:23:04.955" v="1463" actId="1076"/>
          <ac:spMkLst>
            <pc:docMk/>
            <pc:sldMk cId="0" sldId="302"/>
            <ac:spMk id="146" creationId="{00000000-0000-0000-0000-000000000000}"/>
          </ac:spMkLst>
        </pc:spChg>
        <pc:spChg chg="mod ord">
          <ac:chgData name="luca iannone" userId="9ed1ec5739ace158" providerId="LiveId" clId="{9BB1DC64-41CC-4EF1-BEB0-D5DD52E265A1}" dt="2024-03-12T14:22:47.965" v="1460" actId="207"/>
          <ac:spMkLst>
            <pc:docMk/>
            <pc:sldMk cId="0" sldId="302"/>
            <ac:spMk id="147" creationId="{00000000-0000-0000-0000-000000000000}"/>
          </ac:spMkLst>
        </pc:spChg>
        <pc:picChg chg="mod">
          <ac:chgData name="luca iannone" userId="9ed1ec5739ace158" providerId="LiveId" clId="{9BB1DC64-41CC-4EF1-BEB0-D5DD52E265A1}" dt="2024-03-12T14:22:58.315" v="1462" actId="1076"/>
          <ac:picMkLst>
            <pc:docMk/>
            <pc:sldMk cId="0" sldId="302"/>
            <ac:picMk id="148" creationId="{00000000-0000-0000-0000-000000000000}"/>
          </ac:picMkLst>
        </pc:picChg>
        <pc:picChg chg="mod">
          <ac:chgData name="luca iannone" userId="9ed1ec5739ace158" providerId="LiveId" clId="{9BB1DC64-41CC-4EF1-BEB0-D5DD52E265A1}" dt="2024-03-12T14:20:48.012" v="1442" actId="14100"/>
          <ac:picMkLst>
            <pc:docMk/>
            <pc:sldMk cId="0" sldId="302"/>
            <ac:picMk id="149" creationId="{00000000-0000-0000-0000-000000000000}"/>
          </ac:picMkLst>
        </pc:picChg>
      </pc:sldChg>
      <pc:sldChg chg="modSp mod modClrScheme chgLayout">
        <pc:chgData name="luca iannone" userId="9ed1ec5739ace158" providerId="LiveId" clId="{9BB1DC64-41CC-4EF1-BEB0-D5DD52E265A1}" dt="2024-03-12T14:25:28.576" v="1488" actId="1076"/>
        <pc:sldMkLst>
          <pc:docMk/>
          <pc:sldMk cId="0" sldId="303"/>
        </pc:sldMkLst>
        <pc:spChg chg="mod ord">
          <ac:chgData name="luca iannone" userId="9ed1ec5739ace158" providerId="LiveId" clId="{9BB1DC64-41CC-4EF1-BEB0-D5DD52E265A1}" dt="2024-03-12T14:25:28.576" v="1488" actId="1076"/>
          <ac:spMkLst>
            <pc:docMk/>
            <pc:sldMk cId="0" sldId="303"/>
            <ac:spMk id="154" creationId="{00000000-0000-0000-0000-000000000000}"/>
          </ac:spMkLst>
        </pc:spChg>
        <pc:spChg chg="mod ord">
          <ac:chgData name="luca iannone" userId="9ed1ec5739ace158" providerId="LiveId" clId="{9BB1DC64-41CC-4EF1-BEB0-D5DD52E265A1}" dt="2024-03-12T14:25:20.733" v="1487" actId="1076"/>
          <ac:spMkLst>
            <pc:docMk/>
            <pc:sldMk cId="0" sldId="303"/>
            <ac:spMk id="155" creationId="{00000000-0000-0000-0000-000000000000}"/>
          </ac:spMkLst>
        </pc:spChg>
        <pc:spChg chg="mod">
          <ac:chgData name="luca iannone" userId="9ed1ec5739ace158" providerId="LiveId" clId="{9BB1DC64-41CC-4EF1-BEB0-D5DD52E265A1}" dt="2024-03-12T14:25:08.333" v="1485" actId="1076"/>
          <ac:spMkLst>
            <pc:docMk/>
            <pc:sldMk cId="0" sldId="303"/>
            <ac:spMk id="158" creationId="{00000000-0000-0000-0000-000000000000}"/>
          </ac:spMkLst>
        </pc:spChg>
        <pc:picChg chg="mod">
          <ac:chgData name="luca iannone" userId="9ed1ec5739ace158" providerId="LiveId" clId="{9BB1DC64-41CC-4EF1-BEB0-D5DD52E265A1}" dt="2024-03-12T14:18:55.646" v="1427" actId="1076"/>
          <ac:picMkLst>
            <pc:docMk/>
            <pc:sldMk cId="0" sldId="303"/>
            <ac:picMk id="156" creationId="{00000000-0000-0000-0000-000000000000}"/>
          </ac:picMkLst>
        </pc:picChg>
        <pc:picChg chg="mod">
          <ac:chgData name="luca iannone" userId="9ed1ec5739ace158" providerId="LiveId" clId="{9BB1DC64-41CC-4EF1-BEB0-D5DD52E265A1}" dt="2024-03-12T14:24:49.174" v="1482" actId="1076"/>
          <ac:picMkLst>
            <pc:docMk/>
            <pc:sldMk cId="0" sldId="303"/>
            <ac:picMk id="157" creationId="{00000000-0000-0000-0000-000000000000}"/>
          </ac:picMkLst>
        </pc:picChg>
      </pc:sldChg>
      <pc:sldChg chg="modSp mod modClrScheme chgLayout">
        <pc:chgData name="luca iannone" userId="9ed1ec5739ace158" providerId="LiveId" clId="{9BB1DC64-41CC-4EF1-BEB0-D5DD52E265A1}" dt="2024-03-12T14:31:05.559" v="1538" actId="113"/>
        <pc:sldMkLst>
          <pc:docMk/>
          <pc:sldMk cId="0" sldId="304"/>
        </pc:sldMkLst>
        <pc:spChg chg="mod ord">
          <ac:chgData name="luca iannone" userId="9ed1ec5739ace158" providerId="LiveId" clId="{9BB1DC64-41CC-4EF1-BEB0-D5DD52E265A1}" dt="2024-03-12T14:30:27.094" v="1531" actId="1076"/>
          <ac:spMkLst>
            <pc:docMk/>
            <pc:sldMk cId="0" sldId="304"/>
            <ac:spMk id="163" creationId="{00000000-0000-0000-0000-000000000000}"/>
          </ac:spMkLst>
        </pc:spChg>
        <pc:spChg chg="mod ord">
          <ac:chgData name="luca iannone" userId="9ed1ec5739ace158" providerId="LiveId" clId="{9BB1DC64-41CC-4EF1-BEB0-D5DD52E265A1}" dt="2024-03-12T14:31:05.559" v="1538" actId="113"/>
          <ac:spMkLst>
            <pc:docMk/>
            <pc:sldMk cId="0" sldId="304"/>
            <ac:spMk id="164" creationId="{00000000-0000-0000-0000-000000000000}"/>
          </ac:spMkLst>
        </pc:spChg>
        <pc:picChg chg="mod">
          <ac:chgData name="luca iannone" userId="9ed1ec5739ace158" providerId="LiveId" clId="{9BB1DC64-41CC-4EF1-BEB0-D5DD52E265A1}" dt="2024-03-12T14:30:42.388" v="1534" actId="1076"/>
          <ac:picMkLst>
            <pc:docMk/>
            <pc:sldMk cId="0" sldId="304"/>
            <ac:picMk id="165" creationId="{00000000-0000-0000-0000-000000000000}"/>
          </ac:picMkLst>
        </pc:picChg>
      </pc:sldChg>
      <pc:sldChg chg="modSp mod modClrScheme chgLayout">
        <pc:chgData name="luca iannone" userId="9ed1ec5739ace158" providerId="LiveId" clId="{9BB1DC64-41CC-4EF1-BEB0-D5DD52E265A1}" dt="2024-03-12T14:29:36.804" v="1523" actId="1076"/>
        <pc:sldMkLst>
          <pc:docMk/>
          <pc:sldMk cId="0" sldId="305"/>
        </pc:sldMkLst>
        <pc:spChg chg="mod ord">
          <ac:chgData name="luca iannone" userId="9ed1ec5739ace158" providerId="LiveId" clId="{9BB1DC64-41CC-4EF1-BEB0-D5DD52E265A1}" dt="2024-03-12T14:29:36.804" v="1523" actId="1076"/>
          <ac:spMkLst>
            <pc:docMk/>
            <pc:sldMk cId="0" sldId="305"/>
            <ac:spMk id="170" creationId="{00000000-0000-0000-0000-000000000000}"/>
          </ac:spMkLst>
        </pc:spChg>
        <pc:spChg chg="mod ord">
          <ac:chgData name="luca iannone" userId="9ed1ec5739ace158" providerId="LiveId" clId="{9BB1DC64-41CC-4EF1-BEB0-D5DD52E265A1}" dt="2024-03-12T14:29:24.608" v="1521" actId="113"/>
          <ac:spMkLst>
            <pc:docMk/>
            <pc:sldMk cId="0" sldId="305"/>
            <ac:spMk id="171" creationId="{00000000-0000-0000-0000-000000000000}"/>
          </ac:spMkLst>
        </pc:spChg>
        <pc:picChg chg="mod">
          <ac:chgData name="luca iannone" userId="9ed1ec5739ace158" providerId="LiveId" clId="{9BB1DC64-41CC-4EF1-BEB0-D5DD52E265A1}" dt="2024-03-12T14:28:09.460" v="1519" actId="14100"/>
          <ac:picMkLst>
            <pc:docMk/>
            <pc:sldMk cId="0" sldId="305"/>
            <ac:picMk id="172" creationId="{00000000-0000-0000-0000-000000000000}"/>
          </ac:picMkLst>
        </pc:picChg>
      </pc:sldChg>
      <pc:sldChg chg="modSp mod modClrScheme chgLayout">
        <pc:chgData name="luca iannone" userId="9ed1ec5739ace158" providerId="LiveId" clId="{9BB1DC64-41CC-4EF1-BEB0-D5DD52E265A1}" dt="2024-03-12T14:32:17.423" v="1551" actId="207"/>
        <pc:sldMkLst>
          <pc:docMk/>
          <pc:sldMk cId="0" sldId="306"/>
        </pc:sldMkLst>
        <pc:spChg chg="mod ord">
          <ac:chgData name="luca iannone" userId="9ed1ec5739ace158" providerId="LiveId" clId="{9BB1DC64-41CC-4EF1-BEB0-D5DD52E265A1}" dt="2024-03-12T14:31:43.581" v="1546" actId="1076"/>
          <ac:spMkLst>
            <pc:docMk/>
            <pc:sldMk cId="0" sldId="306"/>
            <ac:spMk id="177" creationId="{00000000-0000-0000-0000-000000000000}"/>
          </ac:spMkLst>
        </pc:spChg>
        <pc:spChg chg="mod ord">
          <ac:chgData name="luca iannone" userId="9ed1ec5739ace158" providerId="LiveId" clId="{9BB1DC64-41CC-4EF1-BEB0-D5DD52E265A1}" dt="2024-03-12T14:32:17.423" v="1551" actId="207"/>
          <ac:spMkLst>
            <pc:docMk/>
            <pc:sldMk cId="0" sldId="306"/>
            <ac:spMk id="178" creationId="{00000000-0000-0000-0000-000000000000}"/>
          </ac:spMkLst>
        </pc:spChg>
      </pc:sldChg>
      <pc:sldChg chg="modSp mod modClrScheme chgLayout">
        <pc:chgData name="luca iannone" userId="9ed1ec5739ace158" providerId="LiveId" clId="{9BB1DC64-41CC-4EF1-BEB0-D5DD52E265A1}" dt="2024-03-12T14:34:02.842" v="1571" actId="113"/>
        <pc:sldMkLst>
          <pc:docMk/>
          <pc:sldMk cId="0" sldId="307"/>
        </pc:sldMkLst>
        <pc:spChg chg="mod ord">
          <ac:chgData name="luca iannone" userId="9ed1ec5739ace158" providerId="LiveId" clId="{9BB1DC64-41CC-4EF1-BEB0-D5DD52E265A1}" dt="2024-03-12T14:33:28.173" v="1564" actId="1076"/>
          <ac:spMkLst>
            <pc:docMk/>
            <pc:sldMk cId="0" sldId="307"/>
            <ac:spMk id="184" creationId="{00000000-0000-0000-0000-000000000000}"/>
          </ac:spMkLst>
        </pc:spChg>
        <pc:spChg chg="mod ord">
          <ac:chgData name="luca iannone" userId="9ed1ec5739ace158" providerId="LiveId" clId="{9BB1DC64-41CC-4EF1-BEB0-D5DD52E265A1}" dt="2024-03-12T14:34:02.842" v="1571" actId="113"/>
          <ac:spMkLst>
            <pc:docMk/>
            <pc:sldMk cId="0" sldId="307"/>
            <ac:spMk id="185" creationId="{00000000-0000-0000-0000-000000000000}"/>
          </ac:spMkLst>
        </pc:spChg>
        <pc:picChg chg="mod">
          <ac:chgData name="luca iannone" userId="9ed1ec5739ace158" providerId="LiveId" clId="{9BB1DC64-41CC-4EF1-BEB0-D5DD52E265A1}" dt="2024-03-12T14:33:34.892" v="1565" actId="14100"/>
          <ac:picMkLst>
            <pc:docMk/>
            <pc:sldMk cId="0" sldId="307"/>
            <ac:picMk id="186" creationId="{00000000-0000-0000-0000-000000000000}"/>
          </ac:picMkLst>
        </pc:picChg>
      </pc:sldChg>
      <pc:sldChg chg="modSp mod modClrScheme chgLayout">
        <pc:chgData name="luca iannone" userId="9ed1ec5739ace158" providerId="LiveId" clId="{9BB1DC64-41CC-4EF1-BEB0-D5DD52E265A1}" dt="2024-03-12T14:35:15.422" v="1584" actId="1076"/>
        <pc:sldMkLst>
          <pc:docMk/>
          <pc:sldMk cId="0" sldId="308"/>
        </pc:sldMkLst>
        <pc:spChg chg="mod ord">
          <ac:chgData name="luca iannone" userId="9ed1ec5739ace158" providerId="LiveId" clId="{9BB1DC64-41CC-4EF1-BEB0-D5DD52E265A1}" dt="2024-03-12T14:34:34.661" v="1577" actId="1076"/>
          <ac:spMkLst>
            <pc:docMk/>
            <pc:sldMk cId="0" sldId="308"/>
            <ac:spMk id="191" creationId="{00000000-0000-0000-0000-000000000000}"/>
          </ac:spMkLst>
        </pc:spChg>
        <pc:spChg chg="mod ord">
          <ac:chgData name="luca iannone" userId="9ed1ec5739ace158" providerId="LiveId" clId="{9BB1DC64-41CC-4EF1-BEB0-D5DD52E265A1}" dt="2024-03-12T14:35:15.422" v="1584" actId="1076"/>
          <ac:spMkLst>
            <pc:docMk/>
            <pc:sldMk cId="0" sldId="308"/>
            <ac:spMk id="192" creationId="{00000000-0000-0000-0000-000000000000}"/>
          </ac:spMkLst>
        </pc:spChg>
        <pc:picChg chg="mod">
          <ac:chgData name="luca iannone" userId="9ed1ec5739ace158" providerId="LiveId" clId="{9BB1DC64-41CC-4EF1-BEB0-D5DD52E265A1}" dt="2024-03-12T14:35:08.405" v="1583" actId="1076"/>
          <ac:picMkLst>
            <pc:docMk/>
            <pc:sldMk cId="0" sldId="308"/>
            <ac:picMk id="193" creationId="{00000000-0000-0000-0000-000000000000}"/>
          </ac:picMkLst>
        </pc:picChg>
      </pc:sldChg>
      <pc:sldChg chg="modSp mod modClrScheme chgLayout">
        <pc:chgData name="luca iannone" userId="9ed1ec5739ace158" providerId="LiveId" clId="{9BB1DC64-41CC-4EF1-BEB0-D5DD52E265A1}" dt="2024-03-12T14:37:33.125" v="1609" actId="14100"/>
        <pc:sldMkLst>
          <pc:docMk/>
          <pc:sldMk cId="0" sldId="309"/>
        </pc:sldMkLst>
        <pc:spChg chg="mod ord">
          <ac:chgData name="luca iannone" userId="9ed1ec5739ace158" providerId="LiveId" clId="{9BB1DC64-41CC-4EF1-BEB0-D5DD52E265A1}" dt="2024-03-12T14:36:47.286" v="1597" actId="1076"/>
          <ac:spMkLst>
            <pc:docMk/>
            <pc:sldMk cId="0" sldId="309"/>
            <ac:spMk id="198" creationId="{00000000-0000-0000-0000-000000000000}"/>
          </ac:spMkLst>
        </pc:spChg>
        <pc:spChg chg="mod ord">
          <ac:chgData name="luca iannone" userId="9ed1ec5739ace158" providerId="LiveId" clId="{9BB1DC64-41CC-4EF1-BEB0-D5DD52E265A1}" dt="2024-03-12T14:37:16.419" v="1604" actId="113"/>
          <ac:spMkLst>
            <pc:docMk/>
            <pc:sldMk cId="0" sldId="309"/>
            <ac:spMk id="199" creationId="{00000000-0000-0000-0000-000000000000}"/>
          </ac:spMkLst>
        </pc:spChg>
        <pc:picChg chg="mod">
          <ac:chgData name="luca iannone" userId="9ed1ec5739ace158" providerId="LiveId" clId="{9BB1DC64-41CC-4EF1-BEB0-D5DD52E265A1}" dt="2024-03-12T14:37:33.125" v="1609" actId="14100"/>
          <ac:picMkLst>
            <pc:docMk/>
            <pc:sldMk cId="0" sldId="309"/>
            <ac:picMk id="200" creationId="{00000000-0000-0000-0000-000000000000}"/>
          </ac:picMkLst>
        </pc:picChg>
      </pc:sldChg>
      <pc:sldChg chg="modSp mod modClrScheme chgLayout">
        <pc:chgData name="luca iannone" userId="9ed1ec5739ace158" providerId="LiveId" clId="{9BB1DC64-41CC-4EF1-BEB0-D5DD52E265A1}" dt="2024-03-12T14:39:52.612" v="1633" actId="113"/>
        <pc:sldMkLst>
          <pc:docMk/>
          <pc:sldMk cId="0" sldId="310"/>
        </pc:sldMkLst>
        <pc:spChg chg="mod ord">
          <ac:chgData name="luca iannone" userId="9ed1ec5739ace158" providerId="LiveId" clId="{9BB1DC64-41CC-4EF1-BEB0-D5DD52E265A1}" dt="2024-03-12T14:38:09.261" v="1616" actId="1076"/>
          <ac:spMkLst>
            <pc:docMk/>
            <pc:sldMk cId="0" sldId="310"/>
            <ac:spMk id="205" creationId="{00000000-0000-0000-0000-000000000000}"/>
          </ac:spMkLst>
        </pc:spChg>
        <pc:spChg chg="mod ord">
          <ac:chgData name="luca iannone" userId="9ed1ec5739ace158" providerId="LiveId" clId="{9BB1DC64-41CC-4EF1-BEB0-D5DD52E265A1}" dt="2024-03-12T14:39:52.612" v="1633" actId="113"/>
          <ac:spMkLst>
            <pc:docMk/>
            <pc:sldMk cId="0" sldId="310"/>
            <ac:spMk id="206" creationId="{00000000-0000-0000-0000-000000000000}"/>
          </ac:spMkLst>
        </pc:spChg>
        <pc:picChg chg="mod">
          <ac:chgData name="luca iannone" userId="9ed1ec5739ace158" providerId="LiveId" clId="{9BB1DC64-41CC-4EF1-BEB0-D5DD52E265A1}" dt="2024-03-12T14:39:37.668" v="1631" actId="1076"/>
          <ac:picMkLst>
            <pc:docMk/>
            <pc:sldMk cId="0" sldId="310"/>
            <ac:picMk id="208" creationId="{00000000-0000-0000-0000-000000000000}"/>
          </ac:picMkLst>
        </pc:picChg>
      </pc:sldChg>
      <pc:sldChg chg="modSp mod modClrScheme chgLayout">
        <pc:chgData name="luca iannone" userId="9ed1ec5739ace158" providerId="LiveId" clId="{9BB1DC64-41CC-4EF1-BEB0-D5DD52E265A1}" dt="2024-03-12T14:41:12.427" v="1649" actId="113"/>
        <pc:sldMkLst>
          <pc:docMk/>
          <pc:sldMk cId="0" sldId="311"/>
        </pc:sldMkLst>
        <pc:spChg chg="mod ord">
          <ac:chgData name="luca iannone" userId="9ed1ec5739ace158" providerId="LiveId" clId="{9BB1DC64-41CC-4EF1-BEB0-D5DD52E265A1}" dt="2024-03-12T14:40:35.896" v="1642" actId="1076"/>
          <ac:spMkLst>
            <pc:docMk/>
            <pc:sldMk cId="0" sldId="311"/>
            <ac:spMk id="213" creationId="{00000000-0000-0000-0000-000000000000}"/>
          </ac:spMkLst>
        </pc:spChg>
        <pc:spChg chg="mod ord">
          <ac:chgData name="luca iannone" userId="9ed1ec5739ace158" providerId="LiveId" clId="{9BB1DC64-41CC-4EF1-BEB0-D5DD52E265A1}" dt="2024-03-12T14:41:12.427" v="1649" actId="113"/>
          <ac:spMkLst>
            <pc:docMk/>
            <pc:sldMk cId="0" sldId="311"/>
            <ac:spMk id="214" creationId="{00000000-0000-0000-0000-000000000000}"/>
          </ac:spMkLst>
        </pc:spChg>
      </pc:sldChg>
      <pc:sldChg chg="modSp mod modClrScheme chgLayout">
        <pc:chgData name="luca iannone" userId="9ed1ec5739ace158" providerId="LiveId" clId="{9BB1DC64-41CC-4EF1-BEB0-D5DD52E265A1}" dt="2024-03-12T14:42:40.035" v="1671" actId="113"/>
        <pc:sldMkLst>
          <pc:docMk/>
          <pc:sldMk cId="0" sldId="312"/>
        </pc:sldMkLst>
        <pc:spChg chg="mod ord">
          <ac:chgData name="luca iannone" userId="9ed1ec5739ace158" providerId="LiveId" clId="{9BB1DC64-41CC-4EF1-BEB0-D5DD52E265A1}" dt="2024-03-12T14:42:01.391" v="1664" actId="1076"/>
          <ac:spMkLst>
            <pc:docMk/>
            <pc:sldMk cId="0" sldId="312"/>
            <ac:spMk id="221" creationId="{00000000-0000-0000-0000-000000000000}"/>
          </ac:spMkLst>
        </pc:spChg>
        <pc:spChg chg="mod ord">
          <ac:chgData name="luca iannone" userId="9ed1ec5739ace158" providerId="LiveId" clId="{9BB1DC64-41CC-4EF1-BEB0-D5DD52E265A1}" dt="2024-03-12T14:42:40.035" v="1671" actId="113"/>
          <ac:spMkLst>
            <pc:docMk/>
            <pc:sldMk cId="0" sldId="312"/>
            <ac:spMk id="222" creationId="{00000000-0000-0000-0000-000000000000}"/>
          </ac:spMkLst>
        </pc:spChg>
        <pc:picChg chg="mod">
          <ac:chgData name="luca iannone" userId="9ed1ec5739ace158" providerId="LiveId" clId="{9BB1DC64-41CC-4EF1-BEB0-D5DD52E265A1}" dt="2024-03-12T14:41:41.437" v="1659" actId="1076"/>
          <ac:picMkLst>
            <pc:docMk/>
            <pc:sldMk cId="0" sldId="312"/>
            <ac:picMk id="223" creationId="{00000000-0000-0000-0000-000000000000}"/>
          </ac:picMkLst>
        </pc:picChg>
      </pc:sldChg>
      <pc:sldChg chg="modSp mod modClrScheme chgLayout modNotes">
        <pc:chgData name="luca iannone" userId="9ed1ec5739ace158" providerId="LiveId" clId="{9BB1DC64-41CC-4EF1-BEB0-D5DD52E265A1}" dt="2024-03-12T14:44:05.948" v="1683" actId="1076"/>
        <pc:sldMkLst>
          <pc:docMk/>
          <pc:sldMk cId="0" sldId="313"/>
        </pc:sldMkLst>
        <pc:spChg chg="mod ord">
          <ac:chgData name="luca iannone" userId="9ed1ec5739ace158" providerId="LiveId" clId="{9BB1DC64-41CC-4EF1-BEB0-D5DD52E265A1}" dt="2024-03-12T14:44:05.948" v="1683" actId="1076"/>
          <ac:spMkLst>
            <pc:docMk/>
            <pc:sldMk cId="0" sldId="313"/>
            <ac:spMk id="229" creationId="{00000000-0000-0000-0000-000000000000}"/>
          </ac:spMkLst>
        </pc:spChg>
        <pc:spChg chg="mod ord">
          <ac:chgData name="luca iannone" userId="9ed1ec5739ace158" providerId="LiveId" clId="{9BB1DC64-41CC-4EF1-BEB0-D5DD52E265A1}" dt="2024-03-12T14:43:55.456" v="1682" actId="14100"/>
          <ac:spMkLst>
            <pc:docMk/>
            <pc:sldMk cId="0" sldId="313"/>
            <ac:spMk id="230" creationId="{00000000-0000-0000-0000-000000000000}"/>
          </ac:spMkLst>
        </pc:spChg>
      </pc:sldChg>
      <pc:sldChg chg="addSp delSp modSp new mod modClrScheme chgLayout">
        <pc:chgData name="luca iannone" userId="9ed1ec5739ace158" providerId="LiveId" clId="{9BB1DC64-41CC-4EF1-BEB0-D5DD52E265A1}" dt="2024-03-12T14:44:28.762" v="1685" actId="700"/>
        <pc:sldMkLst>
          <pc:docMk/>
          <pc:sldMk cId="3960584261" sldId="314"/>
        </pc:sldMkLst>
        <pc:spChg chg="del mod ord">
          <ac:chgData name="luca iannone" userId="9ed1ec5739ace158" providerId="LiveId" clId="{9BB1DC64-41CC-4EF1-BEB0-D5DD52E265A1}" dt="2024-03-12T14:44:28.762" v="1685" actId="700"/>
          <ac:spMkLst>
            <pc:docMk/>
            <pc:sldMk cId="3960584261" sldId="314"/>
            <ac:spMk id="2" creationId="{0263217C-C5F1-C3A6-CDD9-906AF06DE237}"/>
          </ac:spMkLst>
        </pc:spChg>
        <pc:spChg chg="del mod ord">
          <ac:chgData name="luca iannone" userId="9ed1ec5739ace158" providerId="LiveId" clId="{9BB1DC64-41CC-4EF1-BEB0-D5DD52E265A1}" dt="2024-03-12T14:44:28.762" v="1685" actId="700"/>
          <ac:spMkLst>
            <pc:docMk/>
            <pc:sldMk cId="3960584261" sldId="314"/>
            <ac:spMk id="3" creationId="{7B64906B-971B-2459-26E7-FB05310F9054}"/>
          </ac:spMkLst>
        </pc:spChg>
        <pc:spChg chg="add mod ord">
          <ac:chgData name="luca iannone" userId="9ed1ec5739ace158" providerId="LiveId" clId="{9BB1DC64-41CC-4EF1-BEB0-D5DD52E265A1}" dt="2024-03-12T14:44:28.762" v="1685" actId="700"/>
          <ac:spMkLst>
            <pc:docMk/>
            <pc:sldMk cId="3960584261" sldId="314"/>
            <ac:spMk id="4" creationId="{EBBA7687-5883-7731-30AD-E36723120CEC}"/>
          </ac:spMkLst>
        </pc:spChg>
        <pc:spChg chg="add mod ord">
          <ac:chgData name="luca iannone" userId="9ed1ec5739ace158" providerId="LiveId" clId="{9BB1DC64-41CC-4EF1-BEB0-D5DD52E265A1}" dt="2024-03-12T14:44:28.762" v="1685" actId="700"/>
          <ac:spMkLst>
            <pc:docMk/>
            <pc:sldMk cId="3960584261" sldId="314"/>
            <ac:spMk id="5" creationId="{0339F703-3095-C82B-035A-A0ADAF02553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c19b6ae653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2c19b6ae653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c19b6ae653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2c19b6ae653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c19b6ae653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2c19b6ae653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c19b6ae653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2c19b6ae653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c19b6ae653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2c19b6ae653_0_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c19b6ae65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2c19b6ae653_0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c19b6ae653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g2c19b6ae653_0_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c20357c99e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c20357c99e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20357c99e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20357c99e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20357c99e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20357c99e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20357c99e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c20357c99e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c20357c99e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c20357c99e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c20357c99e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c20357c99e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c20357c99e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c20357c99e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c19a88d478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c19a88d478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19a88d478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19a88d478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1f9dcc6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1f9dcc6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c19a88d478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c19a88d478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c19b6ae65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2c19b6ae653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c19a88d47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c19a88d47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c19a88d478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c19a88d478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c19a88d478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c19a88d478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c19a88d478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c19a88d478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c19a88d478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c19a88d478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c19a88d47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c19a88d47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c19a88d478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c19a88d478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c19a88d478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c19a88d478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c19a88d478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c19a88d478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c19a88d47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c19a88d47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c19cf8b22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c19cf8b22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c19cf8b2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c19cf8b2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c19b6ae65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c19b6ae653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c19b6ae65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2c19b6ae653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c19b6ae65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2c19b6ae653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5.xml"/><Relationship Id="rId7"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10.xml"/><Relationship Id="rId11" Type="http://schemas.openxmlformats.org/officeDocument/2006/relationships/slide" Target="slide38.xml"/><Relationship Id="rId5" Type="http://schemas.openxmlformats.org/officeDocument/2006/relationships/slide" Target="slide9.xml"/><Relationship Id="rId10" Type="http://schemas.openxmlformats.org/officeDocument/2006/relationships/slide" Target="slide29.xml"/><Relationship Id="rId4" Type="http://schemas.openxmlformats.org/officeDocument/2006/relationships/slide" Target="slide8.xml"/><Relationship Id="rId9" Type="http://schemas.openxmlformats.org/officeDocument/2006/relationships/slide" Target="slide18.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0.jp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7" name="Immagine 6" descr="Immagine che contiene testo, computer, Personal Computer, interno">
            <a:extLst>
              <a:ext uri="{FF2B5EF4-FFF2-40B4-BE49-F238E27FC236}">
                <a16:creationId xmlns:a16="http://schemas.microsoft.com/office/drawing/2014/main" id="{A4B9EF03-7158-3ADB-D55E-B774ADCB9DFB}"/>
              </a:ext>
            </a:extLst>
          </p:cNvPr>
          <p:cNvPicPr>
            <a:picLocks noChangeAspect="1"/>
          </p:cNvPicPr>
          <p:nvPr/>
        </p:nvPicPr>
        <p:blipFill>
          <a:blip r:embed="rId2"/>
          <a:stretch>
            <a:fillRect/>
          </a:stretch>
        </p:blipFill>
        <p:spPr>
          <a:xfrm>
            <a:off x="0" y="0"/>
            <a:ext cx="9144000" cy="5143500"/>
          </a:xfrm>
          <a:prstGeom prst="rect">
            <a:avLst/>
          </a:prstGeom>
        </p:spPr>
      </p:pic>
      <p:sp>
        <p:nvSpPr>
          <p:cNvPr id="9" name="Rettangolo 8">
            <a:extLst>
              <a:ext uri="{FF2B5EF4-FFF2-40B4-BE49-F238E27FC236}">
                <a16:creationId xmlns:a16="http://schemas.microsoft.com/office/drawing/2014/main" id="{A69A7558-8B82-3090-0B99-7117FFDA8849}"/>
              </a:ext>
            </a:extLst>
          </p:cNvPr>
          <p:cNvSpPr/>
          <p:nvPr/>
        </p:nvSpPr>
        <p:spPr>
          <a:xfrm>
            <a:off x="103584" y="0"/>
            <a:ext cx="8936831" cy="707886"/>
          </a:xfrm>
          <a:prstGeom prst="rect">
            <a:avLst/>
          </a:prstGeom>
          <a:noFill/>
        </p:spPr>
        <p:txBody>
          <a:bodyPr wrap="square" lIns="91440" tIns="45720" rIns="91440" bIns="45720">
            <a:spAutoFit/>
          </a:bodyPr>
          <a:lstStyle/>
          <a:p>
            <a:pPr algn="ctr"/>
            <a:r>
              <a:rPr lang="it-IT" sz="2000" b="1" cap="none" spc="0" dirty="0">
                <a:ln w="10160">
                  <a:solidFill>
                    <a:schemeClr val="accent5"/>
                  </a:solidFill>
                  <a:prstDash val="solid"/>
                </a:ln>
                <a:solidFill>
                  <a:schemeClr val="accent1">
                    <a:lumMod val="40000"/>
                    <a:lumOff val="60000"/>
                  </a:schemeClr>
                </a:solidFill>
                <a:effectLst>
                  <a:outerShdw blurRad="38100" dist="22860" dir="5400000" algn="tl" rotWithShape="0">
                    <a:srgbClr val="000000">
                      <a:alpha val="30000"/>
                    </a:srgbClr>
                  </a:outerShdw>
                </a:effectLst>
              </a:rPr>
              <a:t>BUILD WEEK GRUPPO</a:t>
            </a:r>
            <a:endParaRPr lang="it-IT" sz="2000" b="1" dirty="0">
              <a:ln w="10160">
                <a:solidFill>
                  <a:schemeClr val="accent5"/>
                </a:solidFill>
                <a:prstDash val="solid"/>
              </a:ln>
              <a:solidFill>
                <a:schemeClr val="accent1">
                  <a:lumMod val="40000"/>
                  <a:lumOff val="60000"/>
                </a:schemeClr>
              </a:solidFill>
              <a:effectLst>
                <a:outerShdw blurRad="38100" dist="22860" dir="5400000" algn="tl" rotWithShape="0">
                  <a:srgbClr val="000000">
                    <a:alpha val="30000"/>
                  </a:srgbClr>
                </a:outerShdw>
              </a:effectLst>
            </a:endParaRPr>
          </a:p>
          <a:p>
            <a:pPr algn="ctr"/>
            <a:r>
              <a:rPr lang="it-IT" sz="2000" b="1" dirty="0">
                <a:ln w="10160">
                  <a:solidFill>
                    <a:schemeClr val="accent5"/>
                  </a:solidFill>
                  <a:prstDash val="solid"/>
                </a:ln>
                <a:solidFill>
                  <a:schemeClr val="accent1">
                    <a:lumMod val="40000"/>
                    <a:lumOff val="60000"/>
                  </a:schemeClr>
                </a:solidFill>
                <a:effectLst>
                  <a:outerShdw blurRad="38100" dist="22860" dir="5400000" algn="tl" rotWithShape="0">
                    <a:srgbClr val="000000">
                      <a:alpha val="30000"/>
                    </a:srgbClr>
                  </a:outerShdw>
                </a:effectLst>
              </a:rPr>
              <a:t>‘’IANNONE LUCA’’</a:t>
            </a:r>
            <a:endParaRPr lang="it-IT" sz="2000" b="1" cap="none" spc="0" dirty="0">
              <a:ln w="10160">
                <a:solidFill>
                  <a:schemeClr val="accent5"/>
                </a:solidFill>
                <a:prstDash val="solid"/>
              </a:ln>
              <a:solidFill>
                <a:schemeClr val="accent1">
                  <a:lumMod val="40000"/>
                  <a:lumOff val="60000"/>
                </a:schemeClr>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41721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B1F45730-E61C-1BB0-5351-949F63E8C3FE}"/>
              </a:ext>
            </a:extLst>
          </p:cNvPr>
          <p:cNvSpPr/>
          <p:nvPr/>
        </p:nvSpPr>
        <p:spPr>
          <a:xfrm>
            <a:off x="147551" y="1031379"/>
            <a:ext cx="8848897" cy="584775"/>
          </a:xfrm>
          <a:prstGeom prst="rect">
            <a:avLst/>
          </a:prstGeom>
          <a:noFill/>
        </p:spPr>
        <p:txBody>
          <a:bodyPr wrap="none" lIns="91440" tIns="45720" rIns="91440" bIns="45720">
            <a:spAutoFit/>
          </a:bodyPr>
          <a:lstStyle/>
          <a:p>
            <a:pPr algn="ctr"/>
            <a:r>
              <a:rPr lang="it-IT"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IMPOSTAZIONE LIVELLO SICUREZZA DVWA</a:t>
            </a:r>
            <a:endParaRPr lang="it-IT"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6" name="Immagine 5">
            <a:extLst>
              <a:ext uri="{FF2B5EF4-FFF2-40B4-BE49-F238E27FC236}">
                <a16:creationId xmlns:a16="http://schemas.microsoft.com/office/drawing/2014/main" id="{08583A72-322C-5A7C-7D5E-2B011A11A058}"/>
              </a:ext>
            </a:extLst>
          </p:cNvPr>
          <p:cNvPicPr>
            <a:picLocks noChangeAspect="1"/>
          </p:cNvPicPr>
          <p:nvPr/>
        </p:nvPicPr>
        <p:blipFill>
          <a:blip r:embed="rId2"/>
          <a:stretch>
            <a:fillRect/>
          </a:stretch>
        </p:blipFill>
        <p:spPr>
          <a:xfrm>
            <a:off x="567566" y="1685925"/>
            <a:ext cx="3068604" cy="2286000"/>
          </a:xfrm>
          <a:prstGeom prst="rect">
            <a:avLst/>
          </a:prstGeom>
        </p:spPr>
      </p:pic>
      <p:sp>
        <p:nvSpPr>
          <p:cNvPr id="7" name="CasellaDiTesto 6">
            <a:extLst>
              <a:ext uri="{FF2B5EF4-FFF2-40B4-BE49-F238E27FC236}">
                <a16:creationId xmlns:a16="http://schemas.microsoft.com/office/drawing/2014/main" id="{4FDFFDBE-5B62-FC31-8207-6747C1E98E28}"/>
              </a:ext>
            </a:extLst>
          </p:cNvPr>
          <p:cNvSpPr txBox="1"/>
          <p:nvPr/>
        </p:nvSpPr>
        <p:spPr>
          <a:xfrm>
            <a:off x="4571999" y="2094696"/>
            <a:ext cx="4343400" cy="954107"/>
          </a:xfrm>
          <a:prstGeom prst="rect">
            <a:avLst/>
          </a:prstGeom>
          <a:noFill/>
        </p:spPr>
        <p:txBody>
          <a:bodyPr wrap="square" rtlCol="0">
            <a:spAutoFit/>
          </a:bodyPr>
          <a:lstStyle/>
          <a:p>
            <a:r>
              <a:rPr lang="it-IT" dirty="0"/>
              <a:t>Nello svolgimento della nostra build week andremo a settare le impostazioni della ‘</a:t>
            </a:r>
            <a:r>
              <a:rPr lang="it-IT" b="1" dirty="0"/>
              <a:t>’</a:t>
            </a:r>
            <a:r>
              <a:rPr lang="it-IT" b="1" dirty="0" err="1"/>
              <a:t>DVWA</a:t>
            </a:r>
            <a:r>
              <a:rPr lang="it-IT" dirty="0" err="1"/>
              <a:t>‘’di</a:t>
            </a:r>
            <a:r>
              <a:rPr lang="it-IT" dirty="0"/>
              <a:t> </a:t>
            </a:r>
            <a:r>
              <a:rPr lang="it-IT" dirty="0" err="1"/>
              <a:t>metasploitable</a:t>
            </a:r>
            <a:r>
              <a:rPr lang="it-IT" dirty="0"/>
              <a:t> con un livello di sicurezza ‘’</a:t>
            </a:r>
            <a:r>
              <a:rPr lang="it-IT" b="1" dirty="0"/>
              <a:t>BASSO</a:t>
            </a:r>
            <a:r>
              <a:rPr lang="it-IT" dirty="0"/>
              <a:t>’’- ‘’</a:t>
            </a:r>
            <a:r>
              <a:rPr lang="it-IT" b="1" dirty="0"/>
              <a:t>LOW</a:t>
            </a:r>
            <a:r>
              <a:rPr lang="it-IT" dirty="0"/>
              <a:t>’’</a:t>
            </a:r>
          </a:p>
        </p:txBody>
      </p:sp>
    </p:spTree>
    <p:extLst>
      <p:ext uri="{BB962C8B-B14F-4D97-AF65-F5344CB8AC3E}">
        <p14:creationId xmlns:p14="http://schemas.microsoft.com/office/powerpoint/2010/main" val="1689493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subTitle" idx="1"/>
          </p:nvPr>
        </p:nvSpPr>
        <p:spPr>
          <a:xfrm>
            <a:off x="216900" y="555625"/>
            <a:ext cx="8710200" cy="374786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endParaRPr sz="1400" dirty="0"/>
          </a:p>
          <a:p>
            <a:pPr marL="0" lvl="0" indent="0" algn="l" rtl="0">
              <a:lnSpc>
                <a:spcPct val="100000"/>
              </a:lnSpc>
              <a:spcBef>
                <a:spcPts val="0"/>
              </a:spcBef>
              <a:spcAft>
                <a:spcPts val="0"/>
              </a:spcAft>
              <a:buSzPts val="1600"/>
              <a:buNone/>
            </a:pPr>
            <a:endParaRPr sz="1400" dirty="0"/>
          </a:p>
          <a:p>
            <a:pPr marL="139700" lvl="0" indent="0" algn="l" rtl="0">
              <a:lnSpc>
                <a:spcPct val="100000"/>
              </a:lnSpc>
              <a:spcBef>
                <a:spcPts val="0"/>
              </a:spcBef>
              <a:spcAft>
                <a:spcPts val="0"/>
              </a:spcAft>
              <a:buSzPts val="1400"/>
            </a:pPr>
            <a:r>
              <a:rPr lang="it" sz="1400" b="1" dirty="0">
                <a:solidFill>
                  <a:srgbClr val="000000"/>
                </a:solidFill>
              </a:rPr>
              <a:t>La valutazione delle vulnerabilità dei siti web è un processo intricato che implica l'analisi di diversi aspetti, tra cui la configurazione del server, il codice sorgente dell'applicazione web e la gestione delle informazioni sensibili. Di seguito, vengono forniti alcuni indicatori comuni che possono segnalare la presenza di vulnerabilità in un sito web.</a:t>
            </a:r>
            <a:endParaRPr sz="1400" dirty="0">
              <a:solidFill>
                <a:srgbClr val="000000"/>
              </a:solidFill>
            </a:endParaRPr>
          </a:p>
          <a:p>
            <a:pPr marL="457200" lvl="0" indent="-317500" algn="l" rtl="0">
              <a:lnSpc>
                <a:spcPct val="100000"/>
              </a:lnSpc>
              <a:spcBef>
                <a:spcPts val="0"/>
              </a:spcBef>
              <a:spcAft>
                <a:spcPts val="0"/>
              </a:spcAft>
              <a:buSzPts val="1400"/>
              <a:buChar char="●"/>
            </a:pPr>
            <a:r>
              <a:rPr lang="it" sz="1400" dirty="0">
                <a:solidFill>
                  <a:srgbClr val="000000"/>
                </a:solidFill>
              </a:rPr>
              <a:t>Errore di configurazione del server: Una configurazione errata può compromettere informazioni sensibili e renderle accessibili a potenziali attacchi noti. Ad esempio, la visualizzazione dettagliata degli errori potrebbe rivelare informazioni importanti a un utente malintenzionato.</a:t>
            </a:r>
            <a:endParaRPr sz="1400" dirty="0">
              <a:solidFill>
                <a:srgbClr val="000000"/>
              </a:solidFill>
            </a:endParaRPr>
          </a:p>
          <a:p>
            <a:pPr marL="457200" lvl="0" indent="-317500" algn="l" rtl="0">
              <a:lnSpc>
                <a:spcPct val="100000"/>
              </a:lnSpc>
              <a:spcBef>
                <a:spcPts val="0"/>
              </a:spcBef>
              <a:spcAft>
                <a:spcPts val="0"/>
              </a:spcAft>
              <a:buSzPts val="1400"/>
              <a:buChar char="●"/>
            </a:pPr>
            <a:r>
              <a:rPr lang="it" sz="1400" dirty="0">
                <a:solidFill>
                  <a:srgbClr val="000000"/>
                </a:solidFill>
              </a:rPr>
              <a:t>Test di penetrazione: Un penetration test, condotto da esperti di sicurezza, simula un attacco per identificare e correggere le vulnerabilità. Tuttavia, anche se il sito web supera i test, potrebbe essere ancora vulnerabile ad attacchi simili.</a:t>
            </a:r>
            <a:endParaRPr sz="1400" dirty="0">
              <a:solidFill>
                <a:srgbClr val="000000"/>
              </a:solidFill>
            </a:endParaRPr>
          </a:p>
          <a:p>
            <a:pPr marL="457200" lvl="0" indent="-317500" algn="l" rtl="0">
              <a:lnSpc>
                <a:spcPct val="100000"/>
              </a:lnSpc>
              <a:spcBef>
                <a:spcPts val="0"/>
              </a:spcBef>
              <a:spcAft>
                <a:spcPts val="0"/>
              </a:spcAft>
              <a:buSzPts val="1400"/>
              <a:buChar char="●"/>
            </a:pPr>
            <a:r>
              <a:rPr lang="it" sz="1400" dirty="0">
                <a:solidFill>
                  <a:srgbClr val="000000"/>
                </a:solidFill>
              </a:rPr>
              <a:t>Scanner di sicurezza automatico: Gli scanner automatici possono rilevare vulnerabilità comuni come SQL injection e cross-site scripting. Tuttavia, possono generare falsi positivi o ignorare vulnerabilità più complesse.</a:t>
            </a:r>
            <a:endParaRPr sz="1400" dirty="0">
              <a:solidFill>
                <a:srgbClr val="000000"/>
              </a:solidFill>
            </a:endParaRPr>
          </a:p>
          <a:p>
            <a:pPr marL="457200" lvl="0" indent="-317500" algn="l" rtl="0">
              <a:lnSpc>
                <a:spcPct val="100000"/>
              </a:lnSpc>
              <a:spcBef>
                <a:spcPts val="0"/>
              </a:spcBef>
              <a:spcAft>
                <a:spcPts val="0"/>
              </a:spcAft>
              <a:buSzPts val="1400"/>
              <a:buChar char="●"/>
            </a:pPr>
            <a:r>
              <a:rPr lang="it" sz="1400" dirty="0">
                <a:solidFill>
                  <a:srgbClr val="000000"/>
                </a:solidFill>
              </a:rPr>
              <a:t>Vecchia versione del software: L'utilizzo di versioni obsolete del software aumenta il rischio di sfruttare exploit noti. Mantenere aggiornato il software è cruciale per ridurre questo rischio.</a:t>
            </a:r>
            <a:endParaRPr sz="1400" dirty="0">
              <a:solidFill>
                <a:srgbClr val="000000"/>
              </a:solidFill>
            </a:endParaRPr>
          </a:p>
          <a:p>
            <a:pPr marL="0" lvl="0" indent="0" algn="l" rtl="0">
              <a:lnSpc>
                <a:spcPct val="100000"/>
              </a:lnSpc>
              <a:spcBef>
                <a:spcPts val="0"/>
              </a:spcBef>
              <a:spcAft>
                <a:spcPts val="0"/>
              </a:spcAft>
              <a:buSzPts val="1600"/>
              <a:buNone/>
            </a:pPr>
            <a:endParaRPr sz="1400" dirty="0">
              <a:solidFill>
                <a:srgbClr val="000000"/>
              </a:solidFill>
            </a:endParaRPr>
          </a:p>
          <a:p>
            <a:pPr marL="0" lvl="0" indent="0" algn="l" rtl="0">
              <a:lnSpc>
                <a:spcPct val="100000"/>
              </a:lnSpc>
              <a:spcBef>
                <a:spcPts val="0"/>
              </a:spcBef>
              <a:spcAft>
                <a:spcPts val="0"/>
              </a:spcAft>
              <a:buSzPts val="1600"/>
              <a:buNone/>
            </a:pPr>
            <a:endParaRPr sz="1400" dirty="0"/>
          </a:p>
        </p:txBody>
      </p:sp>
      <p:sp>
        <p:nvSpPr>
          <p:cNvPr id="129" name="Google Shape;129;p13"/>
          <p:cNvSpPr txBox="1">
            <a:spLocks noGrp="1"/>
          </p:cNvSpPr>
          <p:nvPr>
            <p:ph type="ctrTitle"/>
          </p:nvPr>
        </p:nvSpPr>
        <p:spPr>
          <a:xfrm flipH="1">
            <a:off x="1516743" y="315875"/>
            <a:ext cx="6110514" cy="8784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800"/>
              <a:buNone/>
            </a:pPr>
            <a:r>
              <a:rPr lang="it-IT" sz="1400" b="1" dirty="0">
                <a:solidFill>
                  <a:srgbClr val="000000"/>
                </a:solidFill>
                <a:latin typeface="+mj-lt"/>
                <a:ea typeface="Calibri"/>
                <a:cs typeface="Calibri"/>
                <a:sym typeface="Calibri"/>
              </a:rPr>
              <a:t>LA VALUTAZIONE DELLE VULNERABILITÀ DEI SITI WEB:</a:t>
            </a:r>
            <a:endParaRPr lang="it-IT" sz="1400" b="1" dirty="0">
              <a:solidFill>
                <a:srgbClr val="000000"/>
              </a:solidFill>
              <a:latin typeface="+mj-lt"/>
            </a:endParaRPr>
          </a:p>
        </p:txBody>
      </p:sp>
      <p:pic>
        <p:nvPicPr>
          <p:cNvPr id="130" name="Google Shape;130;p13"/>
          <p:cNvPicPr preferRelativeResize="0"/>
          <p:nvPr/>
        </p:nvPicPr>
        <p:blipFill>
          <a:blip r:embed="rId3">
            <a:alphaModFix/>
          </a:blip>
          <a:stretch>
            <a:fillRect/>
          </a:stretch>
        </p:blipFill>
        <p:spPr>
          <a:xfrm>
            <a:off x="7422825" y="3898595"/>
            <a:ext cx="1504275" cy="1023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subTitle" idx="1"/>
          </p:nvPr>
        </p:nvSpPr>
        <p:spPr>
          <a:xfrm>
            <a:off x="216900" y="1347275"/>
            <a:ext cx="8710200" cy="3741000"/>
          </a:xfrm>
          <a:prstGeom prst="rect">
            <a:avLst/>
          </a:prstGeom>
          <a:noFill/>
          <a:ln>
            <a:noFill/>
          </a:ln>
        </p:spPr>
        <p:txBody>
          <a:bodyPr spcFirstLastPara="1" wrap="square" lIns="91425" tIns="91425" rIns="91425" bIns="91425" anchor="t" anchorCtr="0">
            <a:noAutofit/>
          </a:bodyPr>
          <a:lstStyle/>
          <a:p>
            <a:pPr marL="457200" lvl="0" indent="-325716" algn="l" rtl="0">
              <a:lnSpc>
                <a:spcPct val="80000"/>
              </a:lnSpc>
              <a:spcBef>
                <a:spcPts val="0"/>
              </a:spcBef>
              <a:spcAft>
                <a:spcPts val="0"/>
              </a:spcAft>
              <a:buSzPts val="1529"/>
              <a:buChar char="●"/>
            </a:pPr>
            <a:r>
              <a:rPr lang="it" sz="1400" b="1" dirty="0">
                <a:solidFill>
                  <a:srgbClr val="000000"/>
                </a:solidFill>
                <a:latin typeface="+mj-lt"/>
              </a:rPr>
              <a:t>Codice sorgente non sicuro</a:t>
            </a:r>
            <a:r>
              <a:rPr lang="it" sz="1400" dirty="0">
                <a:solidFill>
                  <a:srgbClr val="000000"/>
                </a:solidFill>
                <a:latin typeface="+mj-lt"/>
              </a:rPr>
              <a:t>: La revisione del codice può rivelare vulnerabilità come la mancata convalida dell'input o la gestione impropria delle sessioni, che possono essere sfruttate dagli aggressori.</a:t>
            </a:r>
            <a:endParaRPr sz="1400" dirty="0">
              <a:solidFill>
                <a:srgbClr val="000000"/>
              </a:solidFill>
              <a:latin typeface="+mj-lt"/>
            </a:endParaRPr>
          </a:p>
          <a:p>
            <a:pPr marL="457200" lvl="0" indent="-325716" algn="l" rtl="0">
              <a:lnSpc>
                <a:spcPct val="80000"/>
              </a:lnSpc>
              <a:spcBef>
                <a:spcPts val="0"/>
              </a:spcBef>
              <a:spcAft>
                <a:spcPts val="0"/>
              </a:spcAft>
              <a:buSzPts val="1529"/>
              <a:buChar char="●"/>
            </a:pPr>
            <a:r>
              <a:rPr lang="it" sz="1400" b="1" dirty="0">
                <a:solidFill>
                  <a:srgbClr val="000000"/>
                </a:solidFill>
                <a:latin typeface="+mj-lt"/>
              </a:rPr>
              <a:t>Mancanza di protezione contro attacchi comuni</a:t>
            </a:r>
            <a:r>
              <a:rPr lang="it" sz="1400" dirty="0">
                <a:solidFill>
                  <a:srgbClr val="000000"/>
                </a:solidFill>
                <a:latin typeface="+mj-lt"/>
              </a:rPr>
              <a:t>: Una difesa inadeguata contro attacchi comuni come </a:t>
            </a:r>
            <a:r>
              <a:rPr lang="it" sz="1400" b="1" dirty="0">
                <a:solidFill>
                  <a:srgbClr val="000000"/>
                </a:solidFill>
                <a:latin typeface="+mj-lt"/>
              </a:rPr>
              <a:t>SQL</a:t>
            </a:r>
            <a:r>
              <a:rPr lang="it" sz="1400" dirty="0">
                <a:solidFill>
                  <a:srgbClr val="000000"/>
                </a:solidFill>
                <a:latin typeface="+mj-lt"/>
              </a:rPr>
              <a:t> injection e cross-site scripting indica una vulnerabilità della sicurezza.</a:t>
            </a:r>
            <a:endParaRPr sz="1400" dirty="0">
              <a:solidFill>
                <a:srgbClr val="000000"/>
              </a:solidFill>
              <a:latin typeface="+mj-lt"/>
            </a:endParaRPr>
          </a:p>
          <a:p>
            <a:pPr marL="457200" lvl="0" indent="-325716" algn="l" rtl="0">
              <a:lnSpc>
                <a:spcPct val="80000"/>
              </a:lnSpc>
              <a:spcBef>
                <a:spcPts val="0"/>
              </a:spcBef>
              <a:spcAft>
                <a:spcPts val="0"/>
              </a:spcAft>
              <a:buSzPts val="1529"/>
              <a:buChar char="●"/>
            </a:pPr>
            <a:r>
              <a:rPr lang="it" sz="1400" b="1" dirty="0">
                <a:solidFill>
                  <a:srgbClr val="000000"/>
                </a:solidFill>
                <a:latin typeface="+mj-lt"/>
              </a:rPr>
              <a:t>Violazione dei dati</a:t>
            </a:r>
            <a:r>
              <a:rPr lang="it" sz="1400" dirty="0">
                <a:solidFill>
                  <a:srgbClr val="000000"/>
                </a:solidFill>
                <a:latin typeface="+mj-lt"/>
              </a:rPr>
              <a:t>: Eventuali violazioni passate potrebbero indicare la presenza di vulnerabilità non ancora corrette. Monitorare attività non autorizzate può aiutare a identificare e risolvere i problemi.</a:t>
            </a:r>
            <a:endParaRPr sz="1400" dirty="0">
              <a:solidFill>
                <a:srgbClr val="000000"/>
              </a:solidFill>
              <a:latin typeface="+mj-lt"/>
            </a:endParaRPr>
          </a:p>
          <a:p>
            <a:pPr marL="457200" lvl="0" indent="-325716" algn="l" rtl="0">
              <a:lnSpc>
                <a:spcPct val="80000"/>
              </a:lnSpc>
              <a:spcBef>
                <a:spcPts val="0"/>
              </a:spcBef>
              <a:spcAft>
                <a:spcPts val="0"/>
              </a:spcAft>
              <a:buSzPts val="1529"/>
              <a:buChar char="●"/>
            </a:pPr>
            <a:r>
              <a:rPr lang="it" sz="1400" b="1" dirty="0">
                <a:solidFill>
                  <a:srgbClr val="000000"/>
                </a:solidFill>
                <a:latin typeface="+mj-lt"/>
              </a:rPr>
              <a:t>Nessun SSL/TLS</a:t>
            </a:r>
            <a:r>
              <a:rPr lang="it" sz="1400" dirty="0">
                <a:solidFill>
                  <a:srgbClr val="000000"/>
                </a:solidFill>
                <a:latin typeface="+mj-lt"/>
              </a:rPr>
              <a:t>: La mancanza di crittografia </a:t>
            </a:r>
            <a:r>
              <a:rPr lang="it" sz="1400" b="1" dirty="0">
                <a:solidFill>
                  <a:srgbClr val="000000"/>
                </a:solidFill>
                <a:latin typeface="+mj-lt"/>
              </a:rPr>
              <a:t>SSL/TLS </a:t>
            </a:r>
            <a:r>
              <a:rPr lang="it" sz="1400" dirty="0">
                <a:solidFill>
                  <a:srgbClr val="000000"/>
                </a:solidFill>
                <a:latin typeface="+mj-lt"/>
              </a:rPr>
              <a:t>rende il sito vulnerabile agli </a:t>
            </a:r>
            <a:r>
              <a:rPr lang="it" sz="1400" b="1" dirty="0">
                <a:solidFill>
                  <a:srgbClr val="000000"/>
                </a:solidFill>
                <a:latin typeface="+mj-lt"/>
              </a:rPr>
              <a:t>attacchi man-in-the-middle</a:t>
            </a:r>
            <a:r>
              <a:rPr lang="it" sz="1400" dirty="0">
                <a:solidFill>
                  <a:srgbClr val="000000"/>
                </a:solidFill>
                <a:latin typeface="+mj-lt"/>
              </a:rPr>
              <a:t>, consentendo agli aggressori di intercettare comunicazioni sensibili.</a:t>
            </a:r>
            <a:endParaRPr sz="1400" dirty="0">
              <a:solidFill>
                <a:srgbClr val="000000"/>
              </a:solidFill>
              <a:latin typeface="+mj-lt"/>
            </a:endParaRPr>
          </a:p>
          <a:p>
            <a:pPr marL="457200" lvl="0" indent="-325716" algn="l" rtl="0">
              <a:lnSpc>
                <a:spcPct val="80000"/>
              </a:lnSpc>
              <a:spcBef>
                <a:spcPts val="0"/>
              </a:spcBef>
              <a:spcAft>
                <a:spcPts val="0"/>
              </a:spcAft>
              <a:buSzPts val="1529"/>
              <a:buChar char="●"/>
            </a:pPr>
            <a:r>
              <a:rPr lang="it" sz="1400" b="1" dirty="0">
                <a:solidFill>
                  <a:srgbClr val="000000"/>
                </a:solidFill>
                <a:latin typeface="+mj-lt"/>
              </a:rPr>
              <a:t>Mancanza di autenticazione e privilegi</a:t>
            </a:r>
            <a:r>
              <a:rPr lang="it" sz="1400" dirty="0">
                <a:solidFill>
                  <a:srgbClr val="000000"/>
                </a:solidFill>
                <a:latin typeface="+mj-lt"/>
              </a:rPr>
              <a:t>: Implementazioni deboli possono consentire a utenti non autorizzati di accedere a risorse sensibili.</a:t>
            </a:r>
            <a:endParaRPr sz="1400" dirty="0">
              <a:solidFill>
                <a:srgbClr val="000000"/>
              </a:solidFill>
              <a:latin typeface="+mj-lt"/>
            </a:endParaRPr>
          </a:p>
          <a:p>
            <a:pPr marL="457200" lvl="0" indent="-332066" algn="l" rtl="0">
              <a:lnSpc>
                <a:spcPct val="80000"/>
              </a:lnSpc>
              <a:spcBef>
                <a:spcPts val="0"/>
              </a:spcBef>
              <a:spcAft>
                <a:spcPts val="0"/>
              </a:spcAft>
              <a:buSzPts val="1629"/>
              <a:buChar char="●"/>
            </a:pPr>
            <a:r>
              <a:rPr lang="it" sz="1400" b="1" dirty="0">
                <a:solidFill>
                  <a:srgbClr val="000000"/>
                </a:solidFill>
                <a:latin typeface="+mj-lt"/>
              </a:rPr>
              <a:t>Monitoraggio di attività sospette</a:t>
            </a:r>
            <a:r>
              <a:rPr lang="it" sz="1400" dirty="0">
                <a:solidFill>
                  <a:srgbClr val="000000"/>
                </a:solidFill>
                <a:latin typeface="+mj-lt"/>
              </a:rPr>
              <a:t>: Monitorare l'attività del sito per individuare modelli o comportamenti insoliti può aiutare a rilevare una possibile violazione della sicurezza.</a:t>
            </a:r>
            <a:endParaRPr sz="1400" dirty="0">
              <a:solidFill>
                <a:srgbClr val="000000"/>
              </a:solidFill>
              <a:latin typeface="+mj-lt"/>
            </a:endParaRPr>
          </a:p>
          <a:p>
            <a:pPr marL="0" lvl="0" indent="0" algn="l" rtl="0">
              <a:lnSpc>
                <a:spcPct val="80000"/>
              </a:lnSpc>
              <a:spcBef>
                <a:spcPts val="0"/>
              </a:spcBef>
              <a:spcAft>
                <a:spcPts val="0"/>
              </a:spcAft>
              <a:buSzPts val="1240"/>
              <a:buNone/>
            </a:pPr>
            <a:endParaRPr sz="1340" dirty="0">
              <a:latin typeface="+mj-lt"/>
            </a:endParaRPr>
          </a:p>
          <a:p>
            <a:pPr marL="0" lvl="0" indent="0" algn="l" rtl="0">
              <a:lnSpc>
                <a:spcPct val="80000"/>
              </a:lnSpc>
              <a:spcBef>
                <a:spcPts val="0"/>
              </a:spcBef>
              <a:spcAft>
                <a:spcPts val="0"/>
              </a:spcAft>
              <a:buSzPts val="1240"/>
              <a:buNone/>
            </a:pPr>
            <a:endParaRPr sz="3820" dirty="0"/>
          </a:p>
          <a:p>
            <a:pPr marL="0" lvl="0" indent="0" algn="l" rtl="0">
              <a:lnSpc>
                <a:spcPct val="80000"/>
              </a:lnSpc>
              <a:spcBef>
                <a:spcPts val="0"/>
              </a:spcBef>
              <a:spcAft>
                <a:spcPts val="0"/>
              </a:spcAft>
              <a:buSzPts val="1240"/>
              <a:buNone/>
            </a:pPr>
            <a:endParaRPr sz="3820" dirty="0"/>
          </a:p>
        </p:txBody>
      </p:sp>
      <p:sp>
        <p:nvSpPr>
          <p:cNvPr id="136" name="Google Shape;136;p14"/>
          <p:cNvSpPr txBox="1">
            <a:spLocks noGrp="1"/>
          </p:cNvSpPr>
          <p:nvPr>
            <p:ph type="ctrTitle"/>
          </p:nvPr>
        </p:nvSpPr>
        <p:spPr>
          <a:xfrm flipH="1">
            <a:off x="216900" y="468875"/>
            <a:ext cx="8710200" cy="8784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800"/>
              <a:buNone/>
            </a:pPr>
            <a:r>
              <a:rPr lang="it" sz="1400" b="1" dirty="0">
                <a:solidFill>
                  <a:srgbClr val="000000"/>
                </a:solidFill>
                <a:latin typeface="+mj-lt"/>
                <a:ea typeface="Calibri"/>
                <a:cs typeface="Calibri"/>
                <a:sym typeface="Calibri"/>
              </a:rPr>
              <a:t>La valutazione delle vulnerabilità dei siti web:</a:t>
            </a:r>
            <a:endParaRPr sz="1400" b="1" dirty="0">
              <a:solidFill>
                <a:srgbClr val="000000"/>
              </a:solidFill>
              <a:latin typeface="+mj-lt"/>
            </a:endParaRPr>
          </a:p>
        </p:txBody>
      </p:sp>
      <p:pic>
        <p:nvPicPr>
          <p:cNvPr id="137" name="Google Shape;137;p14"/>
          <p:cNvPicPr preferRelativeResize="0"/>
          <p:nvPr/>
        </p:nvPicPr>
        <p:blipFill>
          <a:blip r:embed="rId3">
            <a:alphaModFix/>
          </a:blip>
          <a:stretch>
            <a:fillRect/>
          </a:stretch>
        </p:blipFill>
        <p:spPr>
          <a:xfrm>
            <a:off x="7415725" y="3917750"/>
            <a:ext cx="1511375" cy="1027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5DAA7CB7-E8A0-840F-72AC-E08F102DE6FC}"/>
              </a:ext>
            </a:extLst>
          </p:cNvPr>
          <p:cNvSpPr/>
          <p:nvPr/>
        </p:nvSpPr>
        <p:spPr>
          <a:xfrm>
            <a:off x="1478845" y="2110085"/>
            <a:ext cx="6186310" cy="923330"/>
          </a:xfrm>
          <a:prstGeom prst="rect">
            <a:avLst/>
          </a:prstGeom>
          <a:noFill/>
        </p:spPr>
        <p:txBody>
          <a:bodyPr wrap="none" lIns="91440" tIns="45720" rIns="91440" bIns="45720">
            <a:spAutoFit/>
          </a:bodyPr>
          <a:lstStyle/>
          <a:p>
            <a:pPr algn="ctr"/>
            <a:r>
              <a:rPr lang="it-IT"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PRIMA GIORNATA</a:t>
            </a:r>
            <a:endParaRPr lang="it-IT"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 name="CasellaDiTesto 1">
            <a:extLst>
              <a:ext uri="{FF2B5EF4-FFF2-40B4-BE49-F238E27FC236}">
                <a16:creationId xmlns:a16="http://schemas.microsoft.com/office/drawing/2014/main" id="{3426E8F8-0D7F-0401-1581-88AE7BFA544A}"/>
              </a:ext>
            </a:extLst>
          </p:cNvPr>
          <p:cNvSpPr txBox="1"/>
          <p:nvPr/>
        </p:nvSpPr>
        <p:spPr>
          <a:xfrm>
            <a:off x="5277600" y="4032000"/>
            <a:ext cx="3297600" cy="738664"/>
          </a:xfrm>
          <a:prstGeom prst="rect">
            <a:avLst/>
          </a:prstGeom>
          <a:noFill/>
        </p:spPr>
        <p:txBody>
          <a:bodyPr wrap="square" rtlCol="0">
            <a:spAutoFit/>
          </a:bodyPr>
          <a:lstStyle/>
          <a:p>
            <a:r>
              <a:rPr lang="it-IT" dirty="0"/>
              <a:t>Il compito della prima giornata è stato svolto da :</a:t>
            </a:r>
          </a:p>
          <a:p>
            <a:r>
              <a:rPr lang="it-IT" b="1" dirty="0"/>
              <a:t>FRANCESCO PERTICAROLI</a:t>
            </a:r>
          </a:p>
        </p:txBody>
      </p:sp>
    </p:spTree>
    <p:extLst>
      <p:ext uri="{BB962C8B-B14F-4D97-AF65-F5344CB8AC3E}">
        <p14:creationId xmlns:p14="http://schemas.microsoft.com/office/powerpoint/2010/main" val="2627362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311700" y="250750"/>
            <a:ext cx="8520600" cy="727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 sz="2400" b="1" dirty="0"/>
              <a:t>SQL INJECTION</a:t>
            </a:r>
            <a:endParaRPr sz="2400" b="1" dirty="0"/>
          </a:p>
        </p:txBody>
      </p:sp>
      <p:sp>
        <p:nvSpPr>
          <p:cNvPr id="129" name="Google Shape;129;p13"/>
          <p:cNvSpPr txBox="1">
            <a:spLocks noGrp="1"/>
          </p:cNvSpPr>
          <p:nvPr>
            <p:ph type="subTitle" idx="1"/>
          </p:nvPr>
        </p:nvSpPr>
        <p:spPr>
          <a:xfrm>
            <a:off x="1891350" y="977947"/>
            <a:ext cx="5361300" cy="3016500"/>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it" sz="1200" dirty="0">
                <a:solidFill>
                  <a:schemeClr val="bg2"/>
                </a:solidFill>
                <a:latin typeface="Arial"/>
                <a:ea typeface="Arial"/>
                <a:cs typeface="Arial"/>
                <a:sym typeface="Arial"/>
              </a:rPr>
              <a:t>Il lavoro da svolgere prevede di decriptare l’hash della password di Pablo Picasso che troviamo nella  </a:t>
            </a:r>
            <a:r>
              <a:rPr lang="it" sz="1200" b="1" dirty="0">
                <a:solidFill>
                  <a:schemeClr val="bg2"/>
                </a:solidFill>
                <a:latin typeface="Arial"/>
                <a:ea typeface="Arial"/>
                <a:cs typeface="Arial"/>
                <a:sym typeface="Arial"/>
              </a:rPr>
              <a:t>SQL</a:t>
            </a:r>
            <a:r>
              <a:rPr lang="it" sz="1200" dirty="0">
                <a:solidFill>
                  <a:schemeClr val="bg2"/>
                </a:solidFill>
                <a:latin typeface="Arial"/>
                <a:ea typeface="Arial"/>
                <a:cs typeface="Arial"/>
                <a:sym typeface="Arial"/>
              </a:rPr>
              <a:t> injection di </a:t>
            </a:r>
            <a:r>
              <a:rPr lang="it" sz="1200" b="1" dirty="0">
                <a:solidFill>
                  <a:schemeClr val="bg2"/>
                </a:solidFill>
                <a:latin typeface="Arial"/>
                <a:ea typeface="Arial"/>
                <a:cs typeface="Arial"/>
                <a:sym typeface="Arial"/>
              </a:rPr>
              <a:t>DVWA. </a:t>
            </a:r>
            <a:endParaRPr sz="1200" b="1" dirty="0">
              <a:solidFill>
                <a:schemeClr val="bg2"/>
              </a:solidFill>
              <a:latin typeface="Arial"/>
              <a:ea typeface="Arial"/>
              <a:cs typeface="Arial"/>
              <a:sym typeface="Arial"/>
            </a:endParaRPr>
          </a:p>
          <a:p>
            <a:pPr marL="0" lvl="0" indent="0" algn="just" rtl="0">
              <a:lnSpc>
                <a:spcPct val="115000"/>
              </a:lnSpc>
              <a:spcBef>
                <a:spcPts val="0"/>
              </a:spcBef>
              <a:spcAft>
                <a:spcPts val="0"/>
              </a:spcAft>
              <a:buNone/>
            </a:pPr>
            <a:r>
              <a:rPr lang="it" sz="1200" dirty="0">
                <a:solidFill>
                  <a:schemeClr val="bg2"/>
                </a:solidFill>
                <a:latin typeface="Arial"/>
                <a:ea typeface="Arial"/>
                <a:cs typeface="Arial"/>
                <a:sym typeface="Arial"/>
              </a:rPr>
              <a:t>Il tool di cracking utilizzato è ‘</a:t>
            </a:r>
            <a:r>
              <a:rPr lang="it" sz="1200" b="1" dirty="0">
                <a:solidFill>
                  <a:schemeClr val="bg2"/>
                </a:solidFill>
                <a:latin typeface="Arial"/>
                <a:ea typeface="Arial"/>
                <a:cs typeface="Arial"/>
                <a:sym typeface="Arial"/>
              </a:rPr>
              <a:t>John The Ripper</a:t>
            </a:r>
            <a:r>
              <a:rPr lang="it" sz="1200" dirty="0">
                <a:solidFill>
                  <a:schemeClr val="bg2"/>
                </a:solidFill>
                <a:latin typeface="Arial"/>
                <a:ea typeface="Arial"/>
                <a:cs typeface="Arial"/>
                <a:sym typeface="Arial"/>
              </a:rPr>
              <a:t>’.</a:t>
            </a:r>
            <a:endParaRPr sz="1200" dirty="0">
              <a:solidFill>
                <a:schemeClr val="bg2"/>
              </a:solidFill>
              <a:latin typeface="Arial"/>
              <a:ea typeface="Arial"/>
              <a:cs typeface="Arial"/>
              <a:sym typeface="Arial"/>
            </a:endParaRPr>
          </a:p>
          <a:p>
            <a:pPr marL="0" lvl="0" indent="0" algn="just" rtl="0">
              <a:lnSpc>
                <a:spcPct val="115000"/>
              </a:lnSpc>
              <a:spcBef>
                <a:spcPts val="0"/>
              </a:spcBef>
              <a:spcAft>
                <a:spcPts val="0"/>
              </a:spcAft>
              <a:buNone/>
            </a:pPr>
            <a:r>
              <a:rPr lang="it" sz="1200" dirty="0">
                <a:solidFill>
                  <a:schemeClr val="bg2"/>
                </a:solidFill>
                <a:latin typeface="Arial"/>
                <a:ea typeface="Arial"/>
                <a:cs typeface="Arial"/>
                <a:sym typeface="Arial"/>
              </a:rPr>
              <a:t>La traccia è la seguente:</a:t>
            </a:r>
            <a:endParaRPr sz="1200" dirty="0">
              <a:solidFill>
                <a:schemeClr val="bg2"/>
              </a:solidFill>
              <a:latin typeface="Arial"/>
              <a:ea typeface="Arial"/>
              <a:cs typeface="Arial"/>
              <a:sym typeface="Arial"/>
            </a:endParaRPr>
          </a:p>
          <a:p>
            <a:pPr marL="0" lvl="0" indent="0" algn="just" rtl="0">
              <a:lnSpc>
                <a:spcPct val="115000"/>
              </a:lnSpc>
              <a:spcBef>
                <a:spcPts val="0"/>
              </a:spcBef>
              <a:spcAft>
                <a:spcPts val="0"/>
              </a:spcAft>
              <a:buNone/>
            </a:pPr>
            <a:endParaRPr sz="1200" dirty="0">
              <a:solidFill>
                <a:schemeClr val="bg2"/>
              </a:solidFill>
              <a:latin typeface="Arial"/>
              <a:ea typeface="Arial"/>
              <a:cs typeface="Arial"/>
              <a:sym typeface="Arial"/>
            </a:endParaRPr>
          </a:p>
          <a:p>
            <a:pPr marL="0" lvl="0" indent="0" algn="just" rtl="0">
              <a:lnSpc>
                <a:spcPct val="115000"/>
              </a:lnSpc>
              <a:spcBef>
                <a:spcPts val="0"/>
              </a:spcBef>
              <a:spcAft>
                <a:spcPts val="0"/>
              </a:spcAft>
              <a:buNone/>
            </a:pPr>
            <a:r>
              <a:rPr lang="it" sz="1200" b="1" dirty="0">
                <a:solidFill>
                  <a:schemeClr val="bg2"/>
                </a:solidFill>
                <a:latin typeface="Arial"/>
                <a:ea typeface="Arial"/>
                <a:cs typeface="Arial"/>
                <a:sym typeface="Arial"/>
              </a:rPr>
              <a:t>Traccia Giorno 1:</a:t>
            </a:r>
            <a:endParaRPr sz="1200" b="1" dirty="0">
              <a:solidFill>
                <a:schemeClr val="bg2"/>
              </a:solidFill>
              <a:latin typeface="Arial"/>
              <a:ea typeface="Arial"/>
              <a:cs typeface="Arial"/>
              <a:sym typeface="Arial"/>
            </a:endParaRPr>
          </a:p>
          <a:p>
            <a:pPr marL="0" lvl="0" indent="0" algn="just" rtl="0">
              <a:lnSpc>
                <a:spcPct val="115000"/>
              </a:lnSpc>
              <a:spcBef>
                <a:spcPts val="0"/>
              </a:spcBef>
              <a:spcAft>
                <a:spcPts val="0"/>
              </a:spcAft>
              <a:buNone/>
            </a:pPr>
            <a:r>
              <a:rPr lang="it" sz="1200" dirty="0">
                <a:solidFill>
                  <a:schemeClr val="bg2"/>
                </a:solidFill>
                <a:latin typeface="Arial"/>
                <a:ea typeface="Arial"/>
                <a:cs typeface="Arial"/>
                <a:sym typeface="Arial"/>
              </a:rPr>
              <a:t>Utilizzando le tecniche viste nelle lezione teoriche, sfruttare la vulnerabilità </a:t>
            </a:r>
            <a:r>
              <a:rPr lang="it" sz="1200" b="1" dirty="0">
                <a:solidFill>
                  <a:schemeClr val="bg2"/>
                </a:solidFill>
                <a:latin typeface="Arial"/>
                <a:ea typeface="Arial"/>
                <a:cs typeface="Arial"/>
                <a:sym typeface="Arial"/>
              </a:rPr>
              <a:t>SQL</a:t>
            </a:r>
            <a:r>
              <a:rPr lang="it" sz="1200" dirty="0">
                <a:solidFill>
                  <a:schemeClr val="bg2"/>
                </a:solidFill>
                <a:latin typeface="Arial"/>
                <a:ea typeface="Arial"/>
                <a:cs typeface="Arial"/>
                <a:sym typeface="Arial"/>
              </a:rPr>
              <a:t> injection presente sulla Web Application </a:t>
            </a:r>
            <a:r>
              <a:rPr lang="it" sz="1200" b="1" dirty="0">
                <a:solidFill>
                  <a:schemeClr val="bg2"/>
                </a:solidFill>
                <a:latin typeface="Arial"/>
                <a:ea typeface="Arial"/>
                <a:cs typeface="Arial"/>
                <a:sym typeface="Arial"/>
              </a:rPr>
              <a:t>DVWA</a:t>
            </a:r>
            <a:r>
              <a:rPr lang="it" sz="1200" dirty="0">
                <a:solidFill>
                  <a:schemeClr val="bg2"/>
                </a:solidFill>
                <a:latin typeface="Arial"/>
                <a:ea typeface="Arial"/>
                <a:cs typeface="Arial"/>
                <a:sym typeface="Arial"/>
              </a:rPr>
              <a:t> per recuperare in chiaro la password dell’utente </a:t>
            </a:r>
            <a:r>
              <a:rPr lang="it" sz="1200" b="1" dirty="0">
                <a:solidFill>
                  <a:schemeClr val="bg2"/>
                </a:solidFill>
                <a:latin typeface="Arial"/>
                <a:ea typeface="Arial"/>
                <a:cs typeface="Arial"/>
                <a:sym typeface="Arial"/>
              </a:rPr>
              <a:t>Pablo Picasso </a:t>
            </a:r>
            <a:r>
              <a:rPr lang="it" sz="1200" dirty="0">
                <a:solidFill>
                  <a:schemeClr val="bg2"/>
                </a:solidFill>
                <a:latin typeface="Arial"/>
                <a:ea typeface="Arial"/>
                <a:cs typeface="Arial"/>
                <a:sym typeface="Arial"/>
              </a:rPr>
              <a:t>(ricordatevi che una volta trovate le password, c’è bisogno di un ulteriore step per recuperare la password in chiaro).</a:t>
            </a:r>
            <a:endParaRPr sz="1200" dirty="0">
              <a:solidFill>
                <a:schemeClr val="bg2"/>
              </a:solidFill>
              <a:latin typeface="Arial"/>
              <a:ea typeface="Arial"/>
              <a:cs typeface="Arial"/>
              <a:sym typeface="Arial"/>
            </a:endParaRPr>
          </a:p>
        </p:txBody>
      </p:sp>
      <p:sp>
        <p:nvSpPr>
          <p:cNvPr id="130" name="Google Shape;130;p13"/>
          <p:cNvSpPr txBox="1"/>
          <p:nvPr/>
        </p:nvSpPr>
        <p:spPr>
          <a:xfrm>
            <a:off x="7764875" y="4413200"/>
            <a:ext cx="13959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dk2"/>
              </a:solidFill>
              <a:latin typeface="Calibri"/>
              <a:ea typeface="Calibri"/>
              <a:cs typeface="Calibri"/>
              <a:sym typeface="Calibri"/>
            </a:endParaRPr>
          </a:p>
        </p:txBody>
      </p:sp>
      <p:pic>
        <p:nvPicPr>
          <p:cNvPr id="131" name="Google Shape;131;p13"/>
          <p:cNvPicPr preferRelativeResize="0"/>
          <p:nvPr/>
        </p:nvPicPr>
        <p:blipFill>
          <a:blip r:embed="rId3">
            <a:alphaModFix/>
          </a:blip>
          <a:stretch>
            <a:fillRect/>
          </a:stretch>
        </p:blipFill>
        <p:spPr>
          <a:xfrm>
            <a:off x="7606050" y="3924600"/>
            <a:ext cx="1329200" cy="101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4"/>
          <p:cNvSpPr txBox="1">
            <a:spLocks noGrp="1"/>
          </p:cNvSpPr>
          <p:nvPr>
            <p:ph type="subTitle" idx="1"/>
          </p:nvPr>
        </p:nvSpPr>
        <p:spPr>
          <a:xfrm>
            <a:off x="775097" y="1035846"/>
            <a:ext cx="7593806" cy="1814511"/>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it" sz="1400" dirty="0">
                <a:solidFill>
                  <a:srgbClr val="000000"/>
                </a:solidFill>
                <a:latin typeface="Arial"/>
                <a:ea typeface="Arial"/>
                <a:cs typeface="Arial"/>
                <a:sym typeface="Arial"/>
              </a:rPr>
              <a:t>La prima azione sarà quella di trovare le password criptate sul sito tramite il comando </a:t>
            </a:r>
            <a:endParaRPr sz="1400" dirty="0">
              <a:solidFill>
                <a:srgbClr val="000000"/>
              </a:solidFill>
              <a:latin typeface="Arial"/>
              <a:ea typeface="Arial"/>
              <a:cs typeface="Arial"/>
              <a:sym typeface="Arial"/>
            </a:endParaRPr>
          </a:p>
          <a:p>
            <a:pPr marL="0" lvl="0" indent="0" algn="just" rtl="0">
              <a:spcBef>
                <a:spcPts val="0"/>
              </a:spcBef>
              <a:spcAft>
                <a:spcPts val="0"/>
              </a:spcAft>
              <a:buNone/>
            </a:pPr>
            <a:r>
              <a:rPr lang="it" sz="1400" b="1" dirty="0">
                <a:solidFill>
                  <a:srgbClr val="000000"/>
                </a:solidFill>
                <a:latin typeface="Arial"/>
                <a:ea typeface="Arial"/>
                <a:cs typeface="Arial"/>
                <a:sym typeface="Arial"/>
              </a:rPr>
              <a:t>“UNION SELECT user, password FROM users #”</a:t>
            </a:r>
            <a:r>
              <a:rPr lang="it" sz="1400" dirty="0">
                <a:solidFill>
                  <a:srgbClr val="000000"/>
                </a:solidFill>
                <a:latin typeface="Arial"/>
                <a:ea typeface="Arial"/>
                <a:cs typeface="Arial"/>
                <a:sym typeface="Arial"/>
              </a:rPr>
              <a:t>. </a:t>
            </a:r>
            <a:endParaRPr sz="1400" dirty="0">
              <a:solidFill>
                <a:srgbClr val="000000"/>
              </a:solidFill>
              <a:latin typeface="Arial"/>
              <a:ea typeface="Arial"/>
              <a:cs typeface="Arial"/>
              <a:sym typeface="Arial"/>
            </a:endParaRPr>
          </a:p>
          <a:p>
            <a:pPr marL="0" lvl="0" indent="0" algn="just" rtl="0">
              <a:spcBef>
                <a:spcPts val="0"/>
              </a:spcBef>
              <a:spcAft>
                <a:spcPts val="0"/>
              </a:spcAft>
              <a:buNone/>
            </a:pPr>
            <a:r>
              <a:rPr lang="it" sz="1400" dirty="0">
                <a:solidFill>
                  <a:srgbClr val="000000"/>
                </a:solidFill>
                <a:highlight>
                  <a:srgbClr val="FFFFFF"/>
                </a:highlight>
                <a:latin typeface="Arial"/>
                <a:ea typeface="Arial"/>
                <a:cs typeface="Arial"/>
                <a:sym typeface="Arial"/>
              </a:rPr>
              <a:t>L'iniezione SQL basata su UNION coinvolge l'uso dell'operatore UNION che combina i risultati di più istruzioni SELECT per recuperare dati da più tabelle come un singolo set di risultati. La query maliziosa con l'operatore UNION può essere inviata al database tramite l'URL del sito web o un campo di input dell'utente.</a:t>
            </a:r>
            <a:endParaRPr sz="1400" dirty="0">
              <a:solidFill>
                <a:srgbClr val="000000"/>
              </a:solidFill>
              <a:latin typeface="Arial"/>
              <a:ea typeface="Arial"/>
              <a:cs typeface="Arial"/>
              <a:sym typeface="Arial"/>
            </a:endParaRPr>
          </a:p>
          <a:p>
            <a:pPr marL="0" lvl="0" indent="0" algn="just" rtl="0">
              <a:spcBef>
                <a:spcPts val="0"/>
              </a:spcBef>
              <a:spcAft>
                <a:spcPts val="0"/>
              </a:spcAft>
              <a:buNone/>
            </a:pPr>
            <a:r>
              <a:rPr lang="it" sz="1400" dirty="0">
                <a:solidFill>
                  <a:srgbClr val="000000"/>
                </a:solidFill>
                <a:latin typeface="Arial"/>
                <a:ea typeface="Arial"/>
                <a:cs typeface="Arial"/>
                <a:sym typeface="Arial"/>
              </a:rPr>
              <a:t>Trovata la password di Picasso, la copiamo e la salviamo su un file di nome ‘PW.txt’ .</a:t>
            </a:r>
            <a:endParaRPr sz="1400" dirty="0">
              <a:solidFill>
                <a:srgbClr val="000000"/>
              </a:solidFill>
              <a:latin typeface="Arial"/>
              <a:ea typeface="Arial"/>
              <a:cs typeface="Arial"/>
              <a:sym typeface="Arial"/>
            </a:endParaRPr>
          </a:p>
          <a:p>
            <a:pPr marL="0" lvl="0" indent="0" algn="l" rtl="0">
              <a:spcBef>
                <a:spcPts val="0"/>
              </a:spcBef>
              <a:spcAft>
                <a:spcPts val="1200"/>
              </a:spcAft>
              <a:buNone/>
            </a:pPr>
            <a:endParaRPr sz="1400" dirty="0"/>
          </a:p>
        </p:txBody>
      </p:sp>
      <p:pic>
        <p:nvPicPr>
          <p:cNvPr id="137" name="Google Shape;137;p14"/>
          <p:cNvPicPr preferRelativeResize="0"/>
          <p:nvPr/>
        </p:nvPicPr>
        <p:blipFill rotWithShape="1">
          <a:blip r:embed="rId3">
            <a:alphaModFix/>
          </a:blip>
          <a:srcRect l="-1270" r="1269"/>
          <a:stretch/>
        </p:blipFill>
        <p:spPr>
          <a:xfrm>
            <a:off x="4947168" y="3067103"/>
            <a:ext cx="2982394" cy="1574738"/>
          </a:xfrm>
          <a:prstGeom prst="rect">
            <a:avLst/>
          </a:prstGeom>
          <a:noFill/>
          <a:ln>
            <a:noFill/>
          </a:ln>
        </p:spPr>
      </p:pic>
      <p:sp>
        <p:nvSpPr>
          <p:cNvPr id="138" name="Google Shape;138;p14"/>
          <p:cNvSpPr txBox="1"/>
          <p:nvPr/>
        </p:nvSpPr>
        <p:spPr>
          <a:xfrm>
            <a:off x="2164800" y="265000"/>
            <a:ext cx="48144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t" sz="2400" dirty="0">
                <a:solidFill>
                  <a:schemeClr val="lt1"/>
                </a:solidFill>
                <a:latin typeface="Calibri"/>
                <a:ea typeface="Calibri"/>
                <a:cs typeface="Calibri"/>
                <a:sym typeface="Calibri"/>
              </a:rPr>
              <a:t>SVOLGIMENTO DEL LAVORO</a:t>
            </a:r>
            <a:endParaRPr sz="2400" dirty="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txBox="1">
            <a:spLocks noGrp="1"/>
          </p:cNvSpPr>
          <p:nvPr>
            <p:ph type="subTitle" idx="1"/>
          </p:nvPr>
        </p:nvSpPr>
        <p:spPr>
          <a:xfrm>
            <a:off x="357834" y="1151025"/>
            <a:ext cx="8428331" cy="164858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1400" dirty="0">
                <a:solidFill>
                  <a:srgbClr val="000000"/>
                </a:solidFill>
                <a:latin typeface="Arial"/>
                <a:ea typeface="Arial"/>
                <a:cs typeface="Arial"/>
                <a:sym typeface="Arial"/>
              </a:rPr>
              <a:t>Sul terminale di Kali Linux utilizziamo il comando di John The Ripper</a:t>
            </a:r>
            <a:endParaRPr sz="1400" dirty="0">
              <a:solidFill>
                <a:srgbClr val="000000"/>
              </a:solidFill>
              <a:latin typeface="Arial"/>
              <a:ea typeface="Arial"/>
              <a:cs typeface="Arial"/>
              <a:sym typeface="Arial"/>
            </a:endParaRPr>
          </a:p>
          <a:p>
            <a:pPr marL="0" lvl="0" indent="0" algn="just" rtl="0">
              <a:spcBef>
                <a:spcPts val="0"/>
              </a:spcBef>
              <a:spcAft>
                <a:spcPts val="0"/>
              </a:spcAft>
              <a:buNone/>
            </a:pPr>
            <a:r>
              <a:rPr lang="it" sz="1400" b="1" dirty="0">
                <a:solidFill>
                  <a:srgbClr val="000000"/>
                </a:solidFill>
                <a:latin typeface="Arial"/>
                <a:ea typeface="Arial"/>
                <a:cs typeface="Arial"/>
                <a:sym typeface="Arial"/>
              </a:rPr>
              <a:t>‘ john --wordlist=/usr/share/wordlists/rockyou.txt --format=raw-md5</a:t>
            </a:r>
            <a:r>
              <a:rPr lang="it" sz="1400" dirty="0">
                <a:solidFill>
                  <a:srgbClr val="000000"/>
                </a:solidFill>
                <a:latin typeface="Arial"/>
                <a:ea typeface="Arial"/>
                <a:cs typeface="Arial"/>
                <a:sym typeface="Arial"/>
              </a:rPr>
              <a:t> ./Desktop/PW.txt ‘ e successivamente scriviamo la directory interessata; per decriptare la password dobbiamo inserire il formato md5 che ci servirà per convertirle.</a:t>
            </a:r>
            <a:r>
              <a:rPr lang="it" sz="1400" dirty="0">
                <a:solidFill>
                  <a:srgbClr val="000000"/>
                </a:solidFill>
                <a:highlight>
                  <a:srgbClr val="FFFFFF"/>
                </a:highlight>
                <a:latin typeface="Arial"/>
                <a:ea typeface="Arial"/>
                <a:cs typeface="Arial"/>
                <a:sym typeface="Arial"/>
              </a:rPr>
              <a:t>Questa funzione prende in input una stringa di lunghezza arbitraria e ne produce in output un'altra a 128 bit.</a:t>
            </a:r>
            <a:endParaRPr sz="1400" dirty="0">
              <a:solidFill>
                <a:srgbClr val="000000"/>
              </a:solidFill>
              <a:latin typeface="Arial"/>
              <a:ea typeface="Arial"/>
              <a:cs typeface="Arial"/>
              <a:sym typeface="Arial"/>
            </a:endParaRPr>
          </a:p>
          <a:p>
            <a:pPr marL="0" lvl="0" indent="0" algn="just" rtl="0">
              <a:spcBef>
                <a:spcPts val="0"/>
              </a:spcBef>
              <a:spcAft>
                <a:spcPts val="0"/>
              </a:spcAft>
              <a:buNone/>
            </a:pPr>
            <a:r>
              <a:rPr lang="it" sz="1400" dirty="0">
                <a:solidFill>
                  <a:srgbClr val="000000"/>
                </a:solidFill>
                <a:latin typeface="Arial"/>
                <a:ea typeface="Arial"/>
                <a:cs typeface="Arial"/>
                <a:sym typeface="Arial"/>
              </a:rPr>
              <a:t>Per farci mostrare tutto il contenuto usiamo “ --show --format=raw-md5 “ e vediamo che ci restituirà la password.</a:t>
            </a:r>
            <a:endParaRPr sz="1400" dirty="0">
              <a:solidFill>
                <a:srgbClr val="000000"/>
              </a:solidFill>
              <a:latin typeface="Arial"/>
              <a:ea typeface="Arial"/>
              <a:cs typeface="Arial"/>
              <a:sym typeface="Arial"/>
            </a:endParaRPr>
          </a:p>
        </p:txBody>
      </p:sp>
      <p:sp>
        <p:nvSpPr>
          <p:cNvPr id="144" name="Google Shape;144;p15"/>
          <p:cNvSpPr txBox="1"/>
          <p:nvPr/>
        </p:nvSpPr>
        <p:spPr>
          <a:xfrm>
            <a:off x="3878250" y="3050775"/>
            <a:ext cx="48144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dk2"/>
              </a:solidFill>
              <a:latin typeface="Calibri"/>
              <a:ea typeface="Calibri"/>
              <a:cs typeface="Calibri"/>
              <a:sym typeface="Calibri"/>
            </a:endParaRPr>
          </a:p>
        </p:txBody>
      </p:sp>
      <p:pic>
        <p:nvPicPr>
          <p:cNvPr id="145" name="Google Shape;145;p15"/>
          <p:cNvPicPr preferRelativeResize="0"/>
          <p:nvPr/>
        </p:nvPicPr>
        <p:blipFill>
          <a:blip r:embed="rId3">
            <a:alphaModFix/>
          </a:blip>
          <a:stretch>
            <a:fillRect/>
          </a:stretch>
        </p:blipFill>
        <p:spPr>
          <a:xfrm>
            <a:off x="551400" y="2895562"/>
            <a:ext cx="5734050" cy="695325"/>
          </a:xfrm>
          <a:prstGeom prst="rect">
            <a:avLst/>
          </a:prstGeom>
          <a:noFill/>
          <a:ln>
            <a:noFill/>
          </a:ln>
        </p:spPr>
      </p:pic>
      <p:sp>
        <p:nvSpPr>
          <p:cNvPr id="146" name="Google Shape;146;p15"/>
          <p:cNvSpPr txBox="1"/>
          <p:nvPr/>
        </p:nvSpPr>
        <p:spPr>
          <a:xfrm>
            <a:off x="2686180" y="2951038"/>
            <a:ext cx="48144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dk2"/>
              </a:solidFill>
              <a:latin typeface="Calibri"/>
              <a:ea typeface="Calibri"/>
              <a:cs typeface="Calibri"/>
              <a:sym typeface="Calibri"/>
            </a:endParaRPr>
          </a:p>
        </p:txBody>
      </p:sp>
      <p:pic>
        <p:nvPicPr>
          <p:cNvPr id="147" name="Google Shape;147;p15"/>
          <p:cNvPicPr preferRelativeResize="0"/>
          <p:nvPr/>
        </p:nvPicPr>
        <p:blipFill>
          <a:blip r:embed="rId4">
            <a:alphaModFix/>
          </a:blip>
          <a:stretch>
            <a:fillRect/>
          </a:stretch>
        </p:blipFill>
        <p:spPr>
          <a:xfrm>
            <a:off x="5387944" y="3842050"/>
            <a:ext cx="3182511" cy="717625"/>
          </a:xfrm>
          <a:prstGeom prst="rect">
            <a:avLst/>
          </a:prstGeom>
          <a:noFill/>
          <a:ln>
            <a:noFill/>
          </a:ln>
        </p:spPr>
      </p:pic>
      <p:sp>
        <p:nvSpPr>
          <p:cNvPr id="148" name="Google Shape;148;p15"/>
          <p:cNvSpPr txBox="1"/>
          <p:nvPr/>
        </p:nvSpPr>
        <p:spPr>
          <a:xfrm>
            <a:off x="2164800" y="274125"/>
            <a:ext cx="48144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t" sz="2400" dirty="0">
                <a:solidFill>
                  <a:schemeClr val="lt1"/>
                </a:solidFill>
                <a:latin typeface="Calibri"/>
                <a:ea typeface="Calibri"/>
                <a:cs typeface="Calibri"/>
                <a:sym typeface="Calibri"/>
              </a:rPr>
              <a:t>JOHN THE RIPPER</a:t>
            </a:r>
            <a:endParaRPr sz="2400" dirty="0">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15E4454B-640F-47B4-C54C-44D16D4CEBDE}"/>
              </a:ext>
            </a:extLst>
          </p:cNvPr>
          <p:cNvSpPr/>
          <p:nvPr/>
        </p:nvSpPr>
        <p:spPr>
          <a:xfrm>
            <a:off x="863293" y="2110085"/>
            <a:ext cx="7417416" cy="923330"/>
          </a:xfrm>
          <a:prstGeom prst="rect">
            <a:avLst/>
          </a:prstGeom>
          <a:noFill/>
        </p:spPr>
        <p:txBody>
          <a:bodyPr wrap="none" lIns="91440" tIns="45720" rIns="91440" bIns="45720">
            <a:spAutoFit/>
          </a:bodyPr>
          <a:lstStyle/>
          <a:p>
            <a:pPr algn="ctr"/>
            <a:r>
              <a:rPr lang="it-IT"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SECONDA GIORNATA</a:t>
            </a:r>
            <a:endParaRPr lang="it-IT"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CasellaDiTesto 7">
            <a:extLst>
              <a:ext uri="{FF2B5EF4-FFF2-40B4-BE49-F238E27FC236}">
                <a16:creationId xmlns:a16="http://schemas.microsoft.com/office/drawing/2014/main" id="{0FA5F0F9-1B8D-1A62-9A91-4900FE486C17}"/>
              </a:ext>
            </a:extLst>
          </p:cNvPr>
          <p:cNvSpPr txBox="1"/>
          <p:nvPr/>
        </p:nvSpPr>
        <p:spPr>
          <a:xfrm>
            <a:off x="5892090" y="3779242"/>
            <a:ext cx="2800767" cy="738664"/>
          </a:xfrm>
          <a:prstGeom prst="rect">
            <a:avLst/>
          </a:prstGeom>
          <a:noFill/>
        </p:spPr>
        <p:txBody>
          <a:bodyPr wrap="none" rtlCol="0">
            <a:spAutoFit/>
          </a:bodyPr>
          <a:lstStyle/>
          <a:p>
            <a:r>
              <a:rPr lang="it-IT" dirty="0"/>
              <a:t>Il compito della seconda giornata</a:t>
            </a:r>
          </a:p>
          <a:p>
            <a:r>
              <a:rPr lang="it-IT" dirty="0"/>
              <a:t>è stato fatto da:</a:t>
            </a:r>
          </a:p>
          <a:p>
            <a:r>
              <a:rPr lang="it-IT" b="1" dirty="0"/>
              <a:t>MARCO FASANI</a:t>
            </a:r>
          </a:p>
        </p:txBody>
      </p:sp>
    </p:spTree>
    <p:extLst>
      <p:ext uri="{BB962C8B-B14F-4D97-AF65-F5344CB8AC3E}">
        <p14:creationId xmlns:p14="http://schemas.microsoft.com/office/powerpoint/2010/main" val="489420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subTitle" idx="1"/>
          </p:nvPr>
        </p:nvSpPr>
        <p:spPr>
          <a:xfrm>
            <a:off x="216900" y="1062025"/>
            <a:ext cx="8710200" cy="3888600"/>
          </a:xfrm>
          <a:prstGeom prst="rect">
            <a:avLst/>
          </a:prstGeom>
          <a:noFill/>
          <a:ln>
            <a:noFill/>
          </a:ln>
        </p:spPr>
        <p:txBody>
          <a:bodyPr spcFirstLastPara="1" wrap="square" lIns="91425" tIns="91425" rIns="91425" bIns="91425" anchor="t" anchorCtr="0">
            <a:noAutofit/>
          </a:bodyPr>
          <a:lstStyle/>
          <a:p>
            <a:pPr marL="457200" marR="0" lvl="0" indent="-332066" algn="l" rtl="0">
              <a:lnSpc>
                <a:spcPct val="80000"/>
              </a:lnSpc>
              <a:spcBef>
                <a:spcPts val="0"/>
              </a:spcBef>
              <a:spcAft>
                <a:spcPts val="0"/>
              </a:spcAft>
              <a:buSzPts val="1629"/>
              <a:buChar char="●"/>
            </a:pPr>
            <a:r>
              <a:rPr lang="it" sz="1400" b="1" dirty="0">
                <a:solidFill>
                  <a:srgbClr val="000000"/>
                </a:solidFill>
                <a:latin typeface="+mj-lt"/>
              </a:rPr>
              <a:t>L'attacco XSS (Cross-Site Scripting) Stored</a:t>
            </a:r>
            <a:r>
              <a:rPr lang="it" sz="1400" dirty="0">
                <a:solidFill>
                  <a:srgbClr val="000000"/>
                </a:solidFill>
                <a:latin typeface="+mj-lt"/>
              </a:rPr>
              <a:t>, o XSS Persistente, è una vulnerabilità della sicurezza delle applicazioni web che consente agli attaccanti di inserire script dannosi all'interno di dati memorizzati sul server e visualizzati su pagine web. Questa forma di attacco colpisce gli utenti quando accedono a pagine web che recuperano dati contaminati dal server, causando l'esecuzione di script malevoli lato client.</a:t>
            </a:r>
          </a:p>
          <a:p>
            <a:pPr marL="457200" marR="0" lvl="0" indent="-332066" algn="l" rtl="0">
              <a:lnSpc>
                <a:spcPct val="80000"/>
              </a:lnSpc>
              <a:spcBef>
                <a:spcPts val="0"/>
              </a:spcBef>
              <a:spcAft>
                <a:spcPts val="0"/>
              </a:spcAft>
              <a:buSzPts val="1629"/>
              <a:buChar char="●"/>
            </a:pPr>
            <a:endParaRPr sz="1400" dirty="0">
              <a:solidFill>
                <a:srgbClr val="000000"/>
              </a:solidFill>
              <a:latin typeface="+mj-lt"/>
            </a:endParaRPr>
          </a:p>
          <a:p>
            <a:pPr marL="457200" marR="0" lvl="0" indent="-332066" algn="l" rtl="0">
              <a:lnSpc>
                <a:spcPct val="80000"/>
              </a:lnSpc>
              <a:spcBef>
                <a:spcPts val="0"/>
              </a:spcBef>
              <a:spcAft>
                <a:spcPts val="0"/>
              </a:spcAft>
              <a:buSzPts val="1629"/>
              <a:buChar char="●"/>
            </a:pPr>
            <a:r>
              <a:rPr lang="it" sz="1400" b="1" dirty="0">
                <a:solidFill>
                  <a:srgbClr val="000000"/>
                </a:solidFill>
                <a:latin typeface="+mj-lt"/>
              </a:rPr>
              <a:t>Gli attacchi XSS persistenti</a:t>
            </a:r>
            <a:r>
              <a:rPr lang="it" sz="1400" dirty="0">
                <a:solidFill>
                  <a:srgbClr val="000000"/>
                </a:solidFill>
                <a:latin typeface="+mj-lt"/>
              </a:rPr>
              <a:t> sono considerati i più pericolosi perché possono</a:t>
            </a:r>
            <a:endParaRPr sz="1400" dirty="0">
              <a:solidFill>
                <a:srgbClr val="000000"/>
              </a:solidFill>
              <a:latin typeface="+mj-lt"/>
            </a:endParaRPr>
          </a:p>
          <a:p>
            <a:pPr marL="457200" marR="0" lvl="0" indent="0" algn="l" rtl="0">
              <a:lnSpc>
                <a:spcPct val="80000"/>
              </a:lnSpc>
              <a:spcBef>
                <a:spcPts val="0"/>
              </a:spcBef>
              <a:spcAft>
                <a:spcPts val="0"/>
              </a:spcAft>
              <a:buNone/>
            </a:pPr>
            <a:r>
              <a:rPr lang="it" sz="1400" dirty="0">
                <a:solidFill>
                  <a:srgbClr val="000000"/>
                </a:solidFill>
                <a:latin typeface="+mj-lt"/>
              </a:rPr>
              <a:t>essere eseguiti più volte da un gran numero di utenti. Questo li rende particolarmente utili per diffondere malware, rubare dati o eseguire attacchi di phishing.</a:t>
            </a:r>
          </a:p>
          <a:p>
            <a:pPr marL="457200" marR="0" lvl="0" indent="0" algn="l" rtl="0">
              <a:lnSpc>
                <a:spcPct val="80000"/>
              </a:lnSpc>
              <a:spcBef>
                <a:spcPts val="0"/>
              </a:spcBef>
              <a:spcAft>
                <a:spcPts val="0"/>
              </a:spcAft>
              <a:buNone/>
            </a:pPr>
            <a:endParaRPr sz="1400" dirty="0">
              <a:solidFill>
                <a:srgbClr val="000000"/>
              </a:solidFill>
              <a:latin typeface="+mj-lt"/>
            </a:endParaRPr>
          </a:p>
          <a:p>
            <a:pPr marL="457200" marR="0" lvl="0" indent="-332066" algn="l" rtl="0">
              <a:lnSpc>
                <a:spcPct val="80000"/>
              </a:lnSpc>
              <a:spcBef>
                <a:spcPts val="0"/>
              </a:spcBef>
              <a:spcAft>
                <a:spcPts val="0"/>
              </a:spcAft>
              <a:buSzPts val="1629"/>
              <a:buChar char="●"/>
            </a:pPr>
            <a:r>
              <a:rPr lang="it" sz="1400" b="1" dirty="0">
                <a:solidFill>
                  <a:srgbClr val="000000"/>
                </a:solidFill>
                <a:latin typeface="+mj-lt"/>
              </a:rPr>
              <a:t>Gli exploit avvengono quando il payload viene spedito al sito vulnerabile e poi successivamente salvato</a:t>
            </a:r>
            <a:r>
              <a:rPr lang="it" sz="1400" dirty="0">
                <a:solidFill>
                  <a:srgbClr val="000000"/>
                </a:solidFill>
                <a:latin typeface="+mj-lt"/>
              </a:rPr>
              <a:t>. L’attacco parte effettivamente quando una pagina richiama il codice malevolo salvato e lo utilizza nell’output HTML. Questa categoria prende il nome di persistente in quanto il codice viene eseguito ogni volta che un web browser visita la pagina «infetta».Inoltre, a differenza degli attacchi XSS riflessi che possono essere identificati dai web browser tramite specifici filtri, gli attacchi XSS persistenti non sono identificabili.</a:t>
            </a:r>
            <a:endParaRPr sz="1400" dirty="0">
              <a:solidFill>
                <a:srgbClr val="000000"/>
              </a:solidFill>
              <a:latin typeface="+mj-lt"/>
            </a:endParaRPr>
          </a:p>
          <a:p>
            <a:pPr marL="457200" lvl="0" indent="0" algn="l" rtl="0">
              <a:lnSpc>
                <a:spcPct val="80000"/>
              </a:lnSpc>
              <a:spcBef>
                <a:spcPts val="0"/>
              </a:spcBef>
              <a:spcAft>
                <a:spcPts val="0"/>
              </a:spcAft>
              <a:buNone/>
            </a:pPr>
            <a:endParaRPr sz="1400" dirty="0">
              <a:solidFill>
                <a:srgbClr val="000000"/>
              </a:solidFill>
              <a:latin typeface="+mj-lt"/>
            </a:endParaRPr>
          </a:p>
          <a:p>
            <a:pPr marL="0" lvl="0" indent="0" algn="l" rtl="0">
              <a:lnSpc>
                <a:spcPct val="80000"/>
              </a:lnSpc>
              <a:spcBef>
                <a:spcPts val="0"/>
              </a:spcBef>
              <a:spcAft>
                <a:spcPts val="0"/>
              </a:spcAft>
              <a:buSzPts val="1240"/>
              <a:buNone/>
            </a:pPr>
            <a:endParaRPr sz="1340" dirty="0"/>
          </a:p>
          <a:p>
            <a:pPr marL="0" lvl="0" indent="0" algn="l" rtl="0">
              <a:lnSpc>
                <a:spcPct val="80000"/>
              </a:lnSpc>
              <a:spcBef>
                <a:spcPts val="0"/>
              </a:spcBef>
              <a:spcAft>
                <a:spcPts val="0"/>
              </a:spcAft>
              <a:buSzPts val="1240"/>
              <a:buNone/>
            </a:pPr>
            <a:endParaRPr sz="3820" dirty="0"/>
          </a:p>
          <a:p>
            <a:pPr marL="0" lvl="0" indent="0" algn="l" rtl="0">
              <a:lnSpc>
                <a:spcPct val="80000"/>
              </a:lnSpc>
              <a:spcBef>
                <a:spcPts val="0"/>
              </a:spcBef>
              <a:spcAft>
                <a:spcPts val="0"/>
              </a:spcAft>
              <a:buSzPts val="1240"/>
              <a:buNone/>
            </a:pPr>
            <a:endParaRPr sz="3820" dirty="0"/>
          </a:p>
        </p:txBody>
      </p:sp>
      <p:sp>
        <p:nvSpPr>
          <p:cNvPr id="143" name="Google Shape;143;p15"/>
          <p:cNvSpPr txBox="1">
            <a:spLocks noGrp="1"/>
          </p:cNvSpPr>
          <p:nvPr>
            <p:ph type="ctrTitle"/>
          </p:nvPr>
        </p:nvSpPr>
        <p:spPr>
          <a:xfrm flipH="1">
            <a:off x="216900" y="298375"/>
            <a:ext cx="8710200" cy="8784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800"/>
              <a:buNone/>
            </a:pPr>
            <a:r>
              <a:rPr lang="it" sz="2400" b="1" dirty="0">
                <a:latin typeface="Calibri"/>
                <a:ea typeface="Calibri"/>
                <a:cs typeface="Calibri"/>
                <a:sym typeface="Calibri"/>
              </a:rPr>
              <a:t>Attacco XSS Stored</a:t>
            </a:r>
            <a:endParaRPr sz="2400" b="1" dirty="0"/>
          </a:p>
        </p:txBody>
      </p:sp>
      <p:pic>
        <p:nvPicPr>
          <p:cNvPr id="144" name="Google Shape;144;p15"/>
          <p:cNvPicPr preferRelativeResize="0"/>
          <p:nvPr/>
        </p:nvPicPr>
        <p:blipFill>
          <a:blip r:embed="rId3">
            <a:alphaModFix/>
          </a:blip>
          <a:stretch>
            <a:fillRect/>
          </a:stretch>
        </p:blipFill>
        <p:spPr>
          <a:xfrm>
            <a:off x="7802550" y="3826075"/>
            <a:ext cx="1124550" cy="1124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6"/>
          <p:cNvSpPr txBox="1">
            <a:spLocks noGrp="1"/>
          </p:cNvSpPr>
          <p:nvPr>
            <p:ph type="ctrTitle"/>
          </p:nvPr>
        </p:nvSpPr>
        <p:spPr>
          <a:xfrm flipH="1">
            <a:off x="216900" y="224475"/>
            <a:ext cx="8710200" cy="8784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800"/>
              <a:buNone/>
            </a:pPr>
            <a:r>
              <a:rPr lang="it" sz="2400" b="1" dirty="0">
                <a:latin typeface="+mj-lt"/>
                <a:ea typeface="Calibri"/>
                <a:cs typeface="Calibri"/>
                <a:sym typeface="Calibri"/>
              </a:rPr>
              <a:t>Attacco XSS Stored</a:t>
            </a:r>
            <a:endParaRPr sz="2400" b="1" dirty="0">
              <a:latin typeface="+mj-lt"/>
            </a:endParaRPr>
          </a:p>
        </p:txBody>
      </p:sp>
      <p:sp>
        <p:nvSpPr>
          <p:cNvPr id="150" name="Google Shape;150;p16"/>
          <p:cNvSpPr txBox="1"/>
          <p:nvPr/>
        </p:nvSpPr>
        <p:spPr>
          <a:xfrm>
            <a:off x="216900" y="983638"/>
            <a:ext cx="8710200" cy="3176224"/>
          </a:xfrm>
          <a:prstGeom prst="rect">
            <a:avLst/>
          </a:prstGeom>
          <a:noFill/>
          <a:ln>
            <a:noFill/>
          </a:ln>
        </p:spPr>
        <p:txBody>
          <a:bodyPr spcFirstLastPara="1" wrap="square" lIns="91425" tIns="91425" rIns="91425" bIns="91425" anchor="t" anchorCtr="0">
            <a:spAutoFit/>
          </a:bodyPr>
          <a:lstStyle/>
          <a:p>
            <a:pPr marL="457200" marR="0" lvl="0" indent="-332066" algn="l" rtl="0">
              <a:lnSpc>
                <a:spcPct val="80000"/>
              </a:lnSpc>
              <a:spcBef>
                <a:spcPts val="0"/>
              </a:spcBef>
              <a:spcAft>
                <a:spcPts val="0"/>
              </a:spcAft>
              <a:buClr>
                <a:schemeClr val="lt1"/>
              </a:buClr>
              <a:buSzPts val="1629"/>
              <a:buFont typeface="Calibri"/>
              <a:buChar char="●"/>
            </a:pPr>
            <a:r>
              <a:rPr lang="it-IT" sz="1350" b="1" dirty="0">
                <a:latin typeface="+mj-lt"/>
                <a:ea typeface="Calibri"/>
                <a:cs typeface="Calibri"/>
                <a:sym typeface="Calibri"/>
              </a:rPr>
              <a:t>Input utente non validato</a:t>
            </a:r>
            <a:r>
              <a:rPr lang="it-IT" sz="1350" dirty="0">
                <a:latin typeface="+mj-lt"/>
                <a:ea typeface="Calibri"/>
                <a:cs typeface="Calibri"/>
                <a:sym typeface="Calibri"/>
              </a:rPr>
              <a:t>: L'attacco inizia quando un'applicazione web accetta dati dagli utenti, come commenti, recensioni, messaggi o altro input inserito attraverso </a:t>
            </a:r>
            <a:r>
              <a:rPr lang="it-IT" sz="1350" dirty="0" err="1">
                <a:latin typeface="+mj-lt"/>
                <a:ea typeface="Calibri"/>
                <a:cs typeface="Calibri"/>
                <a:sym typeface="Calibri"/>
              </a:rPr>
              <a:t>form</a:t>
            </a:r>
            <a:r>
              <a:rPr lang="it-IT" sz="1350" dirty="0">
                <a:latin typeface="+mj-lt"/>
                <a:ea typeface="Calibri"/>
                <a:cs typeface="Calibri"/>
                <a:sym typeface="Calibri"/>
              </a:rPr>
              <a:t> o altri mezzi interattivi.</a:t>
            </a:r>
          </a:p>
          <a:p>
            <a:pPr marL="457200" marR="0" lvl="0" indent="-332066" algn="l" rtl="0">
              <a:lnSpc>
                <a:spcPct val="80000"/>
              </a:lnSpc>
              <a:spcBef>
                <a:spcPts val="0"/>
              </a:spcBef>
              <a:spcAft>
                <a:spcPts val="0"/>
              </a:spcAft>
              <a:buClr>
                <a:schemeClr val="lt1"/>
              </a:buClr>
              <a:buSzPts val="1629"/>
              <a:buFont typeface="Calibri"/>
              <a:buChar char="●"/>
            </a:pPr>
            <a:endParaRPr lang="it-IT" sz="1350" dirty="0">
              <a:latin typeface="+mj-lt"/>
              <a:ea typeface="Calibri"/>
              <a:cs typeface="Calibri"/>
              <a:sym typeface="Calibri"/>
            </a:endParaRPr>
          </a:p>
          <a:p>
            <a:pPr marL="457200" marR="0" lvl="0" indent="-332066" algn="l" rtl="0">
              <a:lnSpc>
                <a:spcPct val="80000"/>
              </a:lnSpc>
              <a:spcBef>
                <a:spcPts val="0"/>
              </a:spcBef>
              <a:spcAft>
                <a:spcPts val="0"/>
              </a:spcAft>
              <a:buClr>
                <a:schemeClr val="lt1"/>
              </a:buClr>
              <a:buSzPts val="1629"/>
              <a:buFont typeface="Calibri"/>
              <a:buChar char="●"/>
            </a:pPr>
            <a:r>
              <a:rPr lang="it-IT" sz="1350" b="1" dirty="0">
                <a:latin typeface="+mj-lt"/>
                <a:ea typeface="Calibri"/>
                <a:cs typeface="Calibri"/>
                <a:sym typeface="Calibri"/>
              </a:rPr>
              <a:t>Inserimento di script malevoli</a:t>
            </a:r>
            <a:r>
              <a:rPr lang="it-IT" sz="1350" dirty="0">
                <a:latin typeface="+mj-lt"/>
                <a:ea typeface="Calibri"/>
                <a:cs typeface="Calibri"/>
                <a:sym typeface="Calibri"/>
              </a:rPr>
              <a:t>: Gli attaccanti inseriscono script dannosi, solitamente in linguaggio JavaScript, all'interno di questi dati. Questi script possono essere mascherati in modo da sembrare inoffensivi, ma contengono istruzioni malevoli.</a:t>
            </a:r>
          </a:p>
          <a:p>
            <a:pPr marL="457200" marR="0" lvl="0" indent="-332066" algn="l" rtl="0">
              <a:lnSpc>
                <a:spcPct val="80000"/>
              </a:lnSpc>
              <a:spcBef>
                <a:spcPts val="0"/>
              </a:spcBef>
              <a:spcAft>
                <a:spcPts val="0"/>
              </a:spcAft>
              <a:buClr>
                <a:schemeClr val="lt1"/>
              </a:buClr>
              <a:buSzPts val="1629"/>
              <a:buFont typeface="Calibri"/>
              <a:buChar char="●"/>
            </a:pPr>
            <a:endParaRPr lang="it-IT" sz="1350" dirty="0">
              <a:latin typeface="+mj-lt"/>
              <a:ea typeface="Calibri"/>
              <a:cs typeface="Calibri"/>
              <a:sym typeface="Calibri"/>
            </a:endParaRPr>
          </a:p>
          <a:p>
            <a:pPr marL="457200" marR="0" lvl="0" indent="-332066" algn="l" rtl="0">
              <a:lnSpc>
                <a:spcPct val="80000"/>
              </a:lnSpc>
              <a:spcBef>
                <a:spcPts val="0"/>
              </a:spcBef>
              <a:spcAft>
                <a:spcPts val="0"/>
              </a:spcAft>
              <a:buClr>
                <a:schemeClr val="lt1"/>
              </a:buClr>
              <a:buSzPts val="1629"/>
              <a:buFont typeface="Calibri"/>
              <a:buChar char="●"/>
            </a:pPr>
            <a:r>
              <a:rPr lang="it-IT" sz="1350" b="1" dirty="0">
                <a:latin typeface="+mj-lt"/>
                <a:ea typeface="Calibri"/>
                <a:cs typeface="Calibri"/>
                <a:sym typeface="Calibri"/>
              </a:rPr>
              <a:t>Memorizzazione sul server</a:t>
            </a:r>
            <a:r>
              <a:rPr lang="it-IT" sz="1350" dirty="0">
                <a:latin typeface="+mj-lt"/>
                <a:ea typeface="Calibri"/>
                <a:cs typeface="Calibri"/>
                <a:sym typeface="Calibri"/>
              </a:rPr>
              <a:t>: Gli input contenenti script malevoli vengono memorizzati sul server, spesso all'interno di un database o di altri sistemi di archiviazione. La persistenza dei dati rende questo tipo di attacco differente da altre forme di </a:t>
            </a:r>
            <a:r>
              <a:rPr lang="it-IT" sz="1350" b="1" dirty="0">
                <a:latin typeface="+mj-lt"/>
                <a:ea typeface="Calibri"/>
                <a:cs typeface="Calibri"/>
                <a:sym typeface="Calibri"/>
              </a:rPr>
              <a:t>XSS</a:t>
            </a:r>
            <a:r>
              <a:rPr lang="it-IT" sz="1350" dirty="0">
                <a:latin typeface="+mj-lt"/>
                <a:ea typeface="Calibri"/>
                <a:cs typeface="Calibri"/>
                <a:sym typeface="Calibri"/>
              </a:rPr>
              <a:t>.</a:t>
            </a:r>
          </a:p>
          <a:p>
            <a:pPr marL="457200" marR="0" lvl="0" indent="-332066" algn="l" rtl="0">
              <a:lnSpc>
                <a:spcPct val="80000"/>
              </a:lnSpc>
              <a:spcBef>
                <a:spcPts val="0"/>
              </a:spcBef>
              <a:spcAft>
                <a:spcPts val="0"/>
              </a:spcAft>
              <a:buClr>
                <a:schemeClr val="lt1"/>
              </a:buClr>
              <a:buSzPts val="1629"/>
              <a:buFont typeface="Calibri"/>
              <a:buChar char="●"/>
            </a:pPr>
            <a:endParaRPr lang="it-IT" sz="1350" dirty="0">
              <a:latin typeface="+mj-lt"/>
              <a:ea typeface="Calibri"/>
              <a:cs typeface="Calibri"/>
              <a:sym typeface="Calibri"/>
            </a:endParaRPr>
          </a:p>
          <a:p>
            <a:pPr marL="457200" marR="0" lvl="0" indent="-332066" algn="l" rtl="0">
              <a:lnSpc>
                <a:spcPct val="80000"/>
              </a:lnSpc>
              <a:spcBef>
                <a:spcPts val="0"/>
              </a:spcBef>
              <a:spcAft>
                <a:spcPts val="0"/>
              </a:spcAft>
              <a:buClr>
                <a:schemeClr val="lt1"/>
              </a:buClr>
              <a:buSzPts val="1629"/>
              <a:buFont typeface="Calibri"/>
              <a:buChar char="●"/>
            </a:pPr>
            <a:r>
              <a:rPr lang="it-IT" sz="1350" b="1" dirty="0">
                <a:latin typeface="+mj-lt"/>
                <a:ea typeface="Calibri"/>
                <a:cs typeface="Calibri"/>
                <a:sym typeface="Calibri"/>
              </a:rPr>
              <a:t>Visualizzazione dei dati infetti</a:t>
            </a:r>
            <a:r>
              <a:rPr lang="it-IT" sz="1350" dirty="0">
                <a:latin typeface="+mj-lt"/>
                <a:ea typeface="Calibri"/>
                <a:cs typeface="Calibri"/>
                <a:sym typeface="Calibri"/>
              </a:rPr>
              <a:t>: Quando un utente legge o richiede i dati infetti, l'applicazione web restituisce le informazioni salvate, inclusi gli script dannosi, che vengono poi eseguiti lato client dai browser degli utenti.</a:t>
            </a:r>
          </a:p>
          <a:p>
            <a:pPr marL="457200" marR="0" lvl="0" indent="-332066" algn="l" rtl="0">
              <a:lnSpc>
                <a:spcPct val="80000"/>
              </a:lnSpc>
              <a:spcBef>
                <a:spcPts val="0"/>
              </a:spcBef>
              <a:spcAft>
                <a:spcPts val="0"/>
              </a:spcAft>
              <a:buClr>
                <a:schemeClr val="lt1"/>
              </a:buClr>
              <a:buSzPts val="1629"/>
              <a:buFont typeface="Calibri"/>
              <a:buChar char="●"/>
            </a:pPr>
            <a:endParaRPr lang="it-IT" sz="1350" dirty="0">
              <a:latin typeface="+mj-lt"/>
              <a:ea typeface="Calibri"/>
              <a:cs typeface="Calibri"/>
              <a:sym typeface="Calibri"/>
            </a:endParaRPr>
          </a:p>
          <a:p>
            <a:pPr marL="457200" marR="0" lvl="0" indent="-332066" algn="l" rtl="0">
              <a:lnSpc>
                <a:spcPct val="80000"/>
              </a:lnSpc>
              <a:spcBef>
                <a:spcPts val="0"/>
              </a:spcBef>
              <a:spcAft>
                <a:spcPts val="0"/>
              </a:spcAft>
              <a:buClr>
                <a:schemeClr val="lt1"/>
              </a:buClr>
              <a:buSzPts val="1629"/>
              <a:buFont typeface="Calibri"/>
              <a:buChar char="●"/>
            </a:pPr>
            <a:r>
              <a:rPr lang="it-IT" sz="1350" b="1" dirty="0">
                <a:latin typeface="+mj-lt"/>
                <a:ea typeface="Calibri"/>
                <a:cs typeface="Calibri"/>
                <a:sym typeface="Calibri"/>
              </a:rPr>
              <a:t>Esecuzione di script dannosi</a:t>
            </a:r>
            <a:r>
              <a:rPr lang="it-IT" sz="1350" dirty="0">
                <a:latin typeface="+mj-lt"/>
                <a:ea typeface="Calibri"/>
                <a:cs typeface="Calibri"/>
                <a:sym typeface="Calibri"/>
              </a:rPr>
              <a:t>: Gli script malevoli eseguiti lato client possono sfruttare le sessioni dell'utente, rubare cookie, inviare dati sensibili a un server controllato dall'attaccante o manipolare il contenuto della pagina in modi dannosi</a:t>
            </a:r>
          </a:p>
        </p:txBody>
      </p:sp>
      <p:pic>
        <p:nvPicPr>
          <p:cNvPr id="151" name="Google Shape;151;p16"/>
          <p:cNvPicPr preferRelativeResize="0"/>
          <p:nvPr/>
        </p:nvPicPr>
        <p:blipFill>
          <a:blip r:embed="rId3">
            <a:alphaModFix/>
          </a:blip>
          <a:stretch>
            <a:fillRect/>
          </a:stretch>
        </p:blipFill>
        <p:spPr>
          <a:xfrm>
            <a:off x="7897725" y="3915600"/>
            <a:ext cx="1029375" cy="1029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FAD81685-F1EA-5290-EED3-C6F0967E1FFC}"/>
              </a:ext>
            </a:extLst>
          </p:cNvPr>
          <p:cNvSpPr/>
          <p:nvPr/>
        </p:nvSpPr>
        <p:spPr>
          <a:xfrm>
            <a:off x="3306269" y="0"/>
            <a:ext cx="2531462" cy="923330"/>
          </a:xfrm>
          <a:prstGeom prst="rect">
            <a:avLst/>
          </a:prstGeom>
          <a:noFill/>
        </p:spPr>
        <p:txBody>
          <a:bodyPr wrap="none" lIns="91440" tIns="45720" rIns="91440" bIns="45720">
            <a:spAutoFit/>
          </a:bodyPr>
          <a:lstStyle/>
          <a:p>
            <a:pPr algn="ctr"/>
            <a:r>
              <a:rPr lang="it-IT"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INDICE</a:t>
            </a:r>
          </a:p>
        </p:txBody>
      </p:sp>
      <p:sp>
        <p:nvSpPr>
          <p:cNvPr id="6" name="CasellaDiTesto 5">
            <a:extLst>
              <a:ext uri="{FF2B5EF4-FFF2-40B4-BE49-F238E27FC236}">
                <a16:creationId xmlns:a16="http://schemas.microsoft.com/office/drawing/2014/main" id="{C5BA59F1-341E-3E9B-90DD-8278E3F9DB17}"/>
              </a:ext>
            </a:extLst>
          </p:cNvPr>
          <p:cNvSpPr txBox="1"/>
          <p:nvPr/>
        </p:nvSpPr>
        <p:spPr>
          <a:xfrm>
            <a:off x="3306269" y="923330"/>
            <a:ext cx="3493294" cy="4308872"/>
          </a:xfrm>
          <a:prstGeom prst="rect">
            <a:avLst/>
          </a:prstGeom>
          <a:noFill/>
        </p:spPr>
        <p:txBody>
          <a:bodyPr wrap="square" rtlCol="0">
            <a:spAutoFit/>
          </a:bodyPr>
          <a:lstStyle/>
          <a:p>
            <a:pPr marL="285750" indent="-285750">
              <a:buFontTx/>
              <a:buChar char="-"/>
            </a:pPr>
            <a:r>
              <a:rPr lang="it-IT" sz="1200" b="1" dirty="0">
                <a:hlinkClick r:id="rId2" action="ppaction://hlinksldjump"/>
              </a:rPr>
              <a:t>PREFAZIONE</a:t>
            </a:r>
            <a:endParaRPr lang="it-IT" sz="1200" b="1" dirty="0"/>
          </a:p>
          <a:p>
            <a:pPr marL="285750" indent="-285750">
              <a:buFontTx/>
              <a:buChar char="-"/>
            </a:pPr>
            <a:endParaRPr lang="it-IT" dirty="0"/>
          </a:p>
          <a:p>
            <a:r>
              <a:rPr lang="it-IT" sz="900" dirty="0"/>
              <a:t>        </a:t>
            </a:r>
            <a:r>
              <a:rPr lang="it-IT" sz="900" dirty="0">
                <a:hlinkClick r:id="rId3" action="ppaction://hlinksldjump"/>
              </a:rPr>
              <a:t>CONFIGURAZIONE IP KALI</a:t>
            </a:r>
            <a:endParaRPr lang="it-IT" sz="900" dirty="0"/>
          </a:p>
          <a:p>
            <a:r>
              <a:rPr lang="it-IT" sz="900" dirty="0"/>
              <a:t>        </a:t>
            </a:r>
            <a:r>
              <a:rPr lang="it-IT" sz="900" dirty="0">
                <a:hlinkClick r:id="rId4" action="ppaction://hlinksldjump"/>
              </a:rPr>
              <a:t>CONFIGURAZIONE IP WINDOWS</a:t>
            </a:r>
            <a:endParaRPr lang="it-IT" sz="900" dirty="0"/>
          </a:p>
          <a:p>
            <a:r>
              <a:rPr lang="it-IT" sz="900" dirty="0"/>
              <a:t>        </a:t>
            </a:r>
            <a:r>
              <a:rPr lang="it-IT" sz="900" dirty="0">
                <a:hlinkClick r:id="rId5" action="ppaction://hlinksldjump"/>
              </a:rPr>
              <a:t>CONFIGURAZIONE IP METASPLOITABLE</a:t>
            </a:r>
            <a:endParaRPr lang="it-IT" sz="900" dirty="0"/>
          </a:p>
          <a:p>
            <a:r>
              <a:rPr lang="it-IT" sz="900" dirty="0"/>
              <a:t>        </a:t>
            </a:r>
            <a:r>
              <a:rPr lang="it-IT" sz="900" dirty="0">
                <a:hlinkClick r:id="rId6" action="ppaction://hlinksldjump"/>
              </a:rPr>
              <a:t>IMOSTAZIONE LIVELLI DI SICUREZZA DVWA</a:t>
            </a:r>
            <a:endParaRPr lang="it-IT" sz="900" dirty="0"/>
          </a:p>
          <a:p>
            <a:r>
              <a:rPr lang="it-IT" sz="900" dirty="0"/>
              <a:t>        </a:t>
            </a:r>
            <a:r>
              <a:rPr lang="it-IT" sz="900" dirty="0">
                <a:hlinkClick r:id="rId7" action="ppaction://hlinksldjump"/>
              </a:rPr>
              <a:t>VALUTAZIONE DELLE VULNERABILITA’</a:t>
            </a:r>
            <a:endParaRPr lang="it-IT" sz="900" dirty="0"/>
          </a:p>
          <a:p>
            <a:r>
              <a:rPr lang="it-IT" sz="1000" dirty="0"/>
              <a:t>         </a:t>
            </a:r>
          </a:p>
          <a:p>
            <a:r>
              <a:rPr lang="it-IT" sz="1000" dirty="0"/>
              <a:t>-      </a:t>
            </a:r>
            <a:r>
              <a:rPr lang="it-IT" sz="1200" b="1" dirty="0"/>
              <a:t>PRIMA GIORNATA </a:t>
            </a:r>
          </a:p>
          <a:p>
            <a:r>
              <a:rPr lang="it-IT" sz="900" dirty="0"/>
              <a:t>        </a:t>
            </a:r>
            <a:r>
              <a:rPr lang="it-IT" sz="900" dirty="0">
                <a:hlinkClick r:id="rId8" action="ppaction://hlinksldjump"/>
              </a:rPr>
              <a:t>SQL INJECTION</a:t>
            </a:r>
            <a:endParaRPr lang="it-IT" sz="900" dirty="0"/>
          </a:p>
          <a:p>
            <a:endParaRPr lang="it-IT" sz="1000" dirty="0"/>
          </a:p>
          <a:p>
            <a:pPr marL="171450" indent="-171450">
              <a:buFontTx/>
              <a:buChar char="-"/>
            </a:pPr>
            <a:r>
              <a:rPr lang="it-IT" dirty="0"/>
              <a:t>  </a:t>
            </a:r>
            <a:r>
              <a:rPr lang="it-IT" sz="1200" b="1" dirty="0"/>
              <a:t>SECONDA GIORNATA</a:t>
            </a:r>
          </a:p>
          <a:p>
            <a:r>
              <a:rPr lang="it-IT" sz="900" dirty="0"/>
              <a:t>         </a:t>
            </a:r>
            <a:r>
              <a:rPr lang="it-IT" sz="900" dirty="0">
                <a:hlinkClick r:id="rId9" action="ppaction://hlinksldjump"/>
              </a:rPr>
              <a:t>XSS STORED</a:t>
            </a:r>
            <a:endParaRPr lang="it-IT" sz="900" dirty="0"/>
          </a:p>
          <a:p>
            <a:endParaRPr lang="it-IT" sz="1000" dirty="0"/>
          </a:p>
          <a:p>
            <a:pPr marL="285750" indent="-285750">
              <a:buFontTx/>
              <a:buChar char="-"/>
            </a:pPr>
            <a:r>
              <a:rPr lang="it-IT" sz="1200" b="1" dirty="0"/>
              <a:t>TERZA GIORNATA</a:t>
            </a:r>
          </a:p>
          <a:p>
            <a:r>
              <a:rPr lang="it-IT" sz="900" dirty="0"/>
              <a:t>         </a:t>
            </a:r>
            <a:r>
              <a:rPr lang="it-IT" sz="900" dirty="0">
                <a:hlinkClick r:id="rId10" action="ppaction://hlinksldjump"/>
              </a:rPr>
              <a:t>BUFFER OVER FLOW</a:t>
            </a:r>
            <a:endParaRPr lang="it-IT" sz="900" dirty="0"/>
          </a:p>
          <a:p>
            <a:endParaRPr lang="it-IT" sz="1000" dirty="0"/>
          </a:p>
          <a:p>
            <a:pPr marL="285750" indent="-285750">
              <a:buFontTx/>
              <a:buChar char="-"/>
            </a:pPr>
            <a:r>
              <a:rPr lang="it-IT" sz="1200" b="1" dirty="0"/>
              <a:t>QUARTA GIORNATA</a:t>
            </a:r>
          </a:p>
          <a:p>
            <a:r>
              <a:rPr lang="it-IT" sz="1000" dirty="0"/>
              <a:t>         </a:t>
            </a:r>
          </a:p>
          <a:p>
            <a:r>
              <a:rPr lang="it-IT" sz="900" dirty="0"/>
              <a:t>         </a:t>
            </a:r>
            <a:r>
              <a:rPr lang="it-IT" sz="900" dirty="0">
                <a:hlinkClick r:id="rId11" action="ppaction://hlinksldjump"/>
              </a:rPr>
              <a:t>SCANSIONE E ATTACCO KALI VS. METASPLOIT</a:t>
            </a:r>
            <a:endParaRPr lang="it-IT" sz="900" dirty="0"/>
          </a:p>
          <a:p>
            <a:endParaRPr lang="it-IT" sz="900" dirty="0"/>
          </a:p>
          <a:p>
            <a:pPr marL="285750" indent="-285750">
              <a:buFontTx/>
              <a:buChar char="-"/>
            </a:pPr>
            <a:r>
              <a:rPr lang="it-IT" sz="1200" b="1" dirty="0"/>
              <a:t>QUINTA GIORNATA</a:t>
            </a:r>
          </a:p>
          <a:p>
            <a:pPr marL="171450" indent="-171450">
              <a:buFontTx/>
              <a:buChar char="-"/>
            </a:pPr>
            <a:endParaRPr lang="it-IT" sz="1000" dirty="0"/>
          </a:p>
          <a:p>
            <a:r>
              <a:rPr lang="it-IT" sz="900" dirty="0"/>
              <a:t>         SCANSIONE E ATTACCO KALI VS. WINDOWS XP</a:t>
            </a:r>
          </a:p>
          <a:p>
            <a:endParaRPr lang="it-IT" sz="1000" dirty="0"/>
          </a:p>
          <a:p>
            <a:endParaRPr lang="it-IT" dirty="0"/>
          </a:p>
        </p:txBody>
      </p:sp>
    </p:spTree>
    <p:extLst>
      <p:ext uri="{BB962C8B-B14F-4D97-AF65-F5344CB8AC3E}">
        <p14:creationId xmlns:p14="http://schemas.microsoft.com/office/powerpoint/2010/main" val="1689264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ctrTitle"/>
          </p:nvPr>
        </p:nvSpPr>
        <p:spPr>
          <a:xfrm flipH="1">
            <a:off x="216900" y="224475"/>
            <a:ext cx="8710200" cy="8784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800"/>
              <a:buNone/>
            </a:pPr>
            <a:r>
              <a:rPr lang="it" sz="2400" b="1" dirty="0">
                <a:latin typeface="+mj-lt"/>
                <a:ea typeface="Calibri"/>
                <a:cs typeface="Calibri"/>
                <a:sym typeface="Calibri"/>
              </a:rPr>
              <a:t>COOKIE</a:t>
            </a:r>
            <a:endParaRPr sz="2400" b="1" dirty="0">
              <a:latin typeface="+mj-lt"/>
            </a:endParaRPr>
          </a:p>
        </p:txBody>
      </p:sp>
      <p:sp>
        <p:nvSpPr>
          <p:cNvPr id="157" name="Google Shape;157;p17"/>
          <p:cNvSpPr txBox="1"/>
          <p:nvPr/>
        </p:nvSpPr>
        <p:spPr>
          <a:xfrm>
            <a:off x="216900" y="1032225"/>
            <a:ext cx="8710200" cy="2186209"/>
          </a:xfrm>
          <a:prstGeom prst="rect">
            <a:avLst/>
          </a:prstGeom>
          <a:noFill/>
          <a:ln>
            <a:noFill/>
          </a:ln>
        </p:spPr>
        <p:txBody>
          <a:bodyPr spcFirstLastPara="1" wrap="square" lIns="91425" tIns="91425" rIns="91425" bIns="91425" anchor="t" anchorCtr="0">
            <a:spAutoFit/>
          </a:bodyPr>
          <a:lstStyle/>
          <a:p>
            <a:pPr marL="457200" marR="0" lvl="0" indent="0" algn="l" rtl="0">
              <a:lnSpc>
                <a:spcPct val="80000"/>
              </a:lnSpc>
              <a:spcBef>
                <a:spcPts val="0"/>
              </a:spcBef>
              <a:spcAft>
                <a:spcPts val="0"/>
              </a:spcAft>
              <a:buNone/>
            </a:pPr>
            <a:endParaRPr sz="1829" dirty="0">
              <a:solidFill>
                <a:schemeClr val="lt1"/>
              </a:solidFill>
              <a:latin typeface="Calibri"/>
              <a:ea typeface="Calibri"/>
              <a:cs typeface="Calibri"/>
              <a:sym typeface="Calibri"/>
            </a:endParaRPr>
          </a:p>
          <a:p>
            <a:pPr marL="457200" marR="0" lvl="0" indent="0" algn="l" rtl="0">
              <a:lnSpc>
                <a:spcPct val="80000"/>
              </a:lnSpc>
              <a:spcBef>
                <a:spcPts val="0"/>
              </a:spcBef>
              <a:spcAft>
                <a:spcPts val="0"/>
              </a:spcAft>
              <a:buNone/>
            </a:pPr>
            <a:r>
              <a:rPr lang="it" b="1" dirty="0">
                <a:latin typeface="+mj-lt"/>
                <a:ea typeface="Calibri"/>
                <a:cs typeface="Calibri"/>
                <a:sym typeface="Calibri"/>
              </a:rPr>
              <a:t>I cookie </a:t>
            </a:r>
            <a:r>
              <a:rPr lang="it" dirty="0">
                <a:latin typeface="+mj-lt"/>
                <a:ea typeface="Calibri"/>
                <a:cs typeface="Calibri"/>
                <a:sym typeface="Calibri"/>
              </a:rPr>
              <a:t>sono piccoli pezzi di dati memorizzati sul lato client (</a:t>
            </a:r>
            <a:r>
              <a:rPr lang="it" b="1" dirty="0">
                <a:latin typeface="+mj-lt"/>
                <a:ea typeface="Calibri"/>
                <a:cs typeface="Calibri"/>
                <a:sym typeface="Calibri"/>
              </a:rPr>
              <a:t>nel browser</a:t>
            </a:r>
            <a:r>
              <a:rPr lang="it" dirty="0">
                <a:latin typeface="+mj-lt"/>
                <a:ea typeface="Calibri"/>
                <a:cs typeface="Calibri"/>
                <a:sym typeface="Calibri"/>
              </a:rPr>
              <a:t>) che contengono informazioni relative a una sessione utente o a preferenze specifiche dell'utente. Sono inviati tra il client (browser dell'utente) e il server web per mantenere uno stato persistente durante le interazioni dell'utente con un'applicazione o un sito web.</a:t>
            </a:r>
            <a:endParaRPr dirty="0">
              <a:latin typeface="+mj-lt"/>
              <a:ea typeface="Calibri"/>
              <a:cs typeface="Calibri"/>
              <a:sym typeface="Calibri"/>
            </a:endParaRPr>
          </a:p>
          <a:p>
            <a:pPr marL="457200" marR="0" lvl="0" indent="0" algn="l" rtl="0">
              <a:lnSpc>
                <a:spcPct val="80000"/>
              </a:lnSpc>
              <a:spcBef>
                <a:spcPts val="0"/>
              </a:spcBef>
              <a:spcAft>
                <a:spcPts val="0"/>
              </a:spcAft>
              <a:buNone/>
            </a:pPr>
            <a:endParaRPr lang="it" dirty="0">
              <a:latin typeface="+mj-lt"/>
              <a:ea typeface="Calibri"/>
              <a:cs typeface="Calibri"/>
              <a:sym typeface="Calibri"/>
            </a:endParaRPr>
          </a:p>
          <a:p>
            <a:pPr marL="457200" marR="0" lvl="0" indent="0" algn="l" rtl="0">
              <a:lnSpc>
                <a:spcPct val="80000"/>
              </a:lnSpc>
              <a:spcBef>
                <a:spcPts val="0"/>
              </a:spcBef>
              <a:spcAft>
                <a:spcPts val="0"/>
              </a:spcAft>
              <a:buNone/>
            </a:pPr>
            <a:r>
              <a:rPr lang="it" b="1" dirty="0">
                <a:latin typeface="+mj-lt"/>
                <a:ea typeface="Calibri"/>
                <a:cs typeface="Calibri"/>
                <a:sym typeface="Calibri"/>
              </a:rPr>
              <a:t>Un cookie</a:t>
            </a:r>
            <a:r>
              <a:rPr lang="it" dirty="0">
                <a:latin typeface="+mj-lt"/>
                <a:ea typeface="Calibri"/>
                <a:cs typeface="Calibri"/>
                <a:sym typeface="Calibri"/>
              </a:rPr>
              <a:t> tipico contiene coppie chiave-valore e può includere informazioni come l</a:t>
            </a:r>
            <a:r>
              <a:rPr lang="it" b="1" dirty="0">
                <a:latin typeface="+mj-lt"/>
                <a:ea typeface="Calibri"/>
                <a:cs typeface="Calibri"/>
                <a:sym typeface="Calibri"/>
              </a:rPr>
              <a:t>'ID</a:t>
            </a:r>
            <a:r>
              <a:rPr lang="it" dirty="0">
                <a:latin typeface="+mj-lt"/>
                <a:ea typeface="Calibri"/>
                <a:cs typeface="Calibri"/>
                <a:sym typeface="Calibri"/>
              </a:rPr>
              <a:t> di sessione, preferenze di visualizzazione, o altre informazioni personalizzate. I cookie possono essere sia temporanei (validi solo per la durata della sessione) che persistenti (salvati sul disco rigido del client per un periodo specifico).</a:t>
            </a:r>
            <a:endParaRPr dirty="0">
              <a:latin typeface="+mj-lt"/>
              <a:ea typeface="Calibri"/>
              <a:cs typeface="Calibri"/>
              <a:sym typeface="Calibri"/>
            </a:endParaRPr>
          </a:p>
          <a:p>
            <a:pPr marL="457200" marR="0" lvl="0" indent="0" algn="l" rtl="0">
              <a:lnSpc>
                <a:spcPct val="80000"/>
              </a:lnSpc>
              <a:spcBef>
                <a:spcPts val="0"/>
              </a:spcBef>
              <a:spcAft>
                <a:spcPts val="0"/>
              </a:spcAft>
              <a:buNone/>
            </a:pPr>
            <a:endParaRPr sz="1829" dirty="0">
              <a:solidFill>
                <a:schemeClr val="lt1"/>
              </a:solidFill>
              <a:latin typeface="Calibri"/>
              <a:ea typeface="Calibri"/>
              <a:cs typeface="Calibri"/>
              <a:sym typeface="Calibri"/>
            </a:endParaRPr>
          </a:p>
        </p:txBody>
      </p:sp>
      <p:pic>
        <p:nvPicPr>
          <p:cNvPr id="158" name="Google Shape;158;p17"/>
          <p:cNvPicPr preferRelativeResize="0"/>
          <p:nvPr/>
        </p:nvPicPr>
        <p:blipFill>
          <a:blip r:embed="rId3">
            <a:alphaModFix/>
          </a:blip>
          <a:stretch>
            <a:fillRect/>
          </a:stretch>
        </p:blipFill>
        <p:spPr>
          <a:xfrm>
            <a:off x="5831463" y="3440188"/>
            <a:ext cx="3095625" cy="1476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ctrTitle"/>
          </p:nvPr>
        </p:nvSpPr>
        <p:spPr>
          <a:xfrm flipH="1">
            <a:off x="216900" y="746170"/>
            <a:ext cx="8710200" cy="8784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800"/>
              <a:buNone/>
            </a:pPr>
            <a:r>
              <a:rPr lang="it" sz="2400" b="1" dirty="0">
                <a:latin typeface="Calibri"/>
                <a:ea typeface="Calibri"/>
                <a:cs typeface="Calibri"/>
                <a:sym typeface="Calibri"/>
              </a:rPr>
              <a:t>Importanza dei Cookie in un Attacco XSS Stored</a:t>
            </a:r>
            <a:endParaRPr sz="2400" b="1" dirty="0"/>
          </a:p>
        </p:txBody>
      </p:sp>
      <p:sp>
        <p:nvSpPr>
          <p:cNvPr id="164" name="Google Shape;164;p18"/>
          <p:cNvSpPr txBox="1"/>
          <p:nvPr/>
        </p:nvSpPr>
        <p:spPr>
          <a:xfrm>
            <a:off x="216900" y="1525700"/>
            <a:ext cx="8710200" cy="2013854"/>
          </a:xfrm>
          <a:prstGeom prst="rect">
            <a:avLst/>
          </a:prstGeom>
          <a:noFill/>
          <a:ln>
            <a:noFill/>
          </a:ln>
        </p:spPr>
        <p:txBody>
          <a:bodyPr spcFirstLastPara="1" wrap="square" lIns="91425" tIns="91425" rIns="91425" bIns="91425" anchor="t" anchorCtr="0">
            <a:spAutoFit/>
          </a:bodyPr>
          <a:lstStyle/>
          <a:p>
            <a:pPr marL="457200" marR="0" lvl="0" indent="0" algn="l" rtl="0">
              <a:lnSpc>
                <a:spcPct val="80000"/>
              </a:lnSpc>
              <a:spcBef>
                <a:spcPts val="0"/>
              </a:spcBef>
              <a:spcAft>
                <a:spcPts val="0"/>
              </a:spcAft>
              <a:buNone/>
            </a:pPr>
            <a:r>
              <a:rPr lang="it" dirty="0">
                <a:latin typeface="Calibri"/>
                <a:ea typeface="Calibri"/>
                <a:cs typeface="Calibri"/>
                <a:sym typeface="Calibri"/>
              </a:rPr>
              <a:t>Accesso alle informazioni di sessione: Gli attaccanti possono sfruttare un attacco XSS Stored per inserire script malevoli che rubano cookie sensibili, come l'ID di sessione. Questo consente loro di impersonare l'utente legittimo e ottenere accesso non autorizzato a un account.</a:t>
            </a:r>
            <a:endParaRPr dirty="0">
              <a:latin typeface="Calibri"/>
              <a:ea typeface="Calibri"/>
              <a:cs typeface="Calibri"/>
              <a:sym typeface="Calibri"/>
            </a:endParaRPr>
          </a:p>
          <a:p>
            <a:pPr marL="457200" marR="0" lvl="0" indent="0" algn="l" rtl="0">
              <a:lnSpc>
                <a:spcPct val="80000"/>
              </a:lnSpc>
              <a:spcBef>
                <a:spcPts val="0"/>
              </a:spcBef>
              <a:spcAft>
                <a:spcPts val="0"/>
              </a:spcAft>
              <a:buNone/>
            </a:pPr>
            <a:r>
              <a:rPr lang="it" dirty="0">
                <a:latin typeface="Calibri"/>
                <a:ea typeface="Calibri"/>
                <a:cs typeface="Calibri"/>
                <a:sym typeface="Calibri"/>
              </a:rPr>
              <a:t>Furto di credenziali: Se l'applicazione web utilizza cookie per memorizzare informazioni di autenticazione, un attacco XSS Stored potrebbe essere utilizzato per rubare le credenziali dell'utente.</a:t>
            </a:r>
            <a:endParaRPr dirty="0">
              <a:latin typeface="Calibri"/>
              <a:ea typeface="Calibri"/>
              <a:cs typeface="Calibri"/>
              <a:sym typeface="Calibri"/>
            </a:endParaRPr>
          </a:p>
          <a:p>
            <a:pPr marL="457200" marR="0" lvl="0" indent="0" algn="l" rtl="0">
              <a:lnSpc>
                <a:spcPct val="80000"/>
              </a:lnSpc>
              <a:spcBef>
                <a:spcPts val="0"/>
              </a:spcBef>
              <a:spcAft>
                <a:spcPts val="0"/>
              </a:spcAft>
              <a:buNone/>
            </a:pPr>
            <a:r>
              <a:rPr lang="it" dirty="0">
                <a:latin typeface="Calibri"/>
                <a:ea typeface="Calibri"/>
                <a:cs typeface="Calibri"/>
                <a:sym typeface="Calibri"/>
              </a:rPr>
              <a:t>Esecuzione di azioni dannose in nome dell'utente: Gli attaccanti potrebbero utilizzare cookie contaminati per eseguire azioni dannose a nome dell'utente autenticato, ad esempio effettuare transazioni non autorizzate o modificare le preferenze dell'account.</a:t>
            </a:r>
            <a:endParaRPr dirty="0">
              <a:latin typeface="Calibri"/>
              <a:ea typeface="Calibri"/>
              <a:cs typeface="Calibri"/>
              <a:sym typeface="Calibri"/>
            </a:endParaRPr>
          </a:p>
          <a:p>
            <a:pPr marL="457200" marR="0" lvl="0" indent="0" algn="l" rtl="0">
              <a:lnSpc>
                <a:spcPct val="80000"/>
              </a:lnSpc>
              <a:spcBef>
                <a:spcPts val="0"/>
              </a:spcBef>
              <a:spcAft>
                <a:spcPts val="0"/>
              </a:spcAft>
              <a:buNone/>
            </a:pPr>
            <a:endParaRPr sz="1829" dirty="0">
              <a:solidFill>
                <a:schemeClr val="lt1"/>
              </a:solidFill>
              <a:latin typeface="Calibri"/>
              <a:ea typeface="Calibri"/>
              <a:cs typeface="Calibri"/>
              <a:sym typeface="Calibri"/>
            </a:endParaRPr>
          </a:p>
          <a:p>
            <a:pPr marL="457200" marR="0" lvl="0" indent="0" algn="l" rtl="0">
              <a:lnSpc>
                <a:spcPct val="80000"/>
              </a:lnSpc>
              <a:spcBef>
                <a:spcPts val="0"/>
              </a:spcBef>
              <a:spcAft>
                <a:spcPts val="0"/>
              </a:spcAft>
              <a:buNone/>
            </a:pPr>
            <a:endParaRPr sz="1829" dirty="0">
              <a:solidFill>
                <a:schemeClr val="lt1"/>
              </a:solidFill>
              <a:latin typeface="Calibri"/>
              <a:ea typeface="Calibri"/>
              <a:cs typeface="Calibri"/>
              <a:sym typeface="Calibri"/>
            </a:endParaRPr>
          </a:p>
        </p:txBody>
      </p:sp>
      <p:pic>
        <p:nvPicPr>
          <p:cNvPr id="165" name="Google Shape;165;p18"/>
          <p:cNvPicPr preferRelativeResize="0"/>
          <p:nvPr/>
        </p:nvPicPr>
        <p:blipFill>
          <a:blip r:embed="rId3">
            <a:alphaModFix/>
          </a:blip>
          <a:stretch>
            <a:fillRect/>
          </a:stretch>
        </p:blipFill>
        <p:spPr>
          <a:xfrm>
            <a:off x="5453349" y="3678024"/>
            <a:ext cx="1247425" cy="1247425"/>
          </a:xfrm>
          <a:prstGeom prst="rect">
            <a:avLst/>
          </a:prstGeom>
          <a:noFill/>
          <a:ln>
            <a:noFill/>
          </a:ln>
        </p:spPr>
      </p:pic>
      <p:pic>
        <p:nvPicPr>
          <p:cNvPr id="166" name="Google Shape;166;p18"/>
          <p:cNvPicPr preferRelativeResize="0"/>
          <p:nvPr/>
        </p:nvPicPr>
        <p:blipFill>
          <a:blip r:embed="rId3">
            <a:alphaModFix/>
          </a:blip>
          <a:stretch>
            <a:fillRect/>
          </a:stretch>
        </p:blipFill>
        <p:spPr>
          <a:xfrm rot="10800000">
            <a:off x="4259612" y="3678024"/>
            <a:ext cx="1247425" cy="1247425"/>
          </a:xfrm>
          <a:prstGeom prst="rect">
            <a:avLst/>
          </a:prstGeom>
          <a:noFill/>
          <a:ln>
            <a:noFill/>
          </a:ln>
        </p:spPr>
      </p:pic>
      <p:pic>
        <p:nvPicPr>
          <p:cNvPr id="167" name="Google Shape;167;p18"/>
          <p:cNvPicPr preferRelativeResize="0"/>
          <p:nvPr/>
        </p:nvPicPr>
        <p:blipFill>
          <a:blip r:embed="rId3">
            <a:alphaModFix/>
          </a:blip>
          <a:stretch>
            <a:fillRect/>
          </a:stretch>
        </p:blipFill>
        <p:spPr>
          <a:xfrm rot="5400000">
            <a:off x="3081037" y="3678024"/>
            <a:ext cx="1247425" cy="1247425"/>
          </a:xfrm>
          <a:prstGeom prst="rect">
            <a:avLst/>
          </a:prstGeom>
          <a:noFill/>
          <a:ln>
            <a:noFill/>
          </a:ln>
        </p:spPr>
      </p:pic>
      <p:pic>
        <p:nvPicPr>
          <p:cNvPr id="168" name="Google Shape;168;p18"/>
          <p:cNvPicPr preferRelativeResize="0"/>
          <p:nvPr/>
        </p:nvPicPr>
        <p:blipFill>
          <a:blip r:embed="rId4">
            <a:alphaModFix/>
          </a:blip>
          <a:stretch>
            <a:fillRect/>
          </a:stretch>
        </p:blipFill>
        <p:spPr>
          <a:xfrm>
            <a:off x="7744825" y="3678052"/>
            <a:ext cx="1247425" cy="124739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ctrTitle"/>
          </p:nvPr>
        </p:nvSpPr>
        <p:spPr>
          <a:xfrm flipH="1">
            <a:off x="216900" y="119425"/>
            <a:ext cx="8710200" cy="8784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800"/>
              <a:buNone/>
            </a:pPr>
            <a:r>
              <a:rPr lang="it" sz="2400" b="1" dirty="0">
                <a:latin typeface="+mj-lt"/>
                <a:ea typeface="Calibri"/>
                <a:cs typeface="Calibri"/>
                <a:sym typeface="Calibri"/>
              </a:rPr>
              <a:t>L’ATTACCO</a:t>
            </a:r>
            <a:endParaRPr sz="2400" b="1" dirty="0">
              <a:latin typeface="+mj-lt"/>
            </a:endParaRPr>
          </a:p>
        </p:txBody>
      </p:sp>
      <p:sp>
        <p:nvSpPr>
          <p:cNvPr id="174" name="Google Shape;174;p19"/>
          <p:cNvSpPr txBox="1"/>
          <p:nvPr/>
        </p:nvSpPr>
        <p:spPr>
          <a:xfrm>
            <a:off x="267450" y="1277334"/>
            <a:ext cx="8609100" cy="1841499"/>
          </a:xfrm>
          <a:prstGeom prst="rect">
            <a:avLst/>
          </a:prstGeom>
          <a:noFill/>
          <a:ln>
            <a:noFill/>
          </a:ln>
        </p:spPr>
        <p:txBody>
          <a:bodyPr spcFirstLastPara="1" wrap="square" lIns="91425" tIns="91425" rIns="91425" bIns="91425" anchor="t" anchorCtr="0">
            <a:spAutoFit/>
          </a:bodyPr>
          <a:lstStyle/>
          <a:p>
            <a:pPr marL="457200" marR="0" lvl="0" indent="0" algn="l" rtl="0">
              <a:lnSpc>
                <a:spcPct val="80000"/>
              </a:lnSpc>
              <a:spcBef>
                <a:spcPts val="0"/>
              </a:spcBef>
              <a:spcAft>
                <a:spcPts val="0"/>
              </a:spcAft>
              <a:buNone/>
            </a:pPr>
            <a:r>
              <a:rPr lang="it" dirty="0">
                <a:latin typeface="+mj-lt"/>
                <a:ea typeface="Calibri"/>
                <a:cs typeface="Calibri"/>
                <a:sym typeface="Calibri"/>
              </a:rPr>
              <a:t>Un attacco </a:t>
            </a:r>
            <a:r>
              <a:rPr lang="it" b="1" dirty="0">
                <a:latin typeface="+mj-lt"/>
                <a:ea typeface="Calibri"/>
                <a:cs typeface="Calibri"/>
                <a:sym typeface="Calibri"/>
              </a:rPr>
              <a:t>XSS </a:t>
            </a:r>
            <a:r>
              <a:rPr lang="it" dirty="0">
                <a:latin typeface="+mj-lt"/>
                <a:ea typeface="Calibri"/>
                <a:cs typeface="Calibri"/>
                <a:sym typeface="Calibri"/>
              </a:rPr>
              <a:t>su un web server in ascolto sulla porta </a:t>
            </a:r>
            <a:r>
              <a:rPr lang="it" b="1" dirty="0">
                <a:latin typeface="+mj-lt"/>
                <a:ea typeface="Calibri"/>
                <a:cs typeface="Calibri"/>
                <a:sym typeface="Calibri"/>
              </a:rPr>
              <a:t>4444</a:t>
            </a:r>
            <a:r>
              <a:rPr lang="it" dirty="0">
                <a:latin typeface="+mj-lt"/>
                <a:ea typeface="Calibri"/>
                <a:cs typeface="Calibri"/>
                <a:sym typeface="Calibri"/>
              </a:rPr>
              <a:t>. Viene utilizzato un comando netcat per aprire una connessione in ascolto e catturare una richiesta </a:t>
            </a:r>
            <a:r>
              <a:rPr lang="it" b="1" dirty="0">
                <a:latin typeface="+mj-lt"/>
                <a:ea typeface="Calibri"/>
                <a:cs typeface="Calibri"/>
                <a:sym typeface="Calibri"/>
              </a:rPr>
              <a:t>HTTP</a:t>
            </a:r>
            <a:r>
              <a:rPr lang="it" dirty="0">
                <a:latin typeface="+mj-lt"/>
                <a:ea typeface="Calibri"/>
                <a:cs typeface="Calibri"/>
                <a:sym typeface="Calibri"/>
              </a:rPr>
              <a:t> inviata al server. Lo script inserito nel testo </a:t>
            </a:r>
            <a:r>
              <a:rPr lang="it" b="1" dirty="0">
                <a:latin typeface="+mj-lt"/>
                <a:ea typeface="Calibri"/>
                <a:cs typeface="Calibri"/>
                <a:sym typeface="Calibri"/>
              </a:rPr>
              <a:t>XSS</a:t>
            </a:r>
            <a:r>
              <a:rPr lang="it" dirty="0">
                <a:latin typeface="+mj-lt"/>
                <a:ea typeface="Calibri"/>
                <a:cs typeface="Calibri"/>
                <a:sym typeface="Calibri"/>
              </a:rPr>
              <a:t> è progettato per rubare i cookie della macchina vittima. Il report successivo analizza dettagliatamente la richiesta </a:t>
            </a:r>
            <a:r>
              <a:rPr lang="it" b="1" dirty="0">
                <a:latin typeface="+mj-lt"/>
                <a:ea typeface="Calibri"/>
                <a:cs typeface="Calibri"/>
                <a:sym typeface="Calibri"/>
              </a:rPr>
              <a:t>HTTP</a:t>
            </a:r>
            <a:r>
              <a:rPr lang="it" dirty="0">
                <a:latin typeface="+mj-lt"/>
                <a:ea typeface="Calibri"/>
                <a:cs typeface="Calibri"/>
                <a:sym typeface="Calibri"/>
              </a:rPr>
              <a:t> catturata, indicando il metodo, il percorso, la versione di </a:t>
            </a:r>
            <a:r>
              <a:rPr lang="it" b="1" dirty="0">
                <a:latin typeface="+mj-lt"/>
                <a:ea typeface="Calibri"/>
                <a:cs typeface="Calibri"/>
                <a:sym typeface="Calibri"/>
              </a:rPr>
              <a:t>HTTP</a:t>
            </a:r>
            <a:r>
              <a:rPr lang="it" dirty="0">
                <a:latin typeface="+mj-lt"/>
                <a:ea typeface="Calibri"/>
                <a:cs typeface="Calibri"/>
                <a:sym typeface="Calibri"/>
              </a:rPr>
              <a:t>, l'host, l'agente utente, i tipi di contenuti accettati, la lingua, la codifica, la connessione, il referer e altri dettagli. In sintesi, il report fornisce informazioni dettagliate sulla richiesta inviata, evidenziando il successo dell'attacco </a:t>
            </a:r>
            <a:r>
              <a:rPr lang="it" b="1" dirty="0">
                <a:latin typeface="+mj-lt"/>
                <a:ea typeface="Calibri"/>
                <a:cs typeface="Calibri"/>
                <a:sym typeface="Calibri"/>
              </a:rPr>
              <a:t>XSS.</a:t>
            </a:r>
            <a:endParaRPr b="1" dirty="0">
              <a:latin typeface="+mj-lt"/>
              <a:ea typeface="Calibri"/>
              <a:cs typeface="Calibri"/>
              <a:sym typeface="Calibri"/>
            </a:endParaRPr>
          </a:p>
          <a:p>
            <a:pPr marL="457200" marR="0" lvl="0" indent="0" algn="l" rtl="0">
              <a:lnSpc>
                <a:spcPct val="80000"/>
              </a:lnSpc>
              <a:spcBef>
                <a:spcPts val="0"/>
              </a:spcBef>
              <a:spcAft>
                <a:spcPts val="0"/>
              </a:spcAft>
              <a:buNone/>
            </a:pPr>
            <a:endParaRPr sz="1829" dirty="0">
              <a:solidFill>
                <a:schemeClr val="lt1"/>
              </a:solidFill>
              <a:latin typeface="Calibri"/>
              <a:ea typeface="Calibri"/>
              <a:cs typeface="Calibri"/>
              <a:sym typeface="Calibri"/>
            </a:endParaRPr>
          </a:p>
          <a:p>
            <a:pPr marL="457200" marR="0" lvl="0" indent="0" algn="l" rtl="0">
              <a:lnSpc>
                <a:spcPct val="80000"/>
              </a:lnSpc>
              <a:spcBef>
                <a:spcPts val="0"/>
              </a:spcBef>
              <a:spcAft>
                <a:spcPts val="0"/>
              </a:spcAft>
              <a:buNone/>
            </a:pPr>
            <a:endParaRPr sz="1829" dirty="0">
              <a:solidFill>
                <a:schemeClr val="lt1"/>
              </a:solidFill>
              <a:latin typeface="Calibri"/>
              <a:ea typeface="Calibri"/>
              <a:cs typeface="Calibri"/>
              <a:sym typeface="Calibri"/>
            </a:endParaRPr>
          </a:p>
        </p:txBody>
      </p:sp>
      <p:pic>
        <p:nvPicPr>
          <p:cNvPr id="175" name="Google Shape;175;p19"/>
          <p:cNvPicPr preferRelativeResize="0"/>
          <p:nvPr/>
        </p:nvPicPr>
        <p:blipFill>
          <a:blip r:embed="rId3">
            <a:alphaModFix/>
          </a:blip>
          <a:stretch>
            <a:fillRect/>
          </a:stretch>
        </p:blipFill>
        <p:spPr>
          <a:xfrm>
            <a:off x="1037038" y="2768901"/>
            <a:ext cx="7069926" cy="195435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ctrTitle"/>
          </p:nvPr>
        </p:nvSpPr>
        <p:spPr>
          <a:xfrm flipH="1">
            <a:off x="216900" y="119425"/>
            <a:ext cx="8710200" cy="8784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800"/>
              <a:buNone/>
            </a:pPr>
            <a:r>
              <a:rPr lang="it" sz="2400" b="1" dirty="0">
                <a:latin typeface="+mj-lt"/>
                <a:ea typeface="Calibri"/>
                <a:cs typeface="Calibri"/>
                <a:sym typeface="Calibri"/>
              </a:rPr>
              <a:t>L’ATTACCO</a:t>
            </a:r>
            <a:endParaRPr sz="2400" b="1" dirty="0">
              <a:latin typeface="+mj-lt"/>
            </a:endParaRPr>
          </a:p>
        </p:txBody>
      </p:sp>
      <p:sp>
        <p:nvSpPr>
          <p:cNvPr id="181" name="Google Shape;181;p20"/>
          <p:cNvSpPr txBox="1"/>
          <p:nvPr/>
        </p:nvSpPr>
        <p:spPr>
          <a:xfrm>
            <a:off x="0" y="940450"/>
            <a:ext cx="8609100" cy="635100"/>
          </a:xfrm>
          <a:prstGeom prst="rect">
            <a:avLst/>
          </a:prstGeom>
          <a:noFill/>
          <a:ln>
            <a:noFill/>
          </a:ln>
        </p:spPr>
        <p:txBody>
          <a:bodyPr spcFirstLastPara="1" wrap="square" lIns="91425" tIns="91425" rIns="91425" bIns="91425" anchor="t" anchorCtr="0">
            <a:spAutoFit/>
          </a:bodyPr>
          <a:lstStyle/>
          <a:p>
            <a:pPr marL="457200" marR="0" lvl="0" indent="0" algn="l" rtl="0">
              <a:lnSpc>
                <a:spcPct val="80000"/>
              </a:lnSpc>
              <a:spcBef>
                <a:spcPts val="0"/>
              </a:spcBef>
              <a:spcAft>
                <a:spcPts val="0"/>
              </a:spcAft>
              <a:buNone/>
            </a:pPr>
            <a:endParaRPr sz="1829">
              <a:solidFill>
                <a:schemeClr val="lt1"/>
              </a:solidFill>
              <a:latin typeface="Calibri"/>
              <a:ea typeface="Calibri"/>
              <a:cs typeface="Calibri"/>
              <a:sym typeface="Calibri"/>
            </a:endParaRPr>
          </a:p>
          <a:p>
            <a:pPr marL="457200" marR="0" lvl="0" indent="0" algn="l" rtl="0">
              <a:lnSpc>
                <a:spcPct val="80000"/>
              </a:lnSpc>
              <a:spcBef>
                <a:spcPts val="0"/>
              </a:spcBef>
              <a:spcAft>
                <a:spcPts val="0"/>
              </a:spcAft>
              <a:buNone/>
            </a:pPr>
            <a:endParaRPr sz="1829">
              <a:solidFill>
                <a:schemeClr val="lt1"/>
              </a:solidFill>
              <a:latin typeface="Calibri"/>
              <a:ea typeface="Calibri"/>
              <a:cs typeface="Calibri"/>
              <a:sym typeface="Calibri"/>
            </a:endParaRPr>
          </a:p>
        </p:txBody>
      </p:sp>
      <p:pic>
        <p:nvPicPr>
          <p:cNvPr id="182" name="Google Shape;182;p20"/>
          <p:cNvPicPr preferRelativeResize="0"/>
          <p:nvPr/>
        </p:nvPicPr>
        <p:blipFill>
          <a:blip r:embed="rId3">
            <a:alphaModFix/>
          </a:blip>
          <a:stretch>
            <a:fillRect/>
          </a:stretch>
        </p:blipFill>
        <p:spPr>
          <a:xfrm>
            <a:off x="3970050" y="786925"/>
            <a:ext cx="4957050" cy="4141850"/>
          </a:xfrm>
          <a:prstGeom prst="rect">
            <a:avLst/>
          </a:prstGeom>
          <a:noFill/>
          <a:ln>
            <a:noFill/>
          </a:ln>
        </p:spPr>
      </p:pic>
      <p:sp>
        <p:nvSpPr>
          <p:cNvPr id="183" name="Google Shape;183;p20"/>
          <p:cNvSpPr txBox="1"/>
          <p:nvPr/>
        </p:nvSpPr>
        <p:spPr>
          <a:xfrm>
            <a:off x="450775" y="1449175"/>
            <a:ext cx="3519300" cy="142343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b="1" dirty="0">
                <a:latin typeface="Calibri"/>
                <a:ea typeface="Calibri"/>
                <a:cs typeface="Calibri"/>
                <a:sym typeface="Calibri"/>
              </a:rPr>
              <a:t>Inserendo lo script come nella figura, possiamo vedere che tutto il traffico della rete verrà inviata non al client (come di consueto) bensì alla nostra macchina Kali (l’attaccante)</a:t>
            </a:r>
            <a:endParaRPr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a:spLocks noGrp="1"/>
          </p:cNvSpPr>
          <p:nvPr>
            <p:ph type="ctrTitle"/>
          </p:nvPr>
        </p:nvSpPr>
        <p:spPr>
          <a:xfrm flipH="1">
            <a:off x="216900" y="62050"/>
            <a:ext cx="8710200" cy="8784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SzPts val="3800"/>
              <a:buNone/>
            </a:pPr>
            <a:r>
              <a:rPr lang="it-IT" sz="2400" b="1" dirty="0">
                <a:latin typeface="Calibri"/>
                <a:ea typeface="Calibri"/>
                <a:cs typeface="Calibri"/>
                <a:sym typeface="Calibri"/>
              </a:rPr>
              <a:t>L’ANALISI PER L’ATTACCO:</a:t>
            </a:r>
            <a:endParaRPr lang="it-IT" sz="2400" b="1" dirty="0"/>
          </a:p>
        </p:txBody>
      </p:sp>
      <p:sp>
        <p:nvSpPr>
          <p:cNvPr id="189" name="Google Shape;189;p21"/>
          <p:cNvSpPr txBox="1"/>
          <p:nvPr/>
        </p:nvSpPr>
        <p:spPr>
          <a:xfrm>
            <a:off x="0" y="940450"/>
            <a:ext cx="8609100" cy="635100"/>
          </a:xfrm>
          <a:prstGeom prst="rect">
            <a:avLst/>
          </a:prstGeom>
          <a:noFill/>
          <a:ln>
            <a:noFill/>
          </a:ln>
        </p:spPr>
        <p:txBody>
          <a:bodyPr spcFirstLastPara="1" wrap="square" lIns="91425" tIns="91425" rIns="91425" bIns="91425" anchor="t" anchorCtr="0">
            <a:spAutoFit/>
          </a:bodyPr>
          <a:lstStyle/>
          <a:p>
            <a:pPr marL="457200" marR="0" lvl="0" indent="0" algn="l" rtl="0">
              <a:lnSpc>
                <a:spcPct val="80000"/>
              </a:lnSpc>
              <a:spcBef>
                <a:spcPts val="0"/>
              </a:spcBef>
              <a:spcAft>
                <a:spcPts val="0"/>
              </a:spcAft>
              <a:buNone/>
            </a:pPr>
            <a:endParaRPr sz="1829">
              <a:solidFill>
                <a:schemeClr val="lt1"/>
              </a:solidFill>
              <a:latin typeface="Calibri"/>
              <a:ea typeface="Calibri"/>
              <a:cs typeface="Calibri"/>
              <a:sym typeface="Calibri"/>
            </a:endParaRPr>
          </a:p>
          <a:p>
            <a:pPr marL="457200" marR="0" lvl="0" indent="0" algn="l" rtl="0">
              <a:lnSpc>
                <a:spcPct val="80000"/>
              </a:lnSpc>
              <a:spcBef>
                <a:spcPts val="0"/>
              </a:spcBef>
              <a:spcAft>
                <a:spcPts val="0"/>
              </a:spcAft>
              <a:buNone/>
            </a:pPr>
            <a:endParaRPr sz="1829">
              <a:solidFill>
                <a:schemeClr val="lt1"/>
              </a:solidFill>
              <a:latin typeface="Calibri"/>
              <a:ea typeface="Calibri"/>
              <a:cs typeface="Calibri"/>
              <a:sym typeface="Calibri"/>
            </a:endParaRPr>
          </a:p>
        </p:txBody>
      </p:sp>
      <p:sp>
        <p:nvSpPr>
          <p:cNvPr id="190" name="Google Shape;190;p21"/>
          <p:cNvSpPr txBox="1"/>
          <p:nvPr/>
        </p:nvSpPr>
        <p:spPr>
          <a:xfrm>
            <a:off x="216900" y="997825"/>
            <a:ext cx="3836400" cy="249046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b="1" dirty="0">
                <a:latin typeface="Calibri"/>
                <a:ea typeface="Calibri"/>
                <a:cs typeface="Calibri"/>
                <a:sym typeface="Calibri"/>
              </a:rPr>
              <a:t>Andando ad analizzare il codice sorgente della pagina che stiamo andando ad attaccare notiamo che i commenti non sono “sanitizzati”</a:t>
            </a:r>
            <a:endParaRPr b="1" dirty="0">
              <a:latin typeface="Calibri"/>
              <a:ea typeface="Calibri"/>
              <a:cs typeface="Calibri"/>
              <a:sym typeface="Calibri"/>
            </a:endParaRPr>
          </a:p>
          <a:p>
            <a:pPr marL="0" lvl="0" indent="0" algn="l" rtl="0">
              <a:lnSpc>
                <a:spcPct val="115000"/>
              </a:lnSpc>
              <a:spcBef>
                <a:spcPts val="0"/>
              </a:spcBef>
              <a:spcAft>
                <a:spcPts val="0"/>
              </a:spcAft>
              <a:buNone/>
            </a:pPr>
            <a:r>
              <a:rPr lang="it" b="1" dirty="0">
                <a:latin typeface="Calibri"/>
                <a:ea typeface="Calibri"/>
                <a:cs typeface="Calibri"/>
                <a:sym typeface="Calibri"/>
              </a:rPr>
              <a:t>quindi inserendo un codice malevolo questo verrà eseguito,</a:t>
            </a:r>
            <a:endParaRPr b="1" dirty="0">
              <a:latin typeface="Calibri"/>
              <a:ea typeface="Calibri"/>
              <a:cs typeface="Calibri"/>
              <a:sym typeface="Calibri"/>
            </a:endParaRPr>
          </a:p>
          <a:p>
            <a:pPr marL="0" lvl="0" indent="0" algn="l" rtl="0">
              <a:lnSpc>
                <a:spcPct val="115000"/>
              </a:lnSpc>
              <a:spcBef>
                <a:spcPts val="0"/>
              </a:spcBef>
              <a:spcAft>
                <a:spcPts val="0"/>
              </a:spcAft>
              <a:buNone/>
            </a:pPr>
            <a:r>
              <a:rPr lang="it" b="1" dirty="0">
                <a:latin typeface="Calibri"/>
                <a:ea typeface="Calibri"/>
                <a:cs typeface="Calibri"/>
                <a:sym typeface="Calibri"/>
              </a:rPr>
              <a:t>ma notiamo anche che i caratteri massimi inseribili in un commento</a:t>
            </a:r>
            <a:endParaRPr b="1" dirty="0">
              <a:latin typeface="Calibri"/>
              <a:ea typeface="Calibri"/>
              <a:cs typeface="Calibri"/>
              <a:sym typeface="Calibri"/>
            </a:endParaRPr>
          </a:p>
          <a:p>
            <a:pPr marL="0" lvl="0" indent="0" algn="l" rtl="0">
              <a:lnSpc>
                <a:spcPct val="115000"/>
              </a:lnSpc>
              <a:spcBef>
                <a:spcPts val="0"/>
              </a:spcBef>
              <a:spcAft>
                <a:spcPts val="0"/>
              </a:spcAft>
              <a:buNone/>
            </a:pPr>
            <a:r>
              <a:rPr lang="it" b="1" dirty="0">
                <a:latin typeface="Calibri"/>
                <a:ea typeface="Calibri"/>
                <a:cs typeface="Calibri"/>
                <a:sym typeface="Calibri"/>
              </a:rPr>
              <a:t>sono 50.</a:t>
            </a:r>
            <a:endParaRPr b="1" dirty="0">
              <a:latin typeface="Calibri"/>
              <a:ea typeface="Calibri"/>
              <a:cs typeface="Calibri"/>
              <a:sym typeface="Calibri"/>
            </a:endParaRPr>
          </a:p>
          <a:p>
            <a:pPr marL="0" lvl="0" indent="0" algn="l" rtl="0">
              <a:lnSpc>
                <a:spcPct val="115000"/>
              </a:lnSpc>
              <a:spcBef>
                <a:spcPts val="0"/>
              </a:spcBef>
              <a:spcAft>
                <a:spcPts val="0"/>
              </a:spcAft>
              <a:buNone/>
            </a:pPr>
            <a:endParaRPr sz="1829" dirty="0">
              <a:solidFill>
                <a:schemeClr val="lt1"/>
              </a:solidFill>
              <a:latin typeface="Calibri"/>
              <a:ea typeface="Calibri"/>
              <a:cs typeface="Calibri"/>
              <a:sym typeface="Calibri"/>
            </a:endParaRPr>
          </a:p>
        </p:txBody>
      </p:sp>
      <p:pic>
        <p:nvPicPr>
          <p:cNvPr id="191" name="Google Shape;191;p21"/>
          <p:cNvPicPr preferRelativeResize="0"/>
          <p:nvPr/>
        </p:nvPicPr>
        <p:blipFill>
          <a:blip r:embed="rId3">
            <a:alphaModFix/>
          </a:blip>
          <a:stretch>
            <a:fillRect/>
          </a:stretch>
        </p:blipFill>
        <p:spPr>
          <a:xfrm>
            <a:off x="3961475" y="940450"/>
            <a:ext cx="4965625" cy="3975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txBox="1">
            <a:spLocks noGrp="1"/>
          </p:cNvSpPr>
          <p:nvPr>
            <p:ph type="ctrTitle"/>
          </p:nvPr>
        </p:nvSpPr>
        <p:spPr>
          <a:xfrm flipH="1">
            <a:off x="216900" y="119425"/>
            <a:ext cx="8710200" cy="8784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800"/>
              <a:buNone/>
            </a:pPr>
            <a:r>
              <a:rPr lang="it-IT" sz="2000" b="1" dirty="0">
                <a:latin typeface="+mj-lt"/>
                <a:ea typeface="Calibri"/>
                <a:cs typeface="Calibri"/>
                <a:sym typeface="Calibri"/>
              </a:rPr>
              <a:t>L’ANALISI PER L’ATTACCO</a:t>
            </a:r>
            <a:endParaRPr lang="it-IT" sz="2000" b="1" dirty="0">
              <a:latin typeface="+mj-lt"/>
            </a:endParaRPr>
          </a:p>
        </p:txBody>
      </p:sp>
      <p:sp>
        <p:nvSpPr>
          <p:cNvPr id="197" name="Google Shape;197;p22"/>
          <p:cNvSpPr txBox="1"/>
          <p:nvPr/>
        </p:nvSpPr>
        <p:spPr>
          <a:xfrm>
            <a:off x="0" y="940450"/>
            <a:ext cx="8609100" cy="635100"/>
          </a:xfrm>
          <a:prstGeom prst="rect">
            <a:avLst/>
          </a:prstGeom>
          <a:noFill/>
          <a:ln>
            <a:noFill/>
          </a:ln>
        </p:spPr>
        <p:txBody>
          <a:bodyPr spcFirstLastPara="1" wrap="square" lIns="91425" tIns="91425" rIns="91425" bIns="91425" anchor="t" anchorCtr="0">
            <a:spAutoFit/>
          </a:bodyPr>
          <a:lstStyle/>
          <a:p>
            <a:pPr marL="457200" marR="0" lvl="0" indent="0" algn="l" rtl="0">
              <a:lnSpc>
                <a:spcPct val="80000"/>
              </a:lnSpc>
              <a:spcBef>
                <a:spcPts val="0"/>
              </a:spcBef>
              <a:spcAft>
                <a:spcPts val="0"/>
              </a:spcAft>
              <a:buNone/>
            </a:pPr>
            <a:endParaRPr sz="1829">
              <a:solidFill>
                <a:schemeClr val="lt1"/>
              </a:solidFill>
              <a:latin typeface="Calibri"/>
              <a:ea typeface="Calibri"/>
              <a:cs typeface="Calibri"/>
              <a:sym typeface="Calibri"/>
            </a:endParaRPr>
          </a:p>
          <a:p>
            <a:pPr marL="457200" marR="0" lvl="0" indent="0" algn="l" rtl="0">
              <a:lnSpc>
                <a:spcPct val="80000"/>
              </a:lnSpc>
              <a:spcBef>
                <a:spcPts val="0"/>
              </a:spcBef>
              <a:spcAft>
                <a:spcPts val="0"/>
              </a:spcAft>
              <a:buNone/>
            </a:pPr>
            <a:endParaRPr sz="1829">
              <a:solidFill>
                <a:schemeClr val="lt1"/>
              </a:solidFill>
              <a:latin typeface="Calibri"/>
              <a:ea typeface="Calibri"/>
              <a:cs typeface="Calibri"/>
              <a:sym typeface="Calibri"/>
            </a:endParaRPr>
          </a:p>
        </p:txBody>
      </p:sp>
      <p:sp>
        <p:nvSpPr>
          <p:cNvPr id="198" name="Google Shape;198;p22"/>
          <p:cNvSpPr txBox="1"/>
          <p:nvPr/>
        </p:nvSpPr>
        <p:spPr>
          <a:xfrm>
            <a:off x="216900" y="1063700"/>
            <a:ext cx="3056100" cy="279650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dirty="0">
                <a:latin typeface="Calibri"/>
                <a:ea typeface="Calibri"/>
                <a:cs typeface="Calibri"/>
                <a:sym typeface="Calibri"/>
              </a:rPr>
              <a:t>Andando ad aggiungere uno </a:t>
            </a:r>
            <a:endParaRPr dirty="0">
              <a:latin typeface="Calibri"/>
              <a:ea typeface="Calibri"/>
              <a:cs typeface="Calibri"/>
              <a:sym typeface="Calibri"/>
            </a:endParaRPr>
          </a:p>
          <a:p>
            <a:pPr marL="0" lvl="0" indent="0" algn="l" rtl="0">
              <a:lnSpc>
                <a:spcPct val="115000"/>
              </a:lnSpc>
              <a:spcBef>
                <a:spcPts val="0"/>
              </a:spcBef>
              <a:spcAft>
                <a:spcPts val="0"/>
              </a:spcAft>
              <a:buNone/>
            </a:pPr>
            <a:r>
              <a:rPr lang="it" dirty="0">
                <a:latin typeface="Calibri"/>
                <a:ea typeface="Calibri"/>
                <a:cs typeface="Calibri"/>
                <a:sym typeface="Calibri"/>
              </a:rPr>
              <a:t>“0” (zero), portandolo così a 500 avremo abbastanza caratteri per inviare il nostro codice, in realtà ne bastano molti meno (la lunghezza del nostro script)</a:t>
            </a:r>
            <a:endParaRPr dirty="0">
              <a:latin typeface="Calibri"/>
              <a:ea typeface="Calibri"/>
              <a:cs typeface="Calibri"/>
              <a:sym typeface="Calibri"/>
            </a:endParaRPr>
          </a:p>
          <a:p>
            <a:pPr marL="0" lvl="0" indent="0" algn="l" rtl="0">
              <a:lnSpc>
                <a:spcPct val="115000"/>
              </a:lnSpc>
              <a:spcBef>
                <a:spcPts val="0"/>
              </a:spcBef>
              <a:spcAft>
                <a:spcPts val="0"/>
              </a:spcAft>
              <a:buNone/>
            </a:pPr>
            <a:r>
              <a:rPr lang="it" dirty="0">
                <a:latin typeface="Calibri"/>
                <a:ea typeface="Calibri"/>
                <a:cs typeface="Calibri"/>
                <a:sym typeface="Calibri"/>
              </a:rPr>
              <a:t>dopo la modifica si presenterà in questa maniera:</a:t>
            </a:r>
            <a:endParaRPr dirty="0">
              <a:latin typeface="Calibri"/>
              <a:ea typeface="Calibri"/>
              <a:cs typeface="Calibri"/>
              <a:sym typeface="Calibri"/>
            </a:endParaRPr>
          </a:p>
          <a:p>
            <a:pPr marL="0" lvl="0" indent="0" algn="l" rtl="0">
              <a:lnSpc>
                <a:spcPct val="115000"/>
              </a:lnSpc>
              <a:spcBef>
                <a:spcPts val="0"/>
              </a:spcBef>
              <a:spcAft>
                <a:spcPts val="0"/>
              </a:spcAft>
              <a:buNone/>
            </a:pPr>
            <a:endParaRPr sz="1729" dirty="0">
              <a:solidFill>
                <a:schemeClr val="lt1"/>
              </a:solidFill>
              <a:latin typeface="Calibri"/>
              <a:ea typeface="Calibri"/>
              <a:cs typeface="Calibri"/>
              <a:sym typeface="Calibri"/>
            </a:endParaRPr>
          </a:p>
          <a:p>
            <a:pPr marL="0" lvl="0" indent="0" algn="l" rtl="0">
              <a:lnSpc>
                <a:spcPct val="115000"/>
              </a:lnSpc>
              <a:spcBef>
                <a:spcPts val="0"/>
              </a:spcBef>
              <a:spcAft>
                <a:spcPts val="0"/>
              </a:spcAft>
              <a:buNone/>
            </a:pPr>
            <a:endParaRPr sz="1829" dirty="0">
              <a:solidFill>
                <a:schemeClr val="lt1"/>
              </a:solidFill>
              <a:latin typeface="Calibri"/>
              <a:ea typeface="Calibri"/>
              <a:cs typeface="Calibri"/>
              <a:sym typeface="Calibri"/>
            </a:endParaRPr>
          </a:p>
        </p:txBody>
      </p:sp>
      <p:pic>
        <p:nvPicPr>
          <p:cNvPr id="199" name="Google Shape;199;p22"/>
          <p:cNvPicPr preferRelativeResize="0"/>
          <p:nvPr/>
        </p:nvPicPr>
        <p:blipFill>
          <a:blip r:embed="rId3">
            <a:alphaModFix/>
          </a:blip>
          <a:stretch>
            <a:fillRect/>
          </a:stretch>
        </p:blipFill>
        <p:spPr>
          <a:xfrm>
            <a:off x="3162550" y="782113"/>
            <a:ext cx="5764550" cy="4090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ctrTitle"/>
          </p:nvPr>
        </p:nvSpPr>
        <p:spPr>
          <a:xfrm flipH="1">
            <a:off x="216900" y="119425"/>
            <a:ext cx="8710200" cy="8784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800"/>
              <a:buNone/>
            </a:pPr>
            <a:r>
              <a:rPr lang="it-IT" sz="2400" b="1" dirty="0">
                <a:latin typeface="Calibri"/>
                <a:ea typeface="Calibri"/>
                <a:cs typeface="Calibri"/>
                <a:sym typeface="Calibri"/>
              </a:rPr>
              <a:t>COME DIFENDERSI</a:t>
            </a:r>
            <a:endParaRPr lang="it-IT" sz="2400" b="1" dirty="0"/>
          </a:p>
        </p:txBody>
      </p:sp>
      <p:sp>
        <p:nvSpPr>
          <p:cNvPr id="205" name="Google Shape;205;p23"/>
          <p:cNvSpPr txBox="1"/>
          <p:nvPr/>
        </p:nvSpPr>
        <p:spPr>
          <a:xfrm>
            <a:off x="0" y="940450"/>
            <a:ext cx="8609100" cy="635100"/>
          </a:xfrm>
          <a:prstGeom prst="rect">
            <a:avLst/>
          </a:prstGeom>
          <a:noFill/>
          <a:ln>
            <a:noFill/>
          </a:ln>
        </p:spPr>
        <p:txBody>
          <a:bodyPr spcFirstLastPara="1" wrap="square" lIns="91425" tIns="91425" rIns="91425" bIns="91425" anchor="t" anchorCtr="0">
            <a:spAutoFit/>
          </a:bodyPr>
          <a:lstStyle/>
          <a:p>
            <a:pPr marL="457200" marR="0" lvl="0" indent="0" algn="l" rtl="0">
              <a:lnSpc>
                <a:spcPct val="80000"/>
              </a:lnSpc>
              <a:spcBef>
                <a:spcPts val="0"/>
              </a:spcBef>
              <a:spcAft>
                <a:spcPts val="0"/>
              </a:spcAft>
              <a:buNone/>
            </a:pPr>
            <a:endParaRPr sz="1829">
              <a:solidFill>
                <a:schemeClr val="lt1"/>
              </a:solidFill>
              <a:latin typeface="Calibri"/>
              <a:ea typeface="Calibri"/>
              <a:cs typeface="Calibri"/>
              <a:sym typeface="Calibri"/>
            </a:endParaRPr>
          </a:p>
          <a:p>
            <a:pPr marL="457200" marR="0" lvl="0" indent="0" algn="l" rtl="0">
              <a:lnSpc>
                <a:spcPct val="80000"/>
              </a:lnSpc>
              <a:spcBef>
                <a:spcPts val="0"/>
              </a:spcBef>
              <a:spcAft>
                <a:spcPts val="0"/>
              </a:spcAft>
              <a:buNone/>
            </a:pPr>
            <a:endParaRPr sz="1829">
              <a:solidFill>
                <a:schemeClr val="lt1"/>
              </a:solidFill>
              <a:latin typeface="Calibri"/>
              <a:ea typeface="Calibri"/>
              <a:cs typeface="Calibri"/>
              <a:sym typeface="Calibri"/>
            </a:endParaRPr>
          </a:p>
        </p:txBody>
      </p:sp>
      <p:sp>
        <p:nvSpPr>
          <p:cNvPr id="206" name="Google Shape;206;p23"/>
          <p:cNvSpPr txBox="1"/>
          <p:nvPr/>
        </p:nvSpPr>
        <p:spPr>
          <a:xfrm>
            <a:off x="216900" y="940450"/>
            <a:ext cx="8710200" cy="318430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200" dirty="0">
                <a:latin typeface="Calibri"/>
                <a:ea typeface="Calibri"/>
                <a:cs typeface="Calibri"/>
                <a:sym typeface="Calibri"/>
              </a:rPr>
              <a:t>Per prevenire gli attacchi </a:t>
            </a:r>
            <a:r>
              <a:rPr lang="it" sz="1200" b="1" dirty="0">
                <a:latin typeface="Calibri"/>
                <a:ea typeface="Calibri"/>
                <a:cs typeface="Calibri"/>
                <a:sym typeface="Calibri"/>
              </a:rPr>
              <a:t>XSS Stored (Cross-Site Scripting persistente)</a:t>
            </a:r>
            <a:r>
              <a:rPr lang="it" sz="1200" dirty="0">
                <a:latin typeface="Calibri"/>
                <a:ea typeface="Calibri"/>
                <a:cs typeface="Calibri"/>
                <a:sym typeface="Calibri"/>
              </a:rPr>
              <a:t>, è fondamentale adottare una serie di buone pratiche di sicurezza durante lo sviluppo delle applicazioni web. Di seguito sono elencate alcune misure chiave per prevenire con successo questo tipo di vulnerabilità:</a:t>
            </a:r>
            <a:endParaRPr sz="1200" dirty="0">
              <a:latin typeface="Calibri"/>
              <a:ea typeface="Calibri"/>
              <a:cs typeface="Calibri"/>
              <a:sym typeface="Calibri"/>
            </a:endParaRPr>
          </a:p>
          <a:p>
            <a:pPr marL="457200" lvl="0" indent="-306666" algn="l" rtl="0">
              <a:lnSpc>
                <a:spcPct val="115000"/>
              </a:lnSpc>
              <a:spcBef>
                <a:spcPts val="0"/>
              </a:spcBef>
              <a:spcAft>
                <a:spcPts val="0"/>
              </a:spcAft>
              <a:buClr>
                <a:schemeClr val="lt1"/>
              </a:buClr>
              <a:buSzPts val="1229"/>
              <a:buFont typeface="Calibri"/>
              <a:buChar char="●"/>
            </a:pPr>
            <a:r>
              <a:rPr lang="it" sz="1200" b="1" dirty="0">
                <a:latin typeface="Calibri"/>
                <a:ea typeface="Calibri"/>
                <a:cs typeface="Calibri"/>
                <a:sym typeface="Calibri"/>
              </a:rPr>
              <a:t>Validazione lato server</a:t>
            </a:r>
            <a:r>
              <a:rPr lang="it" sz="1200" dirty="0">
                <a:latin typeface="Calibri"/>
                <a:ea typeface="Calibri"/>
                <a:cs typeface="Calibri"/>
                <a:sym typeface="Calibri"/>
              </a:rPr>
              <a:t>: Implementare una rigorosa validazione lato server per tutti i dati di input provenienti dagli utenti. Ciò include la verifica della lunghezza, del formato e del tipo dei dati. Non fidarti unicamente della validazione lato client, poiché può essere facilmente aggirata.</a:t>
            </a:r>
            <a:endParaRPr sz="1200" dirty="0">
              <a:latin typeface="Calibri"/>
              <a:ea typeface="Calibri"/>
              <a:cs typeface="Calibri"/>
              <a:sym typeface="Calibri"/>
            </a:endParaRPr>
          </a:p>
          <a:p>
            <a:pPr marL="457200" lvl="0" indent="-306666" algn="l" rtl="0">
              <a:lnSpc>
                <a:spcPct val="115000"/>
              </a:lnSpc>
              <a:spcBef>
                <a:spcPts val="0"/>
              </a:spcBef>
              <a:spcAft>
                <a:spcPts val="0"/>
              </a:spcAft>
              <a:buClr>
                <a:schemeClr val="lt1"/>
              </a:buClr>
              <a:buSzPts val="1229"/>
              <a:buFont typeface="Calibri"/>
              <a:buChar char="●"/>
            </a:pPr>
            <a:r>
              <a:rPr lang="it" sz="1200" b="1" dirty="0">
                <a:latin typeface="Calibri"/>
                <a:ea typeface="Calibri"/>
                <a:cs typeface="Calibri"/>
                <a:sym typeface="Calibri"/>
              </a:rPr>
              <a:t>Sanificazione dei dati di input</a:t>
            </a:r>
            <a:r>
              <a:rPr lang="it" sz="1200" dirty="0">
                <a:latin typeface="Calibri"/>
                <a:ea typeface="Calibri"/>
                <a:cs typeface="Calibri"/>
                <a:sym typeface="Calibri"/>
              </a:rPr>
              <a:t>: Prima di immagazzinare o visualizzare i dati provenienti dagli utenti, applicare una procedura di sanificazione per rimuovere caratteri pericolosi e codificare in modo corretto i dati. Ciò contribuisce a prevenire l'inserimento di script malevoli all'interno dei dati memorizzati.</a:t>
            </a:r>
            <a:endParaRPr sz="1200" dirty="0">
              <a:latin typeface="Calibri"/>
              <a:ea typeface="Calibri"/>
              <a:cs typeface="Calibri"/>
              <a:sym typeface="Calibri"/>
            </a:endParaRPr>
          </a:p>
          <a:p>
            <a:pPr marL="457200" lvl="0" indent="-306666" algn="l" rtl="0">
              <a:lnSpc>
                <a:spcPct val="115000"/>
              </a:lnSpc>
              <a:spcBef>
                <a:spcPts val="0"/>
              </a:spcBef>
              <a:spcAft>
                <a:spcPts val="0"/>
              </a:spcAft>
              <a:buClr>
                <a:schemeClr val="lt1"/>
              </a:buClr>
              <a:buSzPts val="1229"/>
              <a:buFont typeface="Calibri"/>
              <a:buChar char="●"/>
            </a:pPr>
            <a:r>
              <a:rPr lang="it" sz="1200" b="1" dirty="0">
                <a:latin typeface="Calibri"/>
                <a:ea typeface="Calibri"/>
                <a:cs typeface="Calibri"/>
                <a:sym typeface="Calibri"/>
              </a:rPr>
              <a:t>Utilizzo di Content Security Policy (CSP)</a:t>
            </a:r>
            <a:r>
              <a:rPr lang="it" sz="1200" dirty="0">
                <a:latin typeface="Calibri"/>
                <a:ea typeface="Calibri"/>
                <a:cs typeface="Calibri"/>
                <a:sym typeface="Calibri"/>
              </a:rPr>
              <a:t>:</a:t>
            </a:r>
            <a:r>
              <a:rPr lang="it" sz="1200" b="1" dirty="0">
                <a:latin typeface="Calibri"/>
                <a:ea typeface="Calibri"/>
                <a:cs typeface="Calibri"/>
                <a:sym typeface="Calibri"/>
              </a:rPr>
              <a:t> </a:t>
            </a:r>
            <a:r>
              <a:rPr lang="it" sz="1200" dirty="0">
                <a:latin typeface="Calibri"/>
                <a:ea typeface="Calibri"/>
                <a:cs typeface="Calibri"/>
                <a:sym typeface="Calibri"/>
              </a:rPr>
              <a:t>Implementare una CSP per definire le fonti di cui un'applicazione web può caricare risorse, come script, stili e immagini. Una CSP ben configurata aiuta a mitigare il rischio di esecuzione di script non autorizzati.</a:t>
            </a:r>
            <a:endParaRPr sz="1200" dirty="0">
              <a:latin typeface="Calibri"/>
              <a:ea typeface="Calibri"/>
              <a:cs typeface="Calibri"/>
              <a:sym typeface="Calibri"/>
            </a:endParaRPr>
          </a:p>
          <a:p>
            <a:pPr marL="457200" lvl="0" indent="-306666" algn="l" rtl="0">
              <a:lnSpc>
                <a:spcPct val="115000"/>
              </a:lnSpc>
              <a:spcBef>
                <a:spcPts val="0"/>
              </a:spcBef>
              <a:spcAft>
                <a:spcPts val="0"/>
              </a:spcAft>
              <a:buClr>
                <a:schemeClr val="lt1"/>
              </a:buClr>
              <a:buSzPts val="1229"/>
              <a:buFont typeface="Calibri"/>
              <a:buChar char="●"/>
            </a:pPr>
            <a:r>
              <a:rPr lang="it" sz="1200" b="1" dirty="0">
                <a:latin typeface="Calibri"/>
                <a:ea typeface="Calibri"/>
                <a:cs typeface="Calibri"/>
                <a:sym typeface="Calibri"/>
              </a:rPr>
              <a:t>Codifica HTML corretta</a:t>
            </a:r>
            <a:r>
              <a:rPr lang="it" sz="1200" dirty="0">
                <a:latin typeface="Calibri"/>
                <a:ea typeface="Calibri"/>
                <a:cs typeface="Calibri"/>
                <a:sym typeface="Calibri"/>
              </a:rPr>
              <a:t>: Quando si incorporano dati dinamici nelle pagine web, utilizzare funzioni o librerie di codifica </a:t>
            </a:r>
            <a:r>
              <a:rPr lang="it" sz="1200" b="1" dirty="0">
                <a:latin typeface="Calibri"/>
                <a:ea typeface="Calibri"/>
                <a:cs typeface="Calibri"/>
                <a:sym typeface="Calibri"/>
              </a:rPr>
              <a:t>HTML</a:t>
            </a:r>
            <a:r>
              <a:rPr lang="it" sz="1200" dirty="0">
                <a:latin typeface="Calibri"/>
                <a:ea typeface="Calibri"/>
                <a:cs typeface="Calibri"/>
                <a:sym typeface="Calibri"/>
              </a:rPr>
              <a:t> appropriate per garantire che i dati siano interpretati come testo e non come script eseguibile. Ad esempio, utilizzare le funzioni di codifica come htmlspecialchars in PHP o librerie simili in altri linguaggi.</a:t>
            </a:r>
            <a:endParaRPr sz="1200" dirty="0">
              <a:latin typeface="Calibri"/>
              <a:ea typeface="Calibri"/>
              <a:cs typeface="Calibri"/>
              <a:sym typeface="Calibri"/>
            </a:endParaRPr>
          </a:p>
        </p:txBody>
      </p:sp>
      <p:pic>
        <p:nvPicPr>
          <p:cNvPr id="207" name="Google Shape;207;p23"/>
          <p:cNvPicPr preferRelativeResize="0"/>
          <p:nvPr/>
        </p:nvPicPr>
        <p:blipFill>
          <a:blip r:embed="rId3">
            <a:alphaModFix/>
          </a:blip>
          <a:stretch>
            <a:fillRect/>
          </a:stretch>
        </p:blipFill>
        <p:spPr>
          <a:xfrm>
            <a:off x="7496050" y="3867175"/>
            <a:ext cx="1431050" cy="1058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4"/>
          <p:cNvSpPr txBox="1">
            <a:spLocks noGrp="1"/>
          </p:cNvSpPr>
          <p:nvPr>
            <p:ph type="ctrTitle"/>
          </p:nvPr>
        </p:nvSpPr>
        <p:spPr>
          <a:xfrm flipH="1">
            <a:off x="216900" y="119425"/>
            <a:ext cx="8710200" cy="8784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800"/>
              <a:buNone/>
            </a:pPr>
            <a:r>
              <a:rPr lang="it-IT" sz="2400" b="1" dirty="0">
                <a:latin typeface="Calibri"/>
                <a:ea typeface="Calibri"/>
                <a:cs typeface="Calibri"/>
                <a:sym typeface="Calibri"/>
              </a:rPr>
              <a:t>COME DIFENDERSI</a:t>
            </a:r>
            <a:endParaRPr lang="it-IT" sz="2400" b="1" dirty="0"/>
          </a:p>
        </p:txBody>
      </p:sp>
      <p:sp>
        <p:nvSpPr>
          <p:cNvPr id="213" name="Google Shape;213;p24"/>
          <p:cNvSpPr txBox="1"/>
          <p:nvPr/>
        </p:nvSpPr>
        <p:spPr>
          <a:xfrm>
            <a:off x="0" y="940450"/>
            <a:ext cx="8609100" cy="635100"/>
          </a:xfrm>
          <a:prstGeom prst="rect">
            <a:avLst/>
          </a:prstGeom>
          <a:noFill/>
          <a:ln>
            <a:noFill/>
          </a:ln>
        </p:spPr>
        <p:txBody>
          <a:bodyPr spcFirstLastPara="1" wrap="square" lIns="91425" tIns="91425" rIns="91425" bIns="91425" anchor="t" anchorCtr="0">
            <a:spAutoFit/>
          </a:bodyPr>
          <a:lstStyle/>
          <a:p>
            <a:pPr marL="457200" marR="0" lvl="0" indent="0" algn="l" rtl="0">
              <a:lnSpc>
                <a:spcPct val="80000"/>
              </a:lnSpc>
              <a:spcBef>
                <a:spcPts val="0"/>
              </a:spcBef>
              <a:spcAft>
                <a:spcPts val="0"/>
              </a:spcAft>
              <a:buNone/>
            </a:pPr>
            <a:endParaRPr sz="1829">
              <a:solidFill>
                <a:schemeClr val="lt1"/>
              </a:solidFill>
              <a:latin typeface="Calibri"/>
              <a:ea typeface="Calibri"/>
              <a:cs typeface="Calibri"/>
              <a:sym typeface="Calibri"/>
            </a:endParaRPr>
          </a:p>
          <a:p>
            <a:pPr marL="457200" marR="0" lvl="0" indent="0" algn="l" rtl="0">
              <a:lnSpc>
                <a:spcPct val="80000"/>
              </a:lnSpc>
              <a:spcBef>
                <a:spcPts val="0"/>
              </a:spcBef>
              <a:spcAft>
                <a:spcPts val="0"/>
              </a:spcAft>
              <a:buNone/>
            </a:pPr>
            <a:endParaRPr sz="1829">
              <a:solidFill>
                <a:schemeClr val="lt1"/>
              </a:solidFill>
              <a:latin typeface="Calibri"/>
              <a:ea typeface="Calibri"/>
              <a:cs typeface="Calibri"/>
              <a:sym typeface="Calibri"/>
            </a:endParaRPr>
          </a:p>
        </p:txBody>
      </p:sp>
      <p:sp>
        <p:nvSpPr>
          <p:cNvPr id="214" name="Google Shape;214;p24"/>
          <p:cNvSpPr txBox="1"/>
          <p:nvPr/>
        </p:nvSpPr>
        <p:spPr>
          <a:xfrm>
            <a:off x="216900" y="940450"/>
            <a:ext cx="8710200" cy="3157757"/>
          </a:xfrm>
          <a:prstGeom prst="rect">
            <a:avLst/>
          </a:prstGeom>
          <a:noFill/>
          <a:ln>
            <a:noFill/>
          </a:ln>
        </p:spPr>
        <p:txBody>
          <a:bodyPr spcFirstLastPara="1" wrap="square" lIns="91425" tIns="91425" rIns="91425" bIns="91425" anchor="t" anchorCtr="0">
            <a:spAutoFit/>
          </a:bodyPr>
          <a:lstStyle/>
          <a:p>
            <a:pPr marL="457200" lvl="0" indent="-325716">
              <a:lnSpc>
                <a:spcPct val="115000"/>
              </a:lnSpc>
              <a:buClr>
                <a:schemeClr val="lt1"/>
              </a:buClr>
              <a:buSzPts val="1529"/>
              <a:buFont typeface="Calibri"/>
              <a:buChar char="●"/>
            </a:pPr>
            <a:r>
              <a:rPr lang="it" b="1" dirty="0">
                <a:latin typeface="+mj-lt"/>
                <a:ea typeface="Calibri"/>
                <a:cs typeface="Calibri"/>
                <a:sym typeface="Calibri"/>
              </a:rPr>
              <a:t>Uso di prepared statements e parametri di query</a:t>
            </a:r>
            <a:r>
              <a:rPr lang="it" dirty="0">
                <a:latin typeface="+mj-lt"/>
                <a:ea typeface="Calibri"/>
                <a:cs typeface="Calibri"/>
                <a:sym typeface="Calibri"/>
              </a:rPr>
              <a:t>: Nelle interrogazioni al database, evitare la concatenazione di stringhe per costruire le. Invece, utilizzare prepared statements o parametri di query per separare i dati dagli statementquery </a:t>
            </a:r>
            <a:r>
              <a:rPr lang="it" b="1" dirty="0">
                <a:latin typeface="+mj-lt"/>
                <a:ea typeface="Calibri"/>
                <a:cs typeface="Calibri"/>
                <a:sym typeface="Calibri"/>
              </a:rPr>
              <a:t>SQL</a:t>
            </a:r>
            <a:r>
              <a:rPr lang="it" dirty="0">
                <a:latin typeface="+mj-lt"/>
                <a:ea typeface="Calibri"/>
                <a:cs typeface="Calibri"/>
                <a:sym typeface="Calibri"/>
              </a:rPr>
              <a:t> .</a:t>
            </a:r>
            <a:endParaRPr dirty="0">
              <a:latin typeface="+mj-lt"/>
              <a:ea typeface="Calibri"/>
              <a:cs typeface="Calibri"/>
              <a:sym typeface="Calibri"/>
            </a:endParaRPr>
          </a:p>
          <a:p>
            <a:pPr marL="457200" lvl="0" indent="-325716" algn="l" rtl="0">
              <a:lnSpc>
                <a:spcPct val="115000"/>
              </a:lnSpc>
              <a:spcBef>
                <a:spcPts val="0"/>
              </a:spcBef>
              <a:spcAft>
                <a:spcPts val="0"/>
              </a:spcAft>
              <a:buClr>
                <a:schemeClr val="lt1"/>
              </a:buClr>
              <a:buSzPts val="1529"/>
              <a:buFont typeface="Calibri"/>
              <a:buChar char="●"/>
            </a:pPr>
            <a:r>
              <a:rPr lang="it" b="1" dirty="0">
                <a:latin typeface="+mj-lt"/>
                <a:ea typeface="Calibri"/>
                <a:cs typeface="Calibri"/>
                <a:sym typeface="Calibri"/>
              </a:rPr>
              <a:t>Aggiornamento regolare dei framework e delle librerie</a:t>
            </a:r>
            <a:r>
              <a:rPr lang="it" dirty="0">
                <a:latin typeface="+mj-lt"/>
                <a:ea typeface="Calibri"/>
                <a:cs typeface="Calibri"/>
                <a:sym typeface="Calibri"/>
              </a:rPr>
              <a:t>: Mantenere aggiornati il framework e le librerie utilizzate per lo sviluppo dell'applicazione. Gli aggiornamenti spesso includono correzioni di sicurezza che mitigano le vulnerabilità note.</a:t>
            </a:r>
            <a:endParaRPr dirty="0">
              <a:latin typeface="+mj-lt"/>
              <a:ea typeface="Calibri"/>
              <a:cs typeface="Calibri"/>
              <a:sym typeface="Calibri"/>
            </a:endParaRPr>
          </a:p>
          <a:p>
            <a:pPr marL="457200" lvl="0" indent="-325716" algn="l" rtl="0">
              <a:lnSpc>
                <a:spcPct val="115000"/>
              </a:lnSpc>
              <a:spcBef>
                <a:spcPts val="0"/>
              </a:spcBef>
              <a:spcAft>
                <a:spcPts val="0"/>
              </a:spcAft>
              <a:buClr>
                <a:schemeClr val="lt1"/>
              </a:buClr>
              <a:buSzPts val="1529"/>
              <a:buFont typeface="Calibri"/>
              <a:buChar char="●"/>
            </a:pPr>
            <a:r>
              <a:rPr lang="it" b="1" dirty="0">
                <a:latin typeface="+mj-lt"/>
                <a:ea typeface="Calibri"/>
                <a:cs typeface="Calibri"/>
                <a:sym typeface="Calibri"/>
              </a:rPr>
              <a:t>Scansione automatica del codice</a:t>
            </a:r>
            <a:r>
              <a:rPr lang="it" dirty="0">
                <a:latin typeface="+mj-lt"/>
                <a:ea typeface="Calibri"/>
                <a:cs typeface="Calibri"/>
                <a:sym typeface="Calibri"/>
              </a:rPr>
              <a:t>: Utilizzare strumenti di scansione automatica del codice per individuare potenziali </a:t>
            </a:r>
            <a:r>
              <a:rPr lang="it" b="1" dirty="0">
                <a:latin typeface="+mj-lt"/>
                <a:ea typeface="Calibri"/>
                <a:cs typeface="Calibri"/>
                <a:sym typeface="Calibri"/>
              </a:rPr>
              <a:t>vulnerabilità XSS </a:t>
            </a:r>
            <a:r>
              <a:rPr lang="it" dirty="0">
                <a:latin typeface="+mj-lt"/>
                <a:ea typeface="Calibri"/>
                <a:cs typeface="Calibri"/>
                <a:sym typeface="Calibri"/>
              </a:rPr>
              <a:t>durante il processo di sviluppo. Questi strumenti possono aiutare a identificare e correggere problemi prima che l'applicazione sia messa in produzione.</a:t>
            </a:r>
            <a:endParaRPr dirty="0">
              <a:latin typeface="+mj-lt"/>
              <a:ea typeface="Calibri"/>
              <a:cs typeface="Calibri"/>
              <a:sym typeface="Calibri"/>
            </a:endParaRPr>
          </a:p>
          <a:p>
            <a:pPr marL="457200" lvl="0" indent="-325716" algn="l" rtl="0">
              <a:lnSpc>
                <a:spcPct val="115000"/>
              </a:lnSpc>
              <a:spcBef>
                <a:spcPts val="0"/>
              </a:spcBef>
              <a:spcAft>
                <a:spcPts val="0"/>
              </a:spcAft>
              <a:buClr>
                <a:schemeClr val="lt1"/>
              </a:buClr>
              <a:buSzPts val="1529"/>
              <a:buFont typeface="Calibri"/>
              <a:buChar char="●"/>
            </a:pPr>
            <a:r>
              <a:rPr lang="it" b="1" dirty="0">
                <a:latin typeface="+mj-lt"/>
                <a:ea typeface="Calibri"/>
                <a:cs typeface="Calibri"/>
                <a:sym typeface="Calibri"/>
              </a:rPr>
              <a:t>Formazione degli sviluppatori</a:t>
            </a:r>
            <a:r>
              <a:rPr lang="it" dirty="0">
                <a:latin typeface="+mj-lt"/>
                <a:ea typeface="Calibri"/>
                <a:cs typeface="Calibri"/>
                <a:sym typeface="Calibri"/>
              </a:rPr>
              <a:t>: Assicurarsi che gli sviluppatori siano consapevoli delle best practice di sicurezza e siano formati regolarmente su nuovi sviluppi e minacce in materia di sicurezza </a:t>
            </a:r>
            <a:r>
              <a:rPr lang="it" dirty="0">
                <a:latin typeface="Calibri"/>
                <a:ea typeface="Calibri"/>
                <a:cs typeface="Calibri"/>
                <a:sym typeface="Calibri"/>
              </a:rPr>
              <a:t>informatica.</a:t>
            </a:r>
            <a:endParaRPr dirty="0">
              <a:latin typeface="Calibri"/>
              <a:ea typeface="Calibri"/>
              <a:cs typeface="Calibri"/>
              <a:sym typeface="Calibri"/>
            </a:endParaRPr>
          </a:p>
        </p:txBody>
      </p:sp>
      <p:pic>
        <p:nvPicPr>
          <p:cNvPr id="215" name="Google Shape;215;p24"/>
          <p:cNvPicPr preferRelativeResize="0"/>
          <p:nvPr/>
        </p:nvPicPr>
        <p:blipFill>
          <a:blip r:embed="rId3">
            <a:alphaModFix/>
          </a:blip>
          <a:stretch>
            <a:fillRect/>
          </a:stretch>
        </p:blipFill>
        <p:spPr>
          <a:xfrm>
            <a:off x="7604500" y="3933850"/>
            <a:ext cx="1371950" cy="1014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7F24BF0F-0EE1-FBDA-524C-F78A06FD0A0A}"/>
              </a:ext>
            </a:extLst>
          </p:cNvPr>
          <p:cNvSpPr/>
          <p:nvPr/>
        </p:nvSpPr>
        <p:spPr>
          <a:xfrm>
            <a:off x="1440377" y="2110085"/>
            <a:ext cx="6263253" cy="923330"/>
          </a:xfrm>
          <a:prstGeom prst="rect">
            <a:avLst/>
          </a:prstGeom>
          <a:noFill/>
        </p:spPr>
        <p:txBody>
          <a:bodyPr wrap="none" lIns="91440" tIns="45720" rIns="91440" bIns="45720">
            <a:spAutoFit/>
          </a:bodyPr>
          <a:lstStyle/>
          <a:p>
            <a:pPr algn="ctr"/>
            <a:r>
              <a:rPr lang="it-IT"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TERZA GIORNATA</a:t>
            </a:r>
          </a:p>
        </p:txBody>
      </p:sp>
    </p:spTree>
    <p:extLst>
      <p:ext uri="{BB962C8B-B14F-4D97-AF65-F5344CB8AC3E}">
        <p14:creationId xmlns:p14="http://schemas.microsoft.com/office/powerpoint/2010/main" val="2777919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 b="1" dirty="0">
                <a:latin typeface="Arial"/>
                <a:ea typeface="Arial"/>
                <a:cs typeface="Arial"/>
                <a:sym typeface="Arial"/>
              </a:rPr>
              <a:t>BOF</a:t>
            </a:r>
            <a:endParaRPr b="1"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fontScale="25000" lnSpcReduction="20000"/>
          </a:bodyPr>
          <a:lstStyle/>
          <a:p>
            <a:pPr marL="0" lvl="0" indent="0" algn="ctr" rtl="0">
              <a:spcBef>
                <a:spcPts val="0"/>
              </a:spcBef>
              <a:spcAft>
                <a:spcPts val="0"/>
              </a:spcAft>
              <a:buNone/>
            </a:pPr>
            <a:r>
              <a:rPr lang="it-IT" sz="3200" b="1" dirty="0">
                <a:latin typeface="+mj-lt"/>
              </a:rPr>
              <a:t>PIO SRL</a:t>
            </a:r>
          </a:p>
          <a:p>
            <a:pPr marL="0" lvl="0" indent="0" algn="ctr" rtl="0">
              <a:spcBef>
                <a:spcPts val="0"/>
              </a:spcBef>
              <a:spcAft>
                <a:spcPts val="0"/>
              </a:spcAft>
              <a:buNone/>
            </a:pPr>
            <a:endParaRPr lang="it-IT" dirty="0">
              <a:latin typeface="+mj-lt"/>
            </a:endParaRPr>
          </a:p>
          <a:p>
            <a:pPr marL="0" lvl="0" indent="0" algn="ctr" rtl="0">
              <a:spcBef>
                <a:spcPts val="0"/>
              </a:spcBef>
              <a:spcAft>
                <a:spcPts val="0"/>
              </a:spcAft>
              <a:buNone/>
            </a:pPr>
            <a:r>
              <a:rPr lang="it-IT" sz="2800" dirty="0">
                <a:latin typeface="+mj-lt"/>
              </a:rPr>
              <a:t>TEAM LEADER </a:t>
            </a:r>
            <a:r>
              <a:rPr lang="it-IT" dirty="0">
                <a:latin typeface="+mj-lt"/>
              </a:rPr>
              <a:t>:</a:t>
            </a:r>
          </a:p>
          <a:p>
            <a:pPr marL="0" lvl="0" indent="0" algn="ctr" rtl="0">
              <a:spcBef>
                <a:spcPts val="0"/>
              </a:spcBef>
              <a:spcAft>
                <a:spcPts val="0"/>
              </a:spcAft>
              <a:buNone/>
            </a:pPr>
            <a:r>
              <a:rPr lang="it-IT" dirty="0">
                <a:latin typeface="+mj-lt"/>
              </a:rPr>
              <a:t>  </a:t>
            </a:r>
          </a:p>
          <a:p>
            <a:pPr marL="0" lvl="0" indent="0" algn="ctr" rtl="0">
              <a:spcBef>
                <a:spcPts val="0"/>
              </a:spcBef>
              <a:spcAft>
                <a:spcPts val="0"/>
              </a:spcAft>
            </a:pPr>
            <a:r>
              <a:rPr lang="it-IT" sz="2000" b="1" dirty="0">
                <a:latin typeface="+mj-lt"/>
              </a:rPr>
              <a:t>Iannone Luca</a:t>
            </a:r>
          </a:p>
          <a:p>
            <a:pPr marL="285750" lvl="0" indent="-285750" algn="ctr" rtl="0">
              <a:spcBef>
                <a:spcPts val="0"/>
              </a:spcBef>
              <a:spcAft>
                <a:spcPts val="0"/>
              </a:spcAft>
              <a:buFontTx/>
              <a:buChar char="-"/>
            </a:pPr>
            <a:endParaRPr lang="it-IT" dirty="0">
              <a:latin typeface="+mj-lt"/>
            </a:endParaRPr>
          </a:p>
          <a:p>
            <a:pPr marL="0" lvl="0" indent="0" algn="ctr" rtl="0">
              <a:spcBef>
                <a:spcPts val="0"/>
              </a:spcBef>
              <a:spcAft>
                <a:spcPts val="0"/>
              </a:spcAft>
              <a:buNone/>
            </a:pPr>
            <a:r>
              <a:rPr lang="it-IT" sz="2800" dirty="0">
                <a:latin typeface="+mj-lt"/>
              </a:rPr>
              <a:t>COLLABORATORI:</a:t>
            </a:r>
          </a:p>
          <a:p>
            <a:pPr marL="0" lvl="0" indent="0" algn="ctr" rtl="0">
              <a:spcBef>
                <a:spcPts val="0"/>
              </a:spcBef>
              <a:spcAft>
                <a:spcPts val="0"/>
              </a:spcAft>
              <a:buNone/>
            </a:pPr>
            <a:r>
              <a:rPr lang="it-IT" dirty="0">
                <a:latin typeface="+mj-lt"/>
              </a:rPr>
              <a:t> </a:t>
            </a:r>
          </a:p>
          <a:p>
            <a:pPr marL="0" lvl="0" indent="0" algn="ctr" rtl="0">
              <a:spcBef>
                <a:spcPts val="0"/>
              </a:spcBef>
              <a:spcAft>
                <a:spcPts val="0"/>
              </a:spcAft>
            </a:pPr>
            <a:r>
              <a:rPr lang="it-IT" sz="2000" b="1" dirty="0">
                <a:latin typeface="+mj-lt"/>
              </a:rPr>
              <a:t>Francesco Pio Scopece</a:t>
            </a:r>
          </a:p>
          <a:p>
            <a:pPr marL="0" lvl="0" indent="0" algn="ctr" rtl="0">
              <a:spcBef>
                <a:spcPts val="0"/>
              </a:spcBef>
              <a:spcAft>
                <a:spcPts val="0"/>
              </a:spcAft>
            </a:pPr>
            <a:endParaRPr lang="it-IT" sz="2000" b="1" dirty="0">
              <a:latin typeface="+mj-lt"/>
            </a:endParaRPr>
          </a:p>
          <a:p>
            <a:pPr marL="0" lvl="0" indent="0" algn="ctr" rtl="0">
              <a:spcBef>
                <a:spcPts val="0"/>
              </a:spcBef>
              <a:spcAft>
                <a:spcPts val="0"/>
              </a:spcAft>
            </a:pPr>
            <a:r>
              <a:rPr lang="it-IT" sz="2000" b="1" dirty="0">
                <a:latin typeface="+mj-lt"/>
              </a:rPr>
              <a:t>Francesco Perticaroli</a:t>
            </a:r>
          </a:p>
          <a:p>
            <a:pPr marL="0" lvl="0" indent="0" algn="ctr" rtl="0">
              <a:spcBef>
                <a:spcPts val="0"/>
              </a:spcBef>
              <a:spcAft>
                <a:spcPts val="0"/>
              </a:spcAft>
            </a:pPr>
            <a:endParaRPr lang="it-IT" sz="2000" b="1" dirty="0">
              <a:latin typeface="+mj-lt"/>
            </a:endParaRPr>
          </a:p>
          <a:p>
            <a:pPr marL="0" lvl="0" indent="0" algn="ctr" rtl="0">
              <a:spcBef>
                <a:spcPts val="0"/>
              </a:spcBef>
              <a:spcAft>
                <a:spcPts val="0"/>
              </a:spcAft>
            </a:pPr>
            <a:r>
              <a:rPr lang="it-IT" sz="2000" b="1" dirty="0">
                <a:latin typeface="+mj-lt"/>
              </a:rPr>
              <a:t>Giorgio </a:t>
            </a:r>
            <a:r>
              <a:rPr lang="it-IT" sz="2000" b="1" dirty="0" err="1">
                <a:latin typeface="+mj-lt"/>
              </a:rPr>
              <a:t>Ciaschini</a:t>
            </a:r>
            <a:endParaRPr lang="it-IT" sz="2000" b="1" dirty="0">
              <a:latin typeface="+mj-lt"/>
            </a:endParaRPr>
          </a:p>
          <a:p>
            <a:pPr marL="0" lvl="0" indent="0" algn="ctr" rtl="0">
              <a:spcBef>
                <a:spcPts val="0"/>
              </a:spcBef>
              <a:spcAft>
                <a:spcPts val="0"/>
              </a:spcAft>
            </a:pPr>
            <a:endParaRPr lang="it-IT" sz="2000" b="1" dirty="0">
              <a:latin typeface="+mj-lt"/>
            </a:endParaRPr>
          </a:p>
          <a:p>
            <a:pPr marL="0" lvl="0" indent="0" algn="ctr" rtl="0">
              <a:spcBef>
                <a:spcPts val="0"/>
              </a:spcBef>
              <a:spcAft>
                <a:spcPts val="0"/>
              </a:spcAft>
            </a:pPr>
            <a:r>
              <a:rPr lang="it-IT" sz="2000" b="1" dirty="0">
                <a:latin typeface="+mj-lt"/>
              </a:rPr>
              <a:t>Ahmed El </a:t>
            </a:r>
            <a:r>
              <a:rPr lang="it-IT" sz="2000" b="1" dirty="0" err="1">
                <a:latin typeface="+mj-lt"/>
              </a:rPr>
              <a:t>Ashri</a:t>
            </a:r>
            <a:endParaRPr lang="it-IT" sz="2000" b="1" dirty="0">
              <a:latin typeface="+mj-lt"/>
            </a:endParaRPr>
          </a:p>
          <a:p>
            <a:pPr marL="0" lvl="0" indent="0" algn="ctr" rtl="0">
              <a:spcBef>
                <a:spcPts val="0"/>
              </a:spcBef>
              <a:spcAft>
                <a:spcPts val="0"/>
              </a:spcAft>
            </a:pPr>
            <a:endParaRPr lang="it-IT" sz="2000" b="1" dirty="0">
              <a:latin typeface="+mj-lt"/>
            </a:endParaRPr>
          </a:p>
          <a:p>
            <a:pPr marL="0" lvl="0" indent="0" algn="ctr" rtl="0">
              <a:spcBef>
                <a:spcPts val="0"/>
              </a:spcBef>
              <a:spcAft>
                <a:spcPts val="0"/>
              </a:spcAft>
            </a:pPr>
            <a:r>
              <a:rPr lang="it-IT" sz="2000" b="1" dirty="0">
                <a:latin typeface="+mj-lt"/>
              </a:rPr>
              <a:t>Marco Fasani</a:t>
            </a:r>
          </a:p>
          <a:p>
            <a:pPr marL="0" lvl="0" indent="0" algn="ctr" rtl="0">
              <a:spcBef>
                <a:spcPts val="0"/>
              </a:spcBef>
              <a:spcAft>
                <a:spcPts val="0"/>
              </a:spcAft>
            </a:pPr>
            <a:endParaRPr lang="it-IT" dirty="0">
              <a:latin typeface="+mj-lt"/>
            </a:endParaRPr>
          </a:p>
          <a:p>
            <a:pPr marL="285750" lvl="0" indent="-285750" algn="ctr" rtl="0">
              <a:spcBef>
                <a:spcPts val="0"/>
              </a:spcBef>
              <a:spcAft>
                <a:spcPts val="0"/>
              </a:spcAft>
              <a:buFontTx/>
              <a:buChar char="-"/>
            </a:pPr>
            <a:endParaRPr lang="it-IT" dirty="0">
              <a:latin typeface="+mj-lt"/>
            </a:endParaRPr>
          </a:p>
        </p:txBody>
      </p:sp>
      <p:sp>
        <p:nvSpPr>
          <p:cNvPr id="129" name="Google Shape;129;p13"/>
          <p:cNvSpPr txBox="1">
            <a:spLocks noGrp="1"/>
          </p:cNvSpPr>
          <p:nvPr>
            <p:ph type="ctrTitle"/>
          </p:nvPr>
        </p:nvSpPr>
        <p:spPr>
          <a:xfrm>
            <a:off x="1858700" y="182029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IT" b="1" dirty="0">
                <a:latin typeface="+mj-lt"/>
              </a:rPr>
              <a:t>PREFAZIONE</a:t>
            </a:r>
            <a:endParaRPr b="1" dirty="0">
              <a:latin typeface="+mj-lt"/>
            </a:endParaRPr>
          </a:p>
        </p:txBody>
      </p:sp>
      <p:pic>
        <p:nvPicPr>
          <p:cNvPr id="3" name="Immagine 2">
            <a:extLst>
              <a:ext uri="{FF2B5EF4-FFF2-40B4-BE49-F238E27FC236}">
                <a16:creationId xmlns:a16="http://schemas.microsoft.com/office/drawing/2014/main" id="{153D903E-AF31-4174-0D33-2F50B613F093}"/>
              </a:ext>
            </a:extLst>
          </p:cNvPr>
          <p:cNvPicPr>
            <a:picLocks noChangeAspect="1"/>
          </p:cNvPicPr>
          <p:nvPr/>
        </p:nvPicPr>
        <p:blipFill>
          <a:blip r:embed="rId3"/>
          <a:stretch>
            <a:fillRect/>
          </a:stretch>
        </p:blipFill>
        <p:spPr>
          <a:xfrm>
            <a:off x="570063" y="2381392"/>
            <a:ext cx="1288637" cy="325902"/>
          </a:xfrm>
          <a:prstGeom prst="rect">
            <a:avLst/>
          </a:prstGeom>
        </p:spPr>
      </p:pic>
      <p:pic>
        <p:nvPicPr>
          <p:cNvPr id="5" name="Immagine 4">
            <a:extLst>
              <a:ext uri="{FF2B5EF4-FFF2-40B4-BE49-F238E27FC236}">
                <a16:creationId xmlns:a16="http://schemas.microsoft.com/office/drawing/2014/main" id="{F651CC5C-2A45-EFCD-7468-937B483E661A}"/>
              </a:ext>
            </a:extLst>
          </p:cNvPr>
          <p:cNvPicPr>
            <a:picLocks noGrp="1" noRot="1" noChangeAspect="1" noMove="1" noResize="1" noEditPoints="1" noAdjustHandles="1" noChangeArrowheads="1" noChangeShapeType="1" noCrop="1"/>
          </p:cNvPicPr>
          <p:nvPr/>
        </p:nvPicPr>
        <p:blipFill>
          <a:blip r:embed="rId4"/>
          <a:stretch>
            <a:fillRect/>
          </a:stretch>
        </p:blipFill>
        <p:spPr>
          <a:xfrm>
            <a:off x="3807142" y="324067"/>
            <a:ext cx="1464415" cy="1064722"/>
          </a:xfrm>
          <a:prstGeom prst="rect">
            <a:avLst/>
          </a:prstGeom>
        </p:spPr>
      </p:pic>
      <p:pic>
        <p:nvPicPr>
          <p:cNvPr id="7" name="Immagine 6">
            <a:extLst>
              <a:ext uri="{FF2B5EF4-FFF2-40B4-BE49-F238E27FC236}">
                <a16:creationId xmlns:a16="http://schemas.microsoft.com/office/drawing/2014/main" id="{DF372B12-D9C4-15C4-06F4-1D3F098973B6}"/>
              </a:ext>
            </a:extLst>
          </p:cNvPr>
          <p:cNvPicPr>
            <a:picLocks noChangeAspect="1"/>
          </p:cNvPicPr>
          <p:nvPr/>
        </p:nvPicPr>
        <p:blipFill>
          <a:blip r:embed="rId5"/>
          <a:stretch>
            <a:fillRect/>
          </a:stretch>
        </p:blipFill>
        <p:spPr>
          <a:xfrm>
            <a:off x="7591260" y="3555384"/>
            <a:ext cx="942863" cy="238148"/>
          </a:xfrm>
          <a:prstGeom prst="rect">
            <a:avLst/>
          </a:prstGeom>
        </p:spPr>
      </p:pic>
      <p:pic>
        <p:nvPicPr>
          <p:cNvPr id="9" name="Immagine 8">
            <a:extLst>
              <a:ext uri="{FF2B5EF4-FFF2-40B4-BE49-F238E27FC236}">
                <a16:creationId xmlns:a16="http://schemas.microsoft.com/office/drawing/2014/main" id="{05CB868A-3793-F226-CCC3-B4716F74B9BA}"/>
              </a:ext>
            </a:extLst>
          </p:cNvPr>
          <p:cNvPicPr>
            <a:picLocks noChangeAspect="1"/>
          </p:cNvPicPr>
          <p:nvPr/>
        </p:nvPicPr>
        <p:blipFill>
          <a:blip r:embed="rId6"/>
          <a:stretch>
            <a:fillRect/>
          </a:stretch>
        </p:blipFill>
        <p:spPr>
          <a:xfrm>
            <a:off x="7591260" y="3935758"/>
            <a:ext cx="942863" cy="65793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ctrTitle"/>
          </p:nvPr>
        </p:nvSpPr>
        <p:spPr>
          <a:xfrm>
            <a:off x="1858703" y="9727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 dirty="0">
                <a:latin typeface="Arial"/>
                <a:ea typeface="Arial"/>
                <a:cs typeface="Arial"/>
                <a:sym typeface="Arial"/>
              </a:rPr>
              <a:t>Indice</a:t>
            </a:r>
            <a:endParaRPr dirty="0">
              <a:latin typeface="Arial"/>
              <a:ea typeface="Arial"/>
              <a:cs typeface="Arial"/>
              <a:sym typeface="Arial"/>
            </a:endParaRPr>
          </a:p>
        </p:txBody>
      </p:sp>
      <p:sp>
        <p:nvSpPr>
          <p:cNvPr id="135" name="Google Shape;135;p14"/>
          <p:cNvSpPr txBox="1">
            <a:spLocks noGrp="1"/>
          </p:cNvSpPr>
          <p:nvPr>
            <p:ph type="subTitle" idx="1"/>
          </p:nvPr>
        </p:nvSpPr>
        <p:spPr>
          <a:xfrm>
            <a:off x="1858700" y="2369684"/>
            <a:ext cx="5361300" cy="1566000"/>
          </a:xfrm>
          <a:prstGeom prst="rect">
            <a:avLst/>
          </a:prstGeom>
        </p:spPr>
        <p:txBody>
          <a:bodyPr spcFirstLastPara="1" wrap="square" lIns="91425" tIns="91425" rIns="91425" bIns="91425" anchor="t" anchorCtr="0">
            <a:normAutofit/>
          </a:bodyPr>
          <a:lstStyle/>
          <a:p>
            <a:pPr marL="457200" lvl="0" indent="-317500" algn="ctr" rtl="0">
              <a:spcBef>
                <a:spcPts val="0"/>
              </a:spcBef>
              <a:spcAft>
                <a:spcPts val="0"/>
              </a:spcAft>
              <a:buSzPts val="1400"/>
              <a:buFont typeface="Arial"/>
              <a:buChar char="●"/>
            </a:pPr>
            <a:r>
              <a:rPr lang="it" sz="1400" dirty="0">
                <a:latin typeface="Arial"/>
                <a:ea typeface="Arial"/>
                <a:cs typeface="Arial"/>
                <a:sym typeface="Arial"/>
              </a:rPr>
              <a:t>Introduzione</a:t>
            </a:r>
            <a:endParaRPr sz="1400" dirty="0">
              <a:latin typeface="Arial"/>
              <a:ea typeface="Arial"/>
              <a:cs typeface="Arial"/>
              <a:sym typeface="Arial"/>
            </a:endParaRPr>
          </a:p>
          <a:p>
            <a:pPr marL="457200" lvl="0" indent="-317500" algn="ctr" rtl="0">
              <a:spcBef>
                <a:spcPts val="0"/>
              </a:spcBef>
              <a:spcAft>
                <a:spcPts val="0"/>
              </a:spcAft>
              <a:buSzPts val="1400"/>
              <a:buFont typeface="Arial"/>
              <a:buChar char="●"/>
            </a:pPr>
            <a:r>
              <a:rPr lang="it" sz="1400" dirty="0">
                <a:latin typeface="Arial"/>
                <a:ea typeface="Arial"/>
                <a:cs typeface="Arial"/>
                <a:sym typeface="Arial"/>
              </a:rPr>
              <a:t>Descrizione del programma</a:t>
            </a:r>
            <a:endParaRPr sz="1400" dirty="0">
              <a:latin typeface="Arial"/>
              <a:ea typeface="Arial"/>
              <a:cs typeface="Arial"/>
              <a:sym typeface="Arial"/>
            </a:endParaRPr>
          </a:p>
          <a:p>
            <a:pPr marL="457200" lvl="0" indent="-317500" algn="ctr" rtl="0">
              <a:spcBef>
                <a:spcPts val="0"/>
              </a:spcBef>
              <a:spcAft>
                <a:spcPts val="0"/>
              </a:spcAft>
              <a:buSzPts val="1400"/>
              <a:buFont typeface="Arial"/>
              <a:buChar char="●"/>
            </a:pPr>
            <a:r>
              <a:rPr lang="it" sz="1400" dirty="0">
                <a:latin typeface="Arial"/>
                <a:ea typeface="Arial"/>
                <a:cs typeface="Arial"/>
                <a:sym typeface="Arial"/>
              </a:rPr>
              <a:t>Riproduzione del programma</a:t>
            </a:r>
            <a:endParaRPr sz="1400" dirty="0">
              <a:latin typeface="Arial"/>
              <a:ea typeface="Arial"/>
              <a:cs typeface="Arial"/>
              <a:sym typeface="Arial"/>
            </a:endParaRPr>
          </a:p>
          <a:p>
            <a:pPr marL="457200" lvl="0" indent="-317500" algn="ctr" rtl="0">
              <a:spcBef>
                <a:spcPts val="0"/>
              </a:spcBef>
              <a:spcAft>
                <a:spcPts val="0"/>
              </a:spcAft>
              <a:buSzPts val="1400"/>
              <a:buFont typeface="Arial"/>
              <a:buChar char="●"/>
            </a:pPr>
            <a:r>
              <a:rPr lang="it" sz="1400" dirty="0">
                <a:latin typeface="Arial"/>
                <a:ea typeface="Arial"/>
                <a:cs typeface="Arial"/>
                <a:sym typeface="Arial"/>
              </a:rPr>
              <a:t>Codice modificato</a:t>
            </a:r>
            <a:endParaRPr sz="1400" dirty="0">
              <a:latin typeface="Arial"/>
              <a:ea typeface="Arial"/>
              <a:cs typeface="Arial"/>
              <a:sym typeface="Arial"/>
            </a:endParaRPr>
          </a:p>
          <a:p>
            <a:pPr marL="457200" lvl="0" indent="-317500" algn="ctr" rtl="0">
              <a:spcBef>
                <a:spcPts val="0"/>
              </a:spcBef>
              <a:spcAft>
                <a:spcPts val="0"/>
              </a:spcAft>
              <a:buSzPts val="1400"/>
              <a:buFont typeface="Arial"/>
              <a:buChar char="●"/>
            </a:pPr>
            <a:r>
              <a:rPr lang="it" sz="1400" dirty="0">
                <a:latin typeface="Arial"/>
                <a:ea typeface="Arial"/>
                <a:cs typeface="Arial"/>
                <a:sym typeface="Arial"/>
              </a:rPr>
              <a:t>Conclusioni</a:t>
            </a:r>
            <a:endParaRPr sz="1400" dirty="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ctrTitle"/>
          </p:nvPr>
        </p:nvSpPr>
        <p:spPr>
          <a:xfrm>
            <a:off x="1891350" y="420642"/>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IT" sz="2400" b="1" dirty="0">
                <a:latin typeface="Arial"/>
                <a:ea typeface="Arial"/>
                <a:cs typeface="Arial"/>
                <a:sym typeface="Arial"/>
              </a:rPr>
              <a:t>INTRODUZIONE</a:t>
            </a:r>
          </a:p>
        </p:txBody>
      </p:sp>
      <p:sp>
        <p:nvSpPr>
          <p:cNvPr id="141" name="Google Shape;141;p15"/>
          <p:cNvSpPr txBox="1">
            <a:spLocks noGrp="1"/>
          </p:cNvSpPr>
          <p:nvPr>
            <p:ph type="subTitle" idx="1"/>
          </p:nvPr>
        </p:nvSpPr>
        <p:spPr>
          <a:xfrm>
            <a:off x="1489200" y="2042370"/>
            <a:ext cx="6165600" cy="2098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sz="1400" dirty="0">
                <a:solidFill>
                  <a:srgbClr val="000000"/>
                </a:solidFill>
                <a:latin typeface="Arial"/>
                <a:ea typeface="Arial"/>
                <a:cs typeface="Arial"/>
                <a:sym typeface="Arial"/>
              </a:rPr>
              <a:t>L’esercizio di oggi ci richiede di:</a:t>
            </a:r>
            <a:endParaRPr sz="1400" dirty="0">
              <a:solidFill>
                <a:srgbClr val="000000"/>
              </a:solidFill>
              <a:latin typeface="Arial"/>
              <a:ea typeface="Arial"/>
              <a:cs typeface="Arial"/>
              <a:sym typeface="Arial"/>
            </a:endParaRPr>
          </a:p>
          <a:p>
            <a:pPr marL="0" lvl="0" indent="0" algn="ctr" rtl="0">
              <a:spcBef>
                <a:spcPts val="0"/>
              </a:spcBef>
              <a:spcAft>
                <a:spcPts val="0"/>
              </a:spcAft>
              <a:buNone/>
            </a:pPr>
            <a:r>
              <a:rPr lang="it" sz="1400" dirty="0">
                <a:solidFill>
                  <a:srgbClr val="000000"/>
                </a:solidFill>
                <a:latin typeface="Arial"/>
                <a:ea typeface="Arial"/>
                <a:cs typeface="Arial"/>
                <a:sym typeface="Arial"/>
              </a:rPr>
              <a:t>Descrivere il funzionamento del programma prima dell’esecuzione. </a:t>
            </a:r>
            <a:endParaRPr sz="1400" dirty="0">
              <a:solidFill>
                <a:srgbClr val="000000"/>
              </a:solidFill>
              <a:latin typeface="Arial"/>
              <a:ea typeface="Arial"/>
              <a:cs typeface="Arial"/>
              <a:sym typeface="Arial"/>
            </a:endParaRPr>
          </a:p>
          <a:p>
            <a:pPr marL="0" lvl="0" indent="0" algn="ctr" rtl="0">
              <a:spcBef>
                <a:spcPts val="0"/>
              </a:spcBef>
              <a:spcAft>
                <a:spcPts val="0"/>
              </a:spcAft>
              <a:buNone/>
            </a:pPr>
            <a:r>
              <a:rPr lang="it" sz="1400" dirty="0">
                <a:solidFill>
                  <a:srgbClr val="000000"/>
                </a:solidFill>
                <a:latin typeface="Arial"/>
                <a:ea typeface="Arial"/>
                <a:cs typeface="Arial"/>
                <a:sym typeface="Arial"/>
              </a:rPr>
              <a:t>Riprodurre ed eseguire il programma nel laboratorio - le vostre ipotesi sul funzionamento erano corrette? </a:t>
            </a:r>
            <a:endParaRPr sz="1400" dirty="0">
              <a:solidFill>
                <a:srgbClr val="000000"/>
              </a:solidFill>
              <a:latin typeface="Arial"/>
              <a:ea typeface="Arial"/>
              <a:cs typeface="Arial"/>
              <a:sym typeface="Arial"/>
            </a:endParaRPr>
          </a:p>
          <a:p>
            <a:pPr marL="0" lvl="0" indent="0" algn="ctr" rtl="0">
              <a:spcBef>
                <a:spcPts val="0"/>
              </a:spcBef>
              <a:spcAft>
                <a:spcPts val="0"/>
              </a:spcAft>
              <a:buNone/>
            </a:pPr>
            <a:r>
              <a:rPr lang="it" sz="1400" dirty="0">
                <a:solidFill>
                  <a:srgbClr val="000000"/>
                </a:solidFill>
                <a:latin typeface="Arial"/>
                <a:ea typeface="Arial"/>
                <a:cs typeface="Arial"/>
                <a:sym typeface="Arial"/>
              </a:rPr>
              <a:t>Modificare il programma affinché si verifichi un errore di segmentazione.</a:t>
            </a:r>
            <a:endParaRPr sz="1400" dirty="0">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ctrTitle"/>
          </p:nvPr>
        </p:nvSpPr>
        <p:spPr>
          <a:xfrm>
            <a:off x="438725" y="667249"/>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IT" sz="2400" b="1" dirty="0">
                <a:latin typeface="Arial"/>
                <a:ea typeface="Arial"/>
                <a:cs typeface="Arial"/>
                <a:sym typeface="Arial"/>
              </a:rPr>
              <a:t>DESCRIZIONE DEL PROGRAMMA</a:t>
            </a:r>
          </a:p>
        </p:txBody>
      </p:sp>
      <p:sp>
        <p:nvSpPr>
          <p:cNvPr id="147" name="Google Shape;147;p16"/>
          <p:cNvSpPr txBox="1">
            <a:spLocks noGrp="1"/>
          </p:cNvSpPr>
          <p:nvPr>
            <p:ph type="subTitle" idx="1"/>
          </p:nvPr>
        </p:nvSpPr>
        <p:spPr>
          <a:xfrm>
            <a:off x="438725" y="2810558"/>
            <a:ext cx="5361300" cy="5226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935"/>
              <a:buNone/>
            </a:pPr>
            <a:r>
              <a:rPr lang="it" sz="1400" dirty="0">
                <a:solidFill>
                  <a:srgbClr val="000000"/>
                </a:solidFill>
                <a:latin typeface="Arial"/>
                <a:ea typeface="Arial"/>
                <a:cs typeface="Arial"/>
                <a:sym typeface="Arial"/>
              </a:rPr>
              <a:t>Il programma che utilizziamo ci permette di inserire 10 numeri che poi saranno messi in ordine e stampati a schermo.</a:t>
            </a:r>
            <a:endParaRPr sz="1400" dirty="0">
              <a:solidFill>
                <a:srgbClr val="000000"/>
              </a:solidFill>
              <a:latin typeface="Arial"/>
              <a:ea typeface="Arial"/>
              <a:cs typeface="Arial"/>
              <a:sym typeface="Arial"/>
            </a:endParaRPr>
          </a:p>
        </p:txBody>
      </p:sp>
      <p:pic>
        <p:nvPicPr>
          <p:cNvPr id="148" name="Google Shape;148;p16"/>
          <p:cNvPicPr preferRelativeResize="0"/>
          <p:nvPr/>
        </p:nvPicPr>
        <p:blipFill>
          <a:blip r:embed="rId3">
            <a:alphaModFix/>
          </a:blip>
          <a:stretch>
            <a:fillRect/>
          </a:stretch>
        </p:blipFill>
        <p:spPr>
          <a:xfrm>
            <a:off x="5800025" y="239125"/>
            <a:ext cx="3117850" cy="4648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ctrTitle"/>
          </p:nvPr>
        </p:nvSpPr>
        <p:spPr>
          <a:xfrm>
            <a:off x="941078" y="1027406"/>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IT" sz="2400" b="1" dirty="0">
                <a:latin typeface="Arial"/>
                <a:ea typeface="Arial"/>
                <a:cs typeface="Arial"/>
                <a:sym typeface="Arial"/>
              </a:rPr>
              <a:t>RIPRODUZIONE DEL PROGRAMMA</a:t>
            </a:r>
          </a:p>
        </p:txBody>
      </p:sp>
      <p:sp>
        <p:nvSpPr>
          <p:cNvPr id="154" name="Google Shape;154;p17"/>
          <p:cNvSpPr txBox="1">
            <a:spLocks noGrp="1"/>
          </p:cNvSpPr>
          <p:nvPr>
            <p:ph type="subTitle" idx="1"/>
          </p:nvPr>
        </p:nvSpPr>
        <p:spPr>
          <a:xfrm>
            <a:off x="1019375" y="277830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sz="1400" dirty="0">
                <a:solidFill>
                  <a:srgbClr val="000000"/>
                </a:solidFill>
                <a:latin typeface="Arial"/>
                <a:ea typeface="Arial"/>
                <a:cs typeface="Arial"/>
                <a:sym typeface="Arial"/>
              </a:rPr>
              <a:t>Nella figura a fianco vediamo il codice eseguito in modo corretto.</a:t>
            </a:r>
            <a:endParaRPr sz="1400" dirty="0">
              <a:solidFill>
                <a:srgbClr val="000000"/>
              </a:solidFill>
              <a:latin typeface="Arial"/>
              <a:ea typeface="Arial"/>
              <a:cs typeface="Arial"/>
              <a:sym typeface="Arial"/>
            </a:endParaRPr>
          </a:p>
        </p:txBody>
      </p:sp>
      <p:pic>
        <p:nvPicPr>
          <p:cNvPr id="155" name="Google Shape;155;p17"/>
          <p:cNvPicPr preferRelativeResize="0"/>
          <p:nvPr/>
        </p:nvPicPr>
        <p:blipFill>
          <a:blip r:embed="rId3">
            <a:alphaModFix/>
          </a:blip>
          <a:stretch>
            <a:fillRect/>
          </a:stretch>
        </p:blipFill>
        <p:spPr>
          <a:xfrm>
            <a:off x="6868250" y="221788"/>
            <a:ext cx="2014450" cy="46999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ctrTitle"/>
          </p:nvPr>
        </p:nvSpPr>
        <p:spPr>
          <a:xfrm>
            <a:off x="610839" y="516277"/>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IT" sz="2400" b="1" dirty="0">
                <a:latin typeface="Arial"/>
                <a:ea typeface="Arial"/>
                <a:cs typeface="Arial"/>
                <a:sym typeface="Arial"/>
              </a:rPr>
              <a:t>CODICE MODIFICATO</a:t>
            </a:r>
          </a:p>
        </p:txBody>
      </p:sp>
      <p:sp>
        <p:nvSpPr>
          <p:cNvPr id="161" name="Google Shape;161;p18"/>
          <p:cNvSpPr txBox="1">
            <a:spLocks noGrp="1"/>
          </p:cNvSpPr>
          <p:nvPr>
            <p:ph type="subTitle" idx="1"/>
          </p:nvPr>
        </p:nvSpPr>
        <p:spPr>
          <a:xfrm>
            <a:off x="1085589" y="2118027"/>
            <a:ext cx="4411800" cy="260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it" dirty="0">
                <a:solidFill>
                  <a:srgbClr val="000000"/>
                </a:solidFill>
              </a:rPr>
              <a:t>Nella figura a destra abbiamo modificato la riga 20 facendo leggere al computer un vettore in modo </a:t>
            </a:r>
            <a:r>
              <a:rPr lang="it" b="1" dirty="0">
                <a:solidFill>
                  <a:srgbClr val="000000"/>
                </a:solidFill>
              </a:rPr>
              <a:t>“infinito”.</a:t>
            </a:r>
            <a:endParaRPr b="1" dirty="0">
              <a:solidFill>
                <a:srgbClr val="000000"/>
              </a:solidFill>
            </a:endParaRPr>
          </a:p>
          <a:p>
            <a:pPr marL="0" lvl="0" indent="0" algn="ctr" rtl="0">
              <a:spcBef>
                <a:spcPts val="0"/>
              </a:spcBef>
              <a:spcAft>
                <a:spcPts val="0"/>
              </a:spcAft>
              <a:buNone/>
            </a:pPr>
            <a:endParaRPr dirty="0"/>
          </a:p>
        </p:txBody>
      </p:sp>
      <p:pic>
        <p:nvPicPr>
          <p:cNvPr id="162" name="Google Shape;162;p18"/>
          <p:cNvPicPr preferRelativeResize="0"/>
          <p:nvPr/>
        </p:nvPicPr>
        <p:blipFill>
          <a:blip r:embed="rId3">
            <a:alphaModFix/>
          </a:blip>
          <a:stretch>
            <a:fillRect/>
          </a:stretch>
        </p:blipFill>
        <p:spPr>
          <a:xfrm>
            <a:off x="5778500" y="241813"/>
            <a:ext cx="3117850" cy="465987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ctrTitle"/>
          </p:nvPr>
        </p:nvSpPr>
        <p:spPr>
          <a:xfrm>
            <a:off x="1891350" y="37041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IT" sz="2400" b="1" dirty="0">
                <a:latin typeface="Arial"/>
                <a:ea typeface="Arial"/>
                <a:cs typeface="Arial"/>
                <a:sym typeface="Arial"/>
              </a:rPr>
              <a:t>CODICE MODIFICATO</a:t>
            </a:r>
          </a:p>
        </p:txBody>
      </p:sp>
      <p:sp>
        <p:nvSpPr>
          <p:cNvPr id="168" name="Google Shape;168;p19"/>
          <p:cNvSpPr txBox="1">
            <a:spLocks noGrp="1"/>
          </p:cNvSpPr>
          <p:nvPr>
            <p:ph type="subTitle" idx="1"/>
          </p:nvPr>
        </p:nvSpPr>
        <p:spPr>
          <a:xfrm>
            <a:off x="298450" y="2310450"/>
            <a:ext cx="5092800" cy="963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it" sz="1400" dirty="0">
                <a:solidFill>
                  <a:srgbClr val="000000"/>
                </a:solidFill>
                <a:latin typeface="Arial"/>
                <a:ea typeface="Arial"/>
                <a:cs typeface="Arial"/>
                <a:sym typeface="Arial"/>
              </a:rPr>
              <a:t>Nella figura a destra dopo che l’abbiamo fatto eseguire notiamo l’errore di </a:t>
            </a:r>
            <a:r>
              <a:rPr lang="it" sz="1400" b="1" dirty="0">
                <a:solidFill>
                  <a:srgbClr val="000000"/>
                </a:solidFill>
                <a:latin typeface="Arial"/>
                <a:ea typeface="Arial"/>
                <a:cs typeface="Arial"/>
                <a:sym typeface="Arial"/>
              </a:rPr>
              <a:t>“segmentation fault”</a:t>
            </a:r>
            <a:r>
              <a:rPr lang="it" sz="1400" dirty="0">
                <a:solidFill>
                  <a:srgbClr val="000000"/>
                </a:solidFill>
                <a:latin typeface="Arial"/>
                <a:ea typeface="Arial"/>
                <a:cs typeface="Arial"/>
                <a:sym typeface="Arial"/>
              </a:rPr>
              <a:t>.</a:t>
            </a:r>
            <a:endParaRPr sz="1400" dirty="0">
              <a:solidFill>
                <a:srgbClr val="000000"/>
              </a:solidFill>
              <a:latin typeface="Arial"/>
              <a:ea typeface="Arial"/>
              <a:cs typeface="Arial"/>
              <a:sym typeface="Arial"/>
            </a:endParaRPr>
          </a:p>
          <a:p>
            <a:pPr marL="0" lvl="0" indent="0" algn="ctr" rtl="0">
              <a:spcBef>
                <a:spcPts val="0"/>
              </a:spcBef>
              <a:spcAft>
                <a:spcPts val="0"/>
              </a:spcAft>
              <a:buNone/>
            </a:pPr>
            <a:endParaRPr dirty="0"/>
          </a:p>
        </p:txBody>
      </p:sp>
      <p:pic>
        <p:nvPicPr>
          <p:cNvPr id="169" name="Google Shape;169;p19"/>
          <p:cNvPicPr preferRelativeResize="0"/>
          <p:nvPr/>
        </p:nvPicPr>
        <p:blipFill>
          <a:blip r:embed="rId3">
            <a:alphaModFix/>
          </a:blip>
          <a:stretch>
            <a:fillRect/>
          </a:stretch>
        </p:blipFill>
        <p:spPr>
          <a:xfrm>
            <a:off x="5531138" y="1818513"/>
            <a:ext cx="3076575" cy="27146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ctrTitle"/>
          </p:nvPr>
        </p:nvSpPr>
        <p:spPr>
          <a:xfrm>
            <a:off x="1891350" y="467848"/>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IT" sz="2400" b="1" dirty="0"/>
              <a:t>CONCLUSIONI</a:t>
            </a:r>
          </a:p>
        </p:txBody>
      </p:sp>
      <p:sp>
        <p:nvSpPr>
          <p:cNvPr id="175" name="Google Shape;175;p20"/>
          <p:cNvSpPr txBox="1">
            <a:spLocks noGrp="1"/>
          </p:cNvSpPr>
          <p:nvPr>
            <p:ph type="subTitle" idx="1"/>
          </p:nvPr>
        </p:nvSpPr>
        <p:spPr>
          <a:xfrm>
            <a:off x="1431750" y="2462343"/>
            <a:ext cx="6280500" cy="117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sz="1500" b="1" dirty="0">
                <a:solidFill>
                  <a:srgbClr val="000000"/>
                </a:solidFill>
                <a:highlight>
                  <a:schemeClr val="dk1"/>
                </a:highlight>
                <a:latin typeface="Arial"/>
                <a:ea typeface="Arial"/>
                <a:cs typeface="Arial"/>
                <a:sym typeface="Arial"/>
              </a:rPr>
              <a:t>Lo scopo complessivo di un attacco di buffer overflow è di sovvertire la funzione di un programma privilegiato in modo che l'attaccante possa prendere il controllo di quel programma, e, se esso è sufficientemente privilegiato, controllare l'</a:t>
            </a:r>
            <a:r>
              <a:rPr lang="it" sz="1500" b="1" i="1" dirty="0">
                <a:solidFill>
                  <a:srgbClr val="000000"/>
                </a:solidFill>
                <a:highlight>
                  <a:schemeClr val="dk1"/>
                </a:highlight>
                <a:latin typeface="Arial"/>
                <a:ea typeface="Arial"/>
                <a:cs typeface="Arial"/>
                <a:sym typeface="Arial"/>
              </a:rPr>
              <a:t>host</a:t>
            </a:r>
            <a:r>
              <a:rPr lang="it" sz="1500" i="1" dirty="0">
                <a:solidFill>
                  <a:srgbClr val="000000"/>
                </a:solidFill>
                <a:highlight>
                  <a:schemeClr val="dk1"/>
                </a:highlight>
                <a:latin typeface="Arial"/>
                <a:ea typeface="Arial"/>
                <a:cs typeface="Arial"/>
                <a:sym typeface="Arial"/>
              </a:rPr>
              <a:t>.</a:t>
            </a:r>
            <a:endParaRPr sz="1500" dirty="0">
              <a:solidFill>
                <a:srgbClr val="000000"/>
              </a:solidFill>
              <a:highlight>
                <a:schemeClr val="dk1"/>
              </a:highlight>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D54AF8B3-3A17-70F1-C109-CB8EF56122AF}"/>
              </a:ext>
            </a:extLst>
          </p:cNvPr>
          <p:cNvSpPr/>
          <p:nvPr/>
        </p:nvSpPr>
        <p:spPr>
          <a:xfrm>
            <a:off x="1132600" y="2110085"/>
            <a:ext cx="6878806" cy="923330"/>
          </a:xfrm>
          <a:prstGeom prst="rect">
            <a:avLst/>
          </a:prstGeom>
          <a:noFill/>
        </p:spPr>
        <p:txBody>
          <a:bodyPr wrap="none" lIns="91440" tIns="45720" rIns="91440" bIns="45720">
            <a:spAutoFit/>
          </a:bodyPr>
          <a:lstStyle/>
          <a:p>
            <a:pPr algn="ctr"/>
            <a:r>
              <a:rPr lang="it-IT"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QUARTA GIORNATA</a:t>
            </a:r>
          </a:p>
        </p:txBody>
      </p:sp>
    </p:spTree>
    <p:extLst>
      <p:ext uri="{BB962C8B-B14F-4D97-AF65-F5344CB8AC3E}">
        <p14:creationId xmlns:p14="http://schemas.microsoft.com/office/powerpoint/2010/main" val="22296827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it-IT" b="1" dirty="0">
                <a:latin typeface="Arial"/>
                <a:ea typeface="Arial"/>
                <a:cs typeface="Arial"/>
                <a:sym typeface="Arial"/>
              </a:rPr>
              <a:t>EXPLOIT DELLA MACCHINA METASPLOITABLE</a:t>
            </a: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b="1" dirty="0">
                <a:solidFill>
                  <a:srgbClr val="000000"/>
                </a:solidFill>
                <a:latin typeface="Arial"/>
                <a:ea typeface="Arial"/>
                <a:cs typeface="Arial"/>
                <a:sym typeface="Arial"/>
              </a:rPr>
              <a:t>Utilizzo del tool metasploit</a:t>
            </a:r>
            <a:endParaRPr b="1" dirty="0">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ctrTitle"/>
          </p:nvPr>
        </p:nvSpPr>
        <p:spPr>
          <a:xfrm>
            <a:off x="1891350" y="1006292"/>
            <a:ext cx="5361300" cy="1448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IT" dirty="0">
                <a:latin typeface="Arial"/>
                <a:ea typeface="Arial"/>
                <a:cs typeface="Arial"/>
                <a:sym typeface="Arial"/>
              </a:rPr>
              <a:t>INDICE</a:t>
            </a:r>
          </a:p>
        </p:txBody>
      </p:sp>
      <p:sp>
        <p:nvSpPr>
          <p:cNvPr id="135" name="Google Shape;135;p14"/>
          <p:cNvSpPr txBox="1">
            <a:spLocks noGrp="1"/>
          </p:cNvSpPr>
          <p:nvPr>
            <p:ph type="subTitle" idx="1"/>
          </p:nvPr>
        </p:nvSpPr>
        <p:spPr>
          <a:xfrm>
            <a:off x="1891350" y="2166509"/>
            <a:ext cx="5361300" cy="522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it" sz="1400" dirty="0">
                <a:latin typeface="Arial"/>
                <a:ea typeface="Arial"/>
                <a:cs typeface="Arial"/>
                <a:sym typeface="Arial"/>
              </a:rPr>
              <a:t>Introduzione</a:t>
            </a:r>
            <a:endParaRPr sz="1400" dirty="0">
              <a:latin typeface="Arial"/>
              <a:ea typeface="Arial"/>
              <a:cs typeface="Arial"/>
              <a:sym typeface="Arial"/>
            </a:endParaRPr>
          </a:p>
          <a:p>
            <a:pPr marL="457200" lvl="0" indent="-342900" algn="l" rtl="0">
              <a:spcBef>
                <a:spcPts val="0"/>
              </a:spcBef>
              <a:spcAft>
                <a:spcPts val="0"/>
              </a:spcAft>
              <a:buSzPts val="1800"/>
              <a:buFont typeface="Arial"/>
              <a:buChar char="●"/>
            </a:pPr>
            <a:r>
              <a:rPr lang="it" sz="1400" dirty="0">
                <a:latin typeface="Arial"/>
                <a:ea typeface="Arial"/>
                <a:cs typeface="Arial"/>
                <a:sym typeface="Arial"/>
              </a:rPr>
              <a:t>Scanning con Nessus</a:t>
            </a:r>
            <a:endParaRPr sz="1400" dirty="0">
              <a:latin typeface="Arial"/>
              <a:ea typeface="Arial"/>
              <a:cs typeface="Arial"/>
              <a:sym typeface="Arial"/>
            </a:endParaRPr>
          </a:p>
          <a:p>
            <a:pPr marL="457200" lvl="0" indent="-342900" algn="l" rtl="0">
              <a:spcBef>
                <a:spcPts val="0"/>
              </a:spcBef>
              <a:spcAft>
                <a:spcPts val="0"/>
              </a:spcAft>
              <a:buSzPts val="1800"/>
              <a:buFont typeface="Arial"/>
              <a:buChar char="●"/>
            </a:pPr>
            <a:r>
              <a:rPr lang="it" sz="1400" dirty="0">
                <a:latin typeface="Arial"/>
                <a:ea typeface="Arial"/>
                <a:cs typeface="Arial"/>
                <a:sym typeface="Arial"/>
              </a:rPr>
              <a:t>Accensione di Metasploit</a:t>
            </a:r>
            <a:endParaRPr sz="1400" dirty="0">
              <a:latin typeface="Arial"/>
              <a:ea typeface="Arial"/>
              <a:cs typeface="Arial"/>
              <a:sym typeface="Arial"/>
            </a:endParaRPr>
          </a:p>
          <a:p>
            <a:pPr marL="457200" lvl="0" indent="-342900" algn="l" rtl="0">
              <a:spcBef>
                <a:spcPts val="0"/>
              </a:spcBef>
              <a:spcAft>
                <a:spcPts val="0"/>
              </a:spcAft>
              <a:buSzPts val="1800"/>
              <a:buFont typeface="Arial"/>
              <a:buChar char="●"/>
            </a:pPr>
            <a:r>
              <a:rPr lang="it" sz="1400" dirty="0">
                <a:latin typeface="Arial"/>
                <a:ea typeface="Arial"/>
                <a:cs typeface="Arial"/>
                <a:sym typeface="Arial"/>
              </a:rPr>
              <a:t>Ricerca con Metasploit</a:t>
            </a:r>
            <a:endParaRPr sz="1400" dirty="0">
              <a:latin typeface="Arial"/>
              <a:ea typeface="Arial"/>
              <a:cs typeface="Arial"/>
              <a:sym typeface="Arial"/>
            </a:endParaRPr>
          </a:p>
          <a:p>
            <a:pPr marL="457200" lvl="0" indent="-342900" algn="l" rtl="0">
              <a:spcBef>
                <a:spcPts val="0"/>
              </a:spcBef>
              <a:spcAft>
                <a:spcPts val="0"/>
              </a:spcAft>
              <a:buSzPts val="1800"/>
              <a:buFont typeface="Arial"/>
              <a:buChar char="●"/>
            </a:pPr>
            <a:r>
              <a:rPr lang="it" sz="1400" dirty="0">
                <a:latin typeface="Arial"/>
                <a:ea typeface="Arial"/>
                <a:cs typeface="Arial"/>
                <a:sym typeface="Arial"/>
              </a:rPr>
              <a:t>Esecuzione di Metasploit</a:t>
            </a:r>
            <a:endParaRPr sz="1400" dirty="0">
              <a:latin typeface="Arial"/>
              <a:ea typeface="Arial"/>
              <a:cs typeface="Arial"/>
              <a:sym typeface="Arial"/>
            </a:endParaRPr>
          </a:p>
          <a:p>
            <a:pPr marL="457200" lvl="0" indent="-342900" algn="l" rtl="0">
              <a:spcBef>
                <a:spcPts val="0"/>
              </a:spcBef>
              <a:spcAft>
                <a:spcPts val="0"/>
              </a:spcAft>
              <a:buSzPts val="1800"/>
              <a:buFont typeface="Arial"/>
              <a:buChar char="●"/>
            </a:pPr>
            <a:r>
              <a:rPr lang="it" sz="1400" dirty="0">
                <a:latin typeface="Arial"/>
                <a:ea typeface="Arial"/>
                <a:cs typeface="Arial"/>
                <a:sym typeface="Arial"/>
              </a:rPr>
              <a:t>Conclusioni</a:t>
            </a:r>
            <a:endParaRPr sz="1400" dirty="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012AABF0-15E8-01C8-B665-DB6FDD98B196}"/>
              </a:ext>
            </a:extLst>
          </p:cNvPr>
          <p:cNvPicPr/>
          <p:nvPr/>
        </p:nvPicPr>
        <p:blipFill>
          <a:blip r:embed="rId2"/>
          <a:stretch>
            <a:fillRect/>
          </a:stretch>
        </p:blipFill>
        <p:spPr>
          <a:xfrm>
            <a:off x="3895030" y="4595203"/>
            <a:ext cx="1288637" cy="325902"/>
          </a:xfrm>
          <a:prstGeom prst="rect">
            <a:avLst/>
          </a:prstGeom>
        </p:spPr>
      </p:pic>
      <p:pic>
        <p:nvPicPr>
          <p:cNvPr id="5" name="Immagine 4">
            <a:extLst>
              <a:ext uri="{FF2B5EF4-FFF2-40B4-BE49-F238E27FC236}">
                <a16:creationId xmlns:a16="http://schemas.microsoft.com/office/drawing/2014/main" id="{3953EFA9-F8A5-58C4-6912-606CB2D9135C}"/>
              </a:ext>
            </a:extLst>
          </p:cNvPr>
          <p:cNvPicPr/>
          <p:nvPr/>
        </p:nvPicPr>
        <p:blipFill>
          <a:blip r:embed="rId3"/>
          <a:stretch>
            <a:fillRect/>
          </a:stretch>
        </p:blipFill>
        <p:spPr>
          <a:xfrm>
            <a:off x="4009102" y="222395"/>
            <a:ext cx="1060491" cy="665960"/>
          </a:xfrm>
          <a:prstGeom prst="rect">
            <a:avLst/>
          </a:prstGeom>
        </p:spPr>
      </p:pic>
      <p:sp>
        <p:nvSpPr>
          <p:cNvPr id="10" name="CasellaDiTesto 9">
            <a:extLst>
              <a:ext uri="{FF2B5EF4-FFF2-40B4-BE49-F238E27FC236}">
                <a16:creationId xmlns:a16="http://schemas.microsoft.com/office/drawing/2014/main" id="{8FADE2AF-6EA9-78F0-747C-6E4757BDF010}"/>
              </a:ext>
            </a:extLst>
          </p:cNvPr>
          <p:cNvSpPr txBox="1"/>
          <p:nvPr/>
        </p:nvSpPr>
        <p:spPr>
          <a:xfrm>
            <a:off x="2423504" y="2202418"/>
            <a:ext cx="4296992" cy="954107"/>
          </a:xfrm>
          <a:prstGeom prst="rect">
            <a:avLst/>
          </a:prstGeom>
          <a:noFill/>
        </p:spPr>
        <p:txBody>
          <a:bodyPr wrap="square" rtlCol="0">
            <a:spAutoFit/>
          </a:bodyPr>
          <a:lstStyle/>
          <a:p>
            <a:r>
              <a:rPr lang="it-IT" b="1" dirty="0"/>
              <a:t>In questa fase andremo a spiegare come configurare una macchina a livello e quali comandi eseguire su alcune di esse da TERMINALE </a:t>
            </a:r>
          </a:p>
        </p:txBody>
      </p:sp>
    </p:spTree>
    <p:extLst>
      <p:ext uri="{BB962C8B-B14F-4D97-AF65-F5344CB8AC3E}">
        <p14:creationId xmlns:p14="http://schemas.microsoft.com/office/powerpoint/2010/main" val="11459275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ctrTitle"/>
          </p:nvPr>
        </p:nvSpPr>
        <p:spPr>
          <a:xfrm>
            <a:off x="1891350" y="729679"/>
            <a:ext cx="5361300" cy="1448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IT" sz="2400" b="1" dirty="0">
                <a:latin typeface="Arial"/>
                <a:ea typeface="Arial"/>
                <a:cs typeface="Arial"/>
                <a:sym typeface="Arial"/>
              </a:rPr>
              <a:t>INTRODUZIONE</a:t>
            </a:r>
          </a:p>
        </p:txBody>
      </p:sp>
      <p:sp>
        <p:nvSpPr>
          <p:cNvPr id="141" name="Google Shape;141;p15"/>
          <p:cNvSpPr txBox="1">
            <a:spLocks noGrp="1"/>
          </p:cNvSpPr>
          <p:nvPr>
            <p:ph type="subTitle" idx="1"/>
          </p:nvPr>
        </p:nvSpPr>
        <p:spPr>
          <a:xfrm>
            <a:off x="1891350" y="1859366"/>
            <a:ext cx="5361300" cy="522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it" sz="1400" dirty="0">
                <a:solidFill>
                  <a:srgbClr val="000000"/>
                </a:solidFill>
                <a:latin typeface="Arial"/>
                <a:ea typeface="Arial"/>
                <a:cs typeface="Arial"/>
                <a:sym typeface="Arial"/>
              </a:rPr>
              <a:t>Un attacco informatico è poter riuscire ad entrare nel computer o macchina per rubare informazioni sensibili. Per fare questo facciamo riferimento a vulnerabilità che sono presenti. Per trovarle abbiamo utilizzato un tool che si chiama “Nessus”. Successivamente grazie a Kali-linux siamo entrati nella macchina Metasploitable. Tutto questo è potuto avvenire perché eravamo sulla stessa linea. Quindi siamo andati a modificare gli indirizzi delle nostre macchine virtuali. Di seguito troverai i passi effettuati.</a:t>
            </a:r>
            <a:endParaRPr sz="1400" dirty="0">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ctrTitle"/>
          </p:nvPr>
        </p:nvSpPr>
        <p:spPr>
          <a:xfrm>
            <a:off x="450612" y="915522"/>
            <a:ext cx="5361300" cy="144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IT" sz="2400" b="1" dirty="0">
                <a:latin typeface="+mj-lt"/>
              </a:rPr>
              <a:t>SCANNING CON NESSUS</a:t>
            </a:r>
          </a:p>
        </p:txBody>
      </p:sp>
      <p:sp>
        <p:nvSpPr>
          <p:cNvPr id="147" name="Google Shape;147;p16"/>
          <p:cNvSpPr txBox="1">
            <a:spLocks noGrp="1"/>
          </p:cNvSpPr>
          <p:nvPr>
            <p:ph type="subTitle" idx="1"/>
          </p:nvPr>
        </p:nvSpPr>
        <p:spPr>
          <a:xfrm>
            <a:off x="558519" y="2778357"/>
            <a:ext cx="4076700" cy="52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sz="1100" b="1" dirty="0">
                <a:solidFill>
                  <a:srgbClr val="000000"/>
                </a:solidFill>
              </a:rPr>
              <a:t>Per attivare Nessus bisogna prima lanciare il comando da console e poi andare su “https://kali:8834” ed inserire le credenziali di accesso.</a:t>
            </a:r>
            <a:endParaRPr sz="1100" b="1" dirty="0">
              <a:solidFill>
                <a:srgbClr val="000000"/>
              </a:solidFill>
            </a:endParaRPr>
          </a:p>
          <a:p>
            <a:pPr marL="0" lvl="0" indent="0" algn="l" rtl="0">
              <a:spcBef>
                <a:spcPts val="1200"/>
              </a:spcBef>
              <a:spcAft>
                <a:spcPts val="1200"/>
              </a:spcAft>
              <a:buNone/>
            </a:pPr>
            <a:r>
              <a:rPr lang="it" sz="1100" b="1" dirty="0">
                <a:solidFill>
                  <a:srgbClr val="000000"/>
                </a:solidFill>
              </a:rPr>
              <a:t>Siamo pronti per iniziare.</a:t>
            </a:r>
            <a:endParaRPr sz="1100" b="1" dirty="0">
              <a:solidFill>
                <a:srgbClr val="000000"/>
              </a:solidFill>
            </a:endParaRPr>
          </a:p>
        </p:txBody>
      </p:sp>
      <p:pic>
        <p:nvPicPr>
          <p:cNvPr id="148" name="Google Shape;148;p16"/>
          <p:cNvPicPr preferRelativeResize="0"/>
          <p:nvPr/>
        </p:nvPicPr>
        <p:blipFill>
          <a:blip r:embed="rId3">
            <a:alphaModFix/>
          </a:blip>
          <a:stretch>
            <a:fillRect/>
          </a:stretch>
        </p:blipFill>
        <p:spPr>
          <a:xfrm>
            <a:off x="450612" y="1849272"/>
            <a:ext cx="4076700" cy="514350"/>
          </a:xfrm>
          <a:prstGeom prst="rect">
            <a:avLst/>
          </a:prstGeom>
          <a:noFill/>
          <a:ln>
            <a:noFill/>
          </a:ln>
        </p:spPr>
      </p:pic>
      <p:pic>
        <p:nvPicPr>
          <p:cNvPr id="149" name="Google Shape;149;p16"/>
          <p:cNvPicPr preferRelativeResize="0"/>
          <p:nvPr/>
        </p:nvPicPr>
        <p:blipFill>
          <a:blip r:embed="rId4">
            <a:alphaModFix/>
          </a:blip>
          <a:stretch>
            <a:fillRect/>
          </a:stretch>
        </p:blipFill>
        <p:spPr>
          <a:xfrm>
            <a:off x="4743126" y="239487"/>
            <a:ext cx="4257123" cy="469689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a:spLocks noGrp="1"/>
          </p:cNvSpPr>
          <p:nvPr>
            <p:ph type="ctrTitle"/>
          </p:nvPr>
        </p:nvSpPr>
        <p:spPr>
          <a:xfrm>
            <a:off x="4930143" y="675901"/>
            <a:ext cx="5361300" cy="144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IT" sz="2400" b="1" dirty="0">
                <a:latin typeface="Arial"/>
                <a:ea typeface="Arial"/>
                <a:cs typeface="Arial"/>
                <a:sym typeface="Arial"/>
              </a:rPr>
              <a:t>SCANNING CON NESSUS</a:t>
            </a:r>
          </a:p>
        </p:txBody>
      </p:sp>
      <p:sp>
        <p:nvSpPr>
          <p:cNvPr id="155" name="Google Shape;155;p17"/>
          <p:cNvSpPr txBox="1">
            <a:spLocks noGrp="1"/>
          </p:cNvSpPr>
          <p:nvPr>
            <p:ph type="subTitle" idx="1"/>
          </p:nvPr>
        </p:nvSpPr>
        <p:spPr>
          <a:xfrm>
            <a:off x="5207403" y="1130024"/>
            <a:ext cx="3029071" cy="522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it" sz="1400" b="1" dirty="0">
                <a:solidFill>
                  <a:srgbClr val="000000"/>
                </a:solidFill>
                <a:latin typeface="Arial"/>
                <a:ea typeface="Arial"/>
                <a:cs typeface="Arial"/>
                <a:sym typeface="Arial"/>
              </a:rPr>
              <a:t>La prima cosa da fare è aprire Nessus e fare uno scanning di rete (basic scan) sulla macchina metasploitable che ha indirizzo ip: 192.168.5.150. </a:t>
            </a:r>
            <a:endParaRPr sz="1400" b="1" dirty="0">
              <a:solidFill>
                <a:srgbClr val="000000"/>
              </a:solidFill>
              <a:latin typeface="Arial"/>
              <a:ea typeface="Arial"/>
              <a:cs typeface="Arial"/>
              <a:sym typeface="Arial"/>
            </a:endParaRPr>
          </a:p>
        </p:txBody>
      </p:sp>
      <p:pic>
        <p:nvPicPr>
          <p:cNvPr id="156" name="Google Shape;156;p17"/>
          <p:cNvPicPr preferRelativeResize="0"/>
          <p:nvPr/>
        </p:nvPicPr>
        <p:blipFill>
          <a:blip r:embed="rId3">
            <a:alphaModFix/>
          </a:blip>
          <a:stretch>
            <a:fillRect/>
          </a:stretch>
        </p:blipFill>
        <p:spPr>
          <a:xfrm>
            <a:off x="228463" y="234524"/>
            <a:ext cx="4683050" cy="2313600"/>
          </a:xfrm>
          <a:prstGeom prst="rect">
            <a:avLst/>
          </a:prstGeom>
          <a:noFill/>
          <a:ln>
            <a:noFill/>
          </a:ln>
        </p:spPr>
      </p:pic>
      <p:pic>
        <p:nvPicPr>
          <p:cNvPr id="157" name="Google Shape;157;p17"/>
          <p:cNvPicPr preferRelativeResize="0"/>
          <p:nvPr/>
        </p:nvPicPr>
        <p:blipFill>
          <a:blip r:embed="rId4">
            <a:alphaModFix/>
          </a:blip>
          <a:stretch>
            <a:fillRect/>
          </a:stretch>
        </p:blipFill>
        <p:spPr>
          <a:xfrm>
            <a:off x="3406105" y="2595377"/>
            <a:ext cx="5508326" cy="2313599"/>
          </a:xfrm>
          <a:prstGeom prst="rect">
            <a:avLst/>
          </a:prstGeom>
          <a:noFill/>
          <a:ln>
            <a:noFill/>
          </a:ln>
        </p:spPr>
      </p:pic>
      <p:sp>
        <p:nvSpPr>
          <p:cNvPr id="158" name="Google Shape;158;p17"/>
          <p:cNvSpPr txBox="1"/>
          <p:nvPr/>
        </p:nvSpPr>
        <p:spPr>
          <a:xfrm>
            <a:off x="889256" y="3238800"/>
            <a:ext cx="2152200" cy="19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b="1" dirty="0">
                <a:solidFill>
                  <a:schemeClr val="dk2"/>
                </a:solidFill>
              </a:rPr>
              <a:t>Siamo andati a farlo sulla porta 445 come richiesto.</a:t>
            </a:r>
            <a:endParaRPr b="1" dirty="0">
              <a:solidFill>
                <a:schemeClr val="dk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ctrTitle"/>
          </p:nvPr>
        </p:nvSpPr>
        <p:spPr>
          <a:xfrm>
            <a:off x="2296986" y="675954"/>
            <a:ext cx="5361300" cy="144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IT" sz="2400" b="1" dirty="0">
                <a:latin typeface="Arial"/>
                <a:ea typeface="Arial"/>
                <a:cs typeface="Arial"/>
                <a:sym typeface="Arial"/>
              </a:rPr>
              <a:t>SCANNING CON NESSUS</a:t>
            </a:r>
          </a:p>
        </p:txBody>
      </p:sp>
      <p:sp>
        <p:nvSpPr>
          <p:cNvPr id="164" name="Google Shape;164;p18"/>
          <p:cNvSpPr txBox="1">
            <a:spLocks noGrp="1"/>
          </p:cNvSpPr>
          <p:nvPr>
            <p:ph type="subTitle" idx="1"/>
          </p:nvPr>
        </p:nvSpPr>
        <p:spPr>
          <a:xfrm>
            <a:off x="1891349" y="1400004"/>
            <a:ext cx="5361300" cy="522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it" sz="1000" dirty="0">
                <a:solidFill>
                  <a:srgbClr val="000000"/>
                </a:solidFill>
                <a:latin typeface="Arial"/>
                <a:ea typeface="Arial"/>
                <a:cs typeface="Arial"/>
                <a:sym typeface="Arial"/>
              </a:rPr>
              <a:t>Dopo aver finito la scansione possiamo controllare quante sono le vulnerabilità e poi andarle a </a:t>
            </a:r>
            <a:r>
              <a:rPr lang="it" sz="1000" b="1" dirty="0">
                <a:solidFill>
                  <a:srgbClr val="000000"/>
                </a:solidFill>
                <a:latin typeface="Arial"/>
                <a:ea typeface="Arial"/>
                <a:cs typeface="Arial"/>
                <a:sym typeface="Arial"/>
              </a:rPr>
              <a:t>“fixare” </a:t>
            </a:r>
            <a:r>
              <a:rPr lang="it" sz="1000" dirty="0">
                <a:solidFill>
                  <a:srgbClr val="000000"/>
                </a:solidFill>
                <a:latin typeface="Arial"/>
                <a:ea typeface="Arial"/>
                <a:cs typeface="Arial"/>
                <a:sym typeface="Arial"/>
              </a:rPr>
              <a:t>se richiesto. Noi le abbiamo sfruttate per entrare nella macchina.</a:t>
            </a:r>
            <a:endParaRPr sz="1000" dirty="0">
              <a:solidFill>
                <a:srgbClr val="000000"/>
              </a:solidFill>
              <a:latin typeface="Arial"/>
              <a:ea typeface="Arial"/>
              <a:cs typeface="Arial"/>
              <a:sym typeface="Arial"/>
            </a:endParaRPr>
          </a:p>
        </p:txBody>
      </p:sp>
      <p:pic>
        <p:nvPicPr>
          <p:cNvPr id="165" name="Google Shape;165;p18"/>
          <p:cNvPicPr preferRelativeResize="0"/>
          <p:nvPr/>
        </p:nvPicPr>
        <p:blipFill>
          <a:blip r:embed="rId3">
            <a:alphaModFix/>
          </a:blip>
          <a:stretch>
            <a:fillRect/>
          </a:stretch>
        </p:blipFill>
        <p:spPr>
          <a:xfrm>
            <a:off x="196074" y="2087473"/>
            <a:ext cx="8751851" cy="1921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ctrTitle"/>
          </p:nvPr>
        </p:nvSpPr>
        <p:spPr>
          <a:xfrm>
            <a:off x="2435164" y="477700"/>
            <a:ext cx="5361300" cy="144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IT" sz="2400" b="1" dirty="0">
                <a:latin typeface="+mj-lt"/>
              </a:rPr>
              <a:t>SCANNING CON NESSUS</a:t>
            </a:r>
          </a:p>
        </p:txBody>
      </p:sp>
      <p:sp>
        <p:nvSpPr>
          <p:cNvPr id="171" name="Google Shape;171;p19"/>
          <p:cNvSpPr txBox="1">
            <a:spLocks noGrp="1"/>
          </p:cNvSpPr>
          <p:nvPr>
            <p:ph type="subTitle" idx="1"/>
          </p:nvPr>
        </p:nvSpPr>
        <p:spPr>
          <a:xfrm>
            <a:off x="3371242" y="4143200"/>
            <a:ext cx="5361300" cy="522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it" sz="1400" dirty="0">
                <a:solidFill>
                  <a:srgbClr val="000000"/>
                </a:solidFill>
                <a:latin typeface="+mj-lt"/>
              </a:rPr>
              <a:t>Questa è la vulnerabilità presente sulla macchina Metasploitable che andremo a sfruttare. Un “</a:t>
            </a:r>
            <a:r>
              <a:rPr lang="it" sz="1400" b="1" dirty="0">
                <a:solidFill>
                  <a:srgbClr val="000000"/>
                </a:solidFill>
                <a:latin typeface="+mj-lt"/>
              </a:rPr>
              <a:t>Man-in-the middle</a:t>
            </a:r>
            <a:r>
              <a:rPr lang="it" sz="1400" dirty="0">
                <a:solidFill>
                  <a:srgbClr val="000000"/>
                </a:solidFill>
                <a:latin typeface="+mj-lt"/>
              </a:rPr>
              <a:t>” può riuscire a intercettare il traffico ed eseguire comandi da remoto.</a:t>
            </a:r>
            <a:endParaRPr sz="1400" dirty="0">
              <a:solidFill>
                <a:srgbClr val="000000"/>
              </a:solidFill>
              <a:latin typeface="+mj-lt"/>
            </a:endParaRPr>
          </a:p>
        </p:txBody>
      </p:sp>
      <p:pic>
        <p:nvPicPr>
          <p:cNvPr id="172" name="Google Shape;172;p19"/>
          <p:cNvPicPr preferRelativeResize="0"/>
          <p:nvPr/>
        </p:nvPicPr>
        <p:blipFill>
          <a:blip r:embed="rId3">
            <a:alphaModFix/>
          </a:blip>
          <a:stretch>
            <a:fillRect/>
          </a:stretch>
        </p:blipFill>
        <p:spPr>
          <a:xfrm>
            <a:off x="907526" y="1111186"/>
            <a:ext cx="6888938" cy="292454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ctrTitle"/>
          </p:nvPr>
        </p:nvSpPr>
        <p:spPr>
          <a:xfrm>
            <a:off x="4203142" y="845600"/>
            <a:ext cx="5361300" cy="144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IT" sz="2400" b="1" dirty="0">
                <a:latin typeface="Arial"/>
                <a:ea typeface="Arial"/>
                <a:cs typeface="Arial"/>
                <a:sym typeface="Arial"/>
              </a:rPr>
              <a:t>ACCENSIONE DI METASPLOIT</a:t>
            </a:r>
          </a:p>
        </p:txBody>
      </p:sp>
      <p:sp>
        <p:nvSpPr>
          <p:cNvPr id="178" name="Google Shape;178;p20"/>
          <p:cNvSpPr txBox="1">
            <a:spLocks noGrp="1"/>
          </p:cNvSpPr>
          <p:nvPr>
            <p:ph type="subTitle" idx="1"/>
          </p:nvPr>
        </p:nvSpPr>
        <p:spPr>
          <a:xfrm>
            <a:off x="4203142" y="1771100"/>
            <a:ext cx="4686476" cy="522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it" sz="1400" dirty="0">
                <a:solidFill>
                  <a:srgbClr val="000000"/>
                </a:solidFill>
                <a:latin typeface="Arial"/>
                <a:ea typeface="Arial"/>
                <a:cs typeface="Arial"/>
                <a:sym typeface="Arial"/>
              </a:rPr>
              <a:t>Metasploit lo usiamo per penetrare nelle macchine vulnerabili. Da notare che ogni volta che la avviamo il disegno che ci appare è sempre diverso dal precedente avvio. Lo avviamo dalla console di Kali tramite il comando </a:t>
            </a:r>
            <a:r>
              <a:rPr lang="it" sz="1400" b="1" dirty="0">
                <a:solidFill>
                  <a:srgbClr val="000000"/>
                </a:solidFill>
                <a:latin typeface="Arial"/>
                <a:ea typeface="Arial"/>
                <a:cs typeface="Arial"/>
                <a:sym typeface="Arial"/>
              </a:rPr>
              <a:t>“msfconsole”.</a:t>
            </a:r>
            <a:endParaRPr sz="1400" b="1" dirty="0">
              <a:solidFill>
                <a:srgbClr val="000000"/>
              </a:solidFill>
              <a:latin typeface="Arial"/>
              <a:ea typeface="Arial"/>
              <a:cs typeface="Arial"/>
              <a:sym typeface="Arial"/>
            </a:endParaRPr>
          </a:p>
        </p:txBody>
      </p:sp>
      <p:pic>
        <p:nvPicPr>
          <p:cNvPr id="179" name="Google Shape;179;p20"/>
          <p:cNvPicPr preferRelativeResize="0"/>
          <p:nvPr/>
        </p:nvPicPr>
        <p:blipFill>
          <a:blip r:embed="rId3">
            <a:alphaModFix/>
          </a:blip>
          <a:stretch>
            <a:fillRect/>
          </a:stretch>
        </p:blipFill>
        <p:spPr>
          <a:xfrm>
            <a:off x="765178" y="845600"/>
            <a:ext cx="3121850" cy="404744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ctrTitle"/>
          </p:nvPr>
        </p:nvSpPr>
        <p:spPr>
          <a:xfrm>
            <a:off x="107928" y="981129"/>
            <a:ext cx="5361300" cy="144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IT" sz="2200" b="1" dirty="0">
                <a:latin typeface="+mj-lt"/>
              </a:rPr>
              <a:t>RICERCA CON METASPLOIT</a:t>
            </a:r>
          </a:p>
        </p:txBody>
      </p:sp>
      <p:sp>
        <p:nvSpPr>
          <p:cNvPr id="185" name="Google Shape;185;p21"/>
          <p:cNvSpPr txBox="1">
            <a:spLocks noGrp="1"/>
          </p:cNvSpPr>
          <p:nvPr>
            <p:ph type="subTitle" idx="1"/>
          </p:nvPr>
        </p:nvSpPr>
        <p:spPr>
          <a:xfrm>
            <a:off x="537733" y="1906629"/>
            <a:ext cx="3179161" cy="522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it" sz="1400" dirty="0">
                <a:solidFill>
                  <a:srgbClr val="000000"/>
                </a:solidFill>
              </a:rPr>
              <a:t>Per vedere quale è la vulnerabilità da utilizzare, abbiamo fatto una ricerca all’interno di Metasploit. Abbiamo notato che con solo la parola </a:t>
            </a:r>
            <a:r>
              <a:rPr lang="it" sz="1400" b="1" dirty="0">
                <a:solidFill>
                  <a:srgbClr val="000000"/>
                </a:solidFill>
              </a:rPr>
              <a:t>“samba” </a:t>
            </a:r>
            <a:r>
              <a:rPr lang="it" sz="1400" dirty="0">
                <a:solidFill>
                  <a:srgbClr val="000000"/>
                </a:solidFill>
              </a:rPr>
              <a:t>trovavamo molte vulnerabilità e quindi siamo andati a farla in modo più specifico per la vulnerabilità che ci interessa. </a:t>
            </a:r>
            <a:endParaRPr sz="1400" dirty="0">
              <a:solidFill>
                <a:srgbClr val="000000"/>
              </a:solidFill>
            </a:endParaRPr>
          </a:p>
        </p:txBody>
      </p:sp>
      <p:pic>
        <p:nvPicPr>
          <p:cNvPr id="186" name="Google Shape;186;p21"/>
          <p:cNvPicPr preferRelativeResize="0"/>
          <p:nvPr/>
        </p:nvPicPr>
        <p:blipFill>
          <a:blip r:embed="rId3">
            <a:alphaModFix/>
          </a:blip>
          <a:stretch>
            <a:fillRect/>
          </a:stretch>
        </p:blipFill>
        <p:spPr>
          <a:xfrm>
            <a:off x="4146698" y="845600"/>
            <a:ext cx="4759397" cy="40435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ctrTitle"/>
          </p:nvPr>
        </p:nvSpPr>
        <p:spPr>
          <a:xfrm>
            <a:off x="2298182" y="729183"/>
            <a:ext cx="5361300" cy="144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IT" sz="2400" b="1" dirty="0"/>
              <a:t>RICERCA CON METASPLOIT</a:t>
            </a:r>
          </a:p>
        </p:txBody>
      </p:sp>
      <p:sp>
        <p:nvSpPr>
          <p:cNvPr id="192" name="Google Shape;192;p22"/>
          <p:cNvSpPr txBox="1">
            <a:spLocks noGrp="1"/>
          </p:cNvSpPr>
          <p:nvPr>
            <p:ph type="subTitle" idx="1"/>
          </p:nvPr>
        </p:nvSpPr>
        <p:spPr>
          <a:xfrm>
            <a:off x="2000466" y="1368173"/>
            <a:ext cx="5361300" cy="522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it" sz="1400" dirty="0">
                <a:solidFill>
                  <a:srgbClr val="000000"/>
                </a:solidFill>
                <a:latin typeface="Arial"/>
                <a:ea typeface="Arial"/>
                <a:cs typeface="Arial"/>
                <a:sym typeface="Arial"/>
              </a:rPr>
              <a:t>Abbiamo scelto come parola chiave di ricerca la parola usermap, che ci ha permesso di restringere la ricerca in un solo </a:t>
            </a:r>
            <a:r>
              <a:rPr lang="it" sz="1400" b="1" dirty="0">
                <a:solidFill>
                  <a:srgbClr val="000000"/>
                </a:solidFill>
                <a:latin typeface="Arial"/>
                <a:ea typeface="Arial"/>
                <a:cs typeface="Arial"/>
                <a:sym typeface="Arial"/>
              </a:rPr>
              <a:t>“exploit”.</a:t>
            </a:r>
            <a:endParaRPr sz="1400" b="1" dirty="0">
              <a:solidFill>
                <a:srgbClr val="000000"/>
              </a:solidFill>
              <a:latin typeface="Arial"/>
              <a:ea typeface="Arial"/>
              <a:cs typeface="Arial"/>
              <a:sym typeface="Arial"/>
            </a:endParaRPr>
          </a:p>
        </p:txBody>
      </p:sp>
      <p:pic>
        <p:nvPicPr>
          <p:cNvPr id="193" name="Google Shape;193;p22"/>
          <p:cNvPicPr preferRelativeResize="0"/>
          <p:nvPr/>
        </p:nvPicPr>
        <p:blipFill>
          <a:blip r:embed="rId3">
            <a:alphaModFix/>
          </a:blip>
          <a:stretch>
            <a:fillRect/>
          </a:stretch>
        </p:blipFill>
        <p:spPr>
          <a:xfrm>
            <a:off x="238037" y="2177283"/>
            <a:ext cx="8667925" cy="17584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ctrTitle"/>
          </p:nvPr>
        </p:nvSpPr>
        <p:spPr>
          <a:xfrm>
            <a:off x="2563135" y="334275"/>
            <a:ext cx="5361300" cy="144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IT" sz="2400" b="1" dirty="0">
                <a:latin typeface="+mj-lt"/>
              </a:rPr>
              <a:t>RICERCA CON METASPLOIT</a:t>
            </a:r>
          </a:p>
        </p:txBody>
      </p:sp>
      <p:sp>
        <p:nvSpPr>
          <p:cNvPr id="199" name="Google Shape;199;p23"/>
          <p:cNvSpPr txBox="1">
            <a:spLocks noGrp="1"/>
          </p:cNvSpPr>
          <p:nvPr>
            <p:ph type="subTitle" idx="1"/>
          </p:nvPr>
        </p:nvSpPr>
        <p:spPr>
          <a:xfrm>
            <a:off x="3348890" y="3817971"/>
            <a:ext cx="5361300" cy="522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it" sz="1400" dirty="0">
                <a:latin typeface="Arial"/>
                <a:ea typeface="Arial"/>
                <a:cs typeface="Arial"/>
                <a:sym typeface="Arial"/>
              </a:rPr>
              <a:t>Siamo andati ad informarci, tramite il comando “info 0” dove “0” è la scelta dell’exploit che andremo ad utilizzare, se l’exploit da utilizzare era quello che faceva al caso nostro.</a:t>
            </a:r>
            <a:endParaRPr sz="1400" dirty="0">
              <a:latin typeface="Arial"/>
              <a:ea typeface="Arial"/>
              <a:cs typeface="Arial"/>
              <a:sym typeface="Arial"/>
            </a:endParaRPr>
          </a:p>
        </p:txBody>
      </p:sp>
      <p:pic>
        <p:nvPicPr>
          <p:cNvPr id="200" name="Google Shape;200;p23"/>
          <p:cNvPicPr preferRelativeResize="0"/>
          <p:nvPr/>
        </p:nvPicPr>
        <p:blipFill>
          <a:blip r:embed="rId3">
            <a:alphaModFix/>
          </a:blip>
          <a:stretch>
            <a:fillRect/>
          </a:stretch>
        </p:blipFill>
        <p:spPr>
          <a:xfrm>
            <a:off x="2316938" y="1058325"/>
            <a:ext cx="4510124" cy="275964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ctrTitle"/>
          </p:nvPr>
        </p:nvSpPr>
        <p:spPr>
          <a:xfrm>
            <a:off x="2429344" y="366167"/>
            <a:ext cx="5361300" cy="144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IT" sz="2400" b="1" dirty="0"/>
              <a:t>ESECUZIONE DI METASPLOIT</a:t>
            </a:r>
          </a:p>
        </p:txBody>
      </p:sp>
      <p:sp>
        <p:nvSpPr>
          <p:cNvPr id="206" name="Google Shape;206;p24"/>
          <p:cNvSpPr txBox="1">
            <a:spLocks noGrp="1"/>
          </p:cNvSpPr>
          <p:nvPr>
            <p:ph type="subTitle" idx="1"/>
          </p:nvPr>
        </p:nvSpPr>
        <p:spPr>
          <a:xfrm>
            <a:off x="267077" y="2757337"/>
            <a:ext cx="3218644" cy="522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it" sz="1400" dirty="0">
                <a:solidFill>
                  <a:srgbClr val="000000"/>
                </a:solidFill>
              </a:rPr>
              <a:t>Usando l’exploit “</a:t>
            </a:r>
            <a:r>
              <a:rPr lang="it" sz="1400" b="1" dirty="0">
                <a:solidFill>
                  <a:srgbClr val="000000"/>
                </a:solidFill>
              </a:rPr>
              <a:t>multi/samba/usermap_script</a:t>
            </a:r>
            <a:r>
              <a:rPr lang="it" sz="1400" dirty="0">
                <a:solidFill>
                  <a:srgbClr val="000000"/>
                </a:solidFill>
              </a:rPr>
              <a:t>” notiamo che il payload è già preconfigurato ma che dobbiamo settare alcuni argomenti.</a:t>
            </a:r>
            <a:endParaRPr sz="1400" dirty="0">
              <a:solidFill>
                <a:srgbClr val="000000"/>
              </a:solidFill>
            </a:endParaRPr>
          </a:p>
        </p:txBody>
      </p:sp>
      <p:pic>
        <p:nvPicPr>
          <p:cNvPr id="207" name="Google Shape;207;p24"/>
          <p:cNvPicPr preferRelativeResize="0"/>
          <p:nvPr/>
        </p:nvPicPr>
        <p:blipFill>
          <a:blip r:embed="rId3">
            <a:alphaModFix/>
          </a:blip>
          <a:stretch>
            <a:fillRect/>
          </a:stretch>
        </p:blipFill>
        <p:spPr>
          <a:xfrm>
            <a:off x="625450" y="1234850"/>
            <a:ext cx="5048250" cy="428625"/>
          </a:xfrm>
          <a:prstGeom prst="rect">
            <a:avLst/>
          </a:prstGeom>
          <a:noFill/>
          <a:ln>
            <a:noFill/>
          </a:ln>
        </p:spPr>
      </p:pic>
      <p:pic>
        <p:nvPicPr>
          <p:cNvPr id="208" name="Google Shape;208;p24"/>
          <p:cNvPicPr preferRelativeResize="0"/>
          <p:nvPr/>
        </p:nvPicPr>
        <p:blipFill>
          <a:blip r:embed="rId4">
            <a:alphaModFix/>
          </a:blip>
          <a:stretch>
            <a:fillRect/>
          </a:stretch>
        </p:blipFill>
        <p:spPr>
          <a:xfrm>
            <a:off x="3343451" y="2165684"/>
            <a:ext cx="5582653" cy="25102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2E74C87-7672-8BD6-8D4F-101EFF964FF4}"/>
              </a:ext>
            </a:extLst>
          </p:cNvPr>
          <p:cNvSpPr/>
          <p:nvPr/>
        </p:nvSpPr>
        <p:spPr>
          <a:xfrm>
            <a:off x="2565645" y="487541"/>
            <a:ext cx="3916458" cy="923330"/>
          </a:xfrm>
          <a:prstGeom prst="rect">
            <a:avLst/>
          </a:prstGeom>
          <a:noFill/>
        </p:spPr>
        <p:txBody>
          <a:bodyPr wrap="none" lIns="91440" tIns="45720" rIns="91440" bIns="45720">
            <a:spAutoFit/>
          </a:bodyPr>
          <a:lstStyle/>
          <a:p>
            <a:pPr algn="ctr"/>
            <a:r>
              <a:rPr lang="it-IT"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KALI LINUX</a:t>
            </a:r>
            <a:endParaRPr lang="it-IT"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CasellaDiTesto 4">
            <a:extLst>
              <a:ext uri="{FF2B5EF4-FFF2-40B4-BE49-F238E27FC236}">
                <a16:creationId xmlns:a16="http://schemas.microsoft.com/office/drawing/2014/main" id="{18F343A0-4FB1-6D81-EDF8-21D4593484D3}"/>
              </a:ext>
            </a:extLst>
          </p:cNvPr>
          <p:cNvSpPr txBox="1"/>
          <p:nvPr/>
        </p:nvSpPr>
        <p:spPr>
          <a:xfrm>
            <a:off x="1025603" y="2063918"/>
            <a:ext cx="3080084" cy="1015663"/>
          </a:xfrm>
          <a:prstGeom prst="rect">
            <a:avLst/>
          </a:prstGeom>
          <a:noFill/>
        </p:spPr>
        <p:txBody>
          <a:bodyPr wrap="square" rtlCol="0">
            <a:spAutoFit/>
          </a:bodyPr>
          <a:lstStyle/>
          <a:p>
            <a:r>
              <a:rPr lang="it-IT" sz="1000" dirty="0"/>
              <a:t>Mediante il comando da terminale :</a:t>
            </a:r>
          </a:p>
          <a:p>
            <a:endParaRPr lang="it-IT" sz="1000" dirty="0"/>
          </a:p>
          <a:p>
            <a:r>
              <a:rPr lang="it-IT" sz="1000" b="1" dirty="0"/>
              <a:t>&lt;sudo nano /</a:t>
            </a:r>
            <a:r>
              <a:rPr lang="it-IT" sz="1000" b="1" dirty="0" err="1"/>
              <a:t>etc</a:t>
            </a:r>
            <a:r>
              <a:rPr lang="it-IT" sz="1000" b="1" dirty="0"/>
              <a:t>/network/</a:t>
            </a:r>
            <a:r>
              <a:rPr lang="it-IT" sz="1000" b="1" dirty="0" err="1"/>
              <a:t>interfaces</a:t>
            </a:r>
            <a:r>
              <a:rPr lang="it-IT" sz="1000" b="1" dirty="0"/>
              <a:t>&gt;</a:t>
            </a:r>
          </a:p>
          <a:p>
            <a:endParaRPr lang="it-IT" sz="1000" dirty="0"/>
          </a:p>
          <a:p>
            <a:r>
              <a:rPr lang="it-IT" sz="1000" dirty="0"/>
              <a:t>Andiamo a configurare i </a:t>
            </a:r>
            <a:r>
              <a:rPr lang="it-IT" sz="1000" dirty="0" err="1"/>
              <a:t>parametiri</a:t>
            </a:r>
            <a:r>
              <a:rPr lang="it-IT" sz="1000" dirty="0"/>
              <a:t> di rete nel modo riportato nella figura accanto. </a:t>
            </a:r>
          </a:p>
        </p:txBody>
      </p:sp>
      <p:sp>
        <p:nvSpPr>
          <p:cNvPr id="6" name="CasellaDiTesto 5">
            <a:extLst>
              <a:ext uri="{FF2B5EF4-FFF2-40B4-BE49-F238E27FC236}">
                <a16:creationId xmlns:a16="http://schemas.microsoft.com/office/drawing/2014/main" id="{451F3836-5E3E-D3A0-D1E1-FE803CDCA436}"/>
              </a:ext>
            </a:extLst>
          </p:cNvPr>
          <p:cNvSpPr txBox="1"/>
          <p:nvPr/>
        </p:nvSpPr>
        <p:spPr>
          <a:xfrm>
            <a:off x="5168941" y="2953111"/>
            <a:ext cx="494046" cy="307777"/>
          </a:xfrm>
          <a:prstGeom prst="rect">
            <a:avLst/>
          </a:prstGeom>
          <a:noFill/>
        </p:spPr>
        <p:txBody>
          <a:bodyPr wrap="none" rtlCol="0">
            <a:spAutoFit/>
          </a:bodyPr>
          <a:lstStyle/>
          <a:p>
            <a:r>
              <a:rPr lang="it-IT" b="1" dirty="0"/>
              <a:t>N.B</a:t>
            </a:r>
          </a:p>
        </p:txBody>
      </p:sp>
      <p:pic>
        <p:nvPicPr>
          <p:cNvPr id="9" name="Immagine 8">
            <a:extLst>
              <a:ext uri="{FF2B5EF4-FFF2-40B4-BE49-F238E27FC236}">
                <a16:creationId xmlns:a16="http://schemas.microsoft.com/office/drawing/2014/main" id="{4CBC2017-4633-F0DF-3143-277CA6BCF2BE}"/>
              </a:ext>
            </a:extLst>
          </p:cNvPr>
          <p:cNvPicPr>
            <a:picLocks noChangeAspect="1"/>
          </p:cNvPicPr>
          <p:nvPr/>
        </p:nvPicPr>
        <p:blipFill>
          <a:blip r:embed="rId2"/>
          <a:stretch>
            <a:fillRect/>
          </a:stretch>
        </p:blipFill>
        <p:spPr>
          <a:xfrm>
            <a:off x="5168941" y="1891283"/>
            <a:ext cx="2949456" cy="1061828"/>
          </a:xfrm>
          <a:prstGeom prst="rect">
            <a:avLst/>
          </a:prstGeom>
        </p:spPr>
      </p:pic>
      <p:sp>
        <p:nvSpPr>
          <p:cNvPr id="13" name="CasellaDiTesto 12">
            <a:extLst>
              <a:ext uri="{FF2B5EF4-FFF2-40B4-BE49-F238E27FC236}">
                <a16:creationId xmlns:a16="http://schemas.microsoft.com/office/drawing/2014/main" id="{411E9015-56D0-CE89-F4DF-92C04731F4E9}"/>
              </a:ext>
            </a:extLst>
          </p:cNvPr>
          <p:cNvSpPr txBox="1"/>
          <p:nvPr/>
        </p:nvSpPr>
        <p:spPr>
          <a:xfrm>
            <a:off x="5168941" y="3260888"/>
            <a:ext cx="2949456" cy="1800493"/>
          </a:xfrm>
          <a:prstGeom prst="rect">
            <a:avLst/>
          </a:prstGeom>
          <a:noFill/>
        </p:spPr>
        <p:txBody>
          <a:bodyPr wrap="square" rtlCol="0">
            <a:spAutoFit/>
          </a:bodyPr>
          <a:lstStyle/>
          <a:p>
            <a:r>
              <a:rPr lang="it-IT" sz="800" b="1" dirty="0"/>
              <a:t>I campi vanno inseriti nel seguente modo </a:t>
            </a:r>
          </a:p>
          <a:p>
            <a:endParaRPr lang="it-IT" sz="800" b="1" dirty="0"/>
          </a:p>
          <a:p>
            <a:r>
              <a:rPr lang="it-IT" sz="800" b="1" dirty="0"/>
              <a:t>Auto eth0</a:t>
            </a:r>
          </a:p>
          <a:p>
            <a:endParaRPr lang="it-IT" sz="800" b="1" dirty="0"/>
          </a:p>
          <a:p>
            <a:r>
              <a:rPr lang="it-IT" sz="800" b="1" dirty="0" err="1"/>
              <a:t>Iface</a:t>
            </a:r>
            <a:r>
              <a:rPr lang="it-IT" sz="800" b="1" dirty="0"/>
              <a:t> eth0   </a:t>
            </a:r>
            <a:r>
              <a:rPr lang="it-IT" sz="800" b="1" dirty="0" err="1"/>
              <a:t>inet</a:t>
            </a:r>
            <a:r>
              <a:rPr lang="it-IT" sz="800" b="1" dirty="0"/>
              <a:t> </a:t>
            </a:r>
            <a:r>
              <a:rPr lang="it-IT" sz="800" b="1" dirty="0" err="1"/>
              <a:t>static</a:t>
            </a:r>
            <a:endParaRPr lang="it-IT" sz="800" b="1" dirty="0"/>
          </a:p>
          <a:p>
            <a:endParaRPr lang="it-IT" sz="800" b="1" dirty="0"/>
          </a:p>
          <a:p>
            <a:r>
              <a:rPr lang="it-IT" sz="800" b="1" dirty="0" err="1"/>
              <a:t>Address</a:t>
            </a:r>
            <a:r>
              <a:rPr lang="it-IT" sz="800" b="1" dirty="0"/>
              <a:t> : 	</a:t>
            </a:r>
            <a:r>
              <a:rPr lang="it-IT" sz="800" dirty="0">
                <a:solidFill>
                  <a:srgbClr val="FF0000"/>
                </a:solidFill>
              </a:rPr>
              <a:t>‘’inserire IP da dare alla 	macchina’’</a:t>
            </a:r>
          </a:p>
          <a:p>
            <a:r>
              <a:rPr lang="it-IT" sz="800" b="1" dirty="0"/>
              <a:t>Gateway :  	</a:t>
            </a:r>
            <a:r>
              <a:rPr lang="it-IT" sz="800" dirty="0">
                <a:solidFill>
                  <a:srgbClr val="FF0000"/>
                </a:solidFill>
              </a:rPr>
              <a:t>‘’riscrivere </a:t>
            </a:r>
            <a:r>
              <a:rPr lang="it-IT" sz="800" dirty="0" err="1">
                <a:solidFill>
                  <a:srgbClr val="FF0000"/>
                </a:solidFill>
              </a:rPr>
              <a:t>ip</a:t>
            </a:r>
            <a:r>
              <a:rPr lang="it-IT" sz="800" dirty="0">
                <a:solidFill>
                  <a:srgbClr val="FF0000"/>
                </a:solidFill>
              </a:rPr>
              <a:t> con il primo 	indirizzo </a:t>
            </a:r>
            <a:r>
              <a:rPr lang="it-IT" sz="800" dirty="0" err="1">
                <a:solidFill>
                  <a:srgbClr val="FF0000"/>
                </a:solidFill>
              </a:rPr>
              <a:t>dispondibile</a:t>
            </a:r>
            <a:r>
              <a:rPr lang="it-IT" sz="800" dirty="0"/>
              <a:t>’’ </a:t>
            </a:r>
          </a:p>
          <a:p>
            <a:r>
              <a:rPr lang="it-IT" sz="800" b="1" dirty="0"/>
              <a:t>Network : 	</a:t>
            </a:r>
            <a:r>
              <a:rPr lang="it-IT" sz="800" dirty="0">
                <a:solidFill>
                  <a:srgbClr val="FF0000"/>
                </a:solidFill>
              </a:rPr>
              <a:t>‘’indirizzo che identifica la rete in base 	all’IP che abbiamo impostato’’</a:t>
            </a:r>
          </a:p>
          <a:p>
            <a:endParaRPr lang="it-IT" sz="800" dirty="0">
              <a:solidFill>
                <a:srgbClr val="FF0000"/>
              </a:solidFill>
            </a:endParaRPr>
          </a:p>
          <a:p>
            <a:endParaRPr lang="it-IT" sz="700" dirty="0">
              <a:solidFill>
                <a:schemeClr val="bg2"/>
              </a:solidFill>
            </a:endParaRPr>
          </a:p>
        </p:txBody>
      </p:sp>
    </p:spTree>
    <p:extLst>
      <p:ext uri="{BB962C8B-B14F-4D97-AF65-F5344CB8AC3E}">
        <p14:creationId xmlns:p14="http://schemas.microsoft.com/office/powerpoint/2010/main" val="132053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ctrTitle"/>
          </p:nvPr>
        </p:nvSpPr>
        <p:spPr>
          <a:xfrm>
            <a:off x="5188515" y="845600"/>
            <a:ext cx="4062969" cy="144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IT" sz="2400" b="1" dirty="0"/>
              <a:t>ESECUZIONE DI METASPLOIT</a:t>
            </a:r>
          </a:p>
        </p:txBody>
      </p:sp>
      <p:sp>
        <p:nvSpPr>
          <p:cNvPr id="214" name="Google Shape;214;p25"/>
          <p:cNvSpPr txBox="1">
            <a:spLocks noGrp="1"/>
          </p:cNvSpPr>
          <p:nvPr>
            <p:ph type="subTitle" idx="1"/>
          </p:nvPr>
        </p:nvSpPr>
        <p:spPr>
          <a:xfrm>
            <a:off x="270531" y="2154607"/>
            <a:ext cx="1723274" cy="522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it" sz="1400" dirty="0">
                <a:solidFill>
                  <a:srgbClr val="000000"/>
                </a:solidFill>
              </a:rPr>
              <a:t>Dopo aver settato l’ </a:t>
            </a:r>
            <a:r>
              <a:rPr lang="it" sz="1400" b="1" dirty="0">
                <a:solidFill>
                  <a:srgbClr val="000000"/>
                </a:solidFill>
              </a:rPr>
              <a:t>RHOST</a:t>
            </a:r>
            <a:r>
              <a:rPr lang="it" sz="1400" dirty="0">
                <a:solidFill>
                  <a:srgbClr val="000000"/>
                </a:solidFill>
              </a:rPr>
              <a:t> e l’ </a:t>
            </a:r>
            <a:r>
              <a:rPr lang="it" sz="1400" b="1" dirty="0">
                <a:solidFill>
                  <a:srgbClr val="000000"/>
                </a:solidFill>
              </a:rPr>
              <a:t>LPORT</a:t>
            </a:r>
            <a:r>
              <a:rPr lang="it" sz="1400" dirty="0">
                <a:solidFill>
                  <a:srgbClr val="000000"/>
                </a:solidFill>
              </a:rPr>
              <a:t>; siamo andati a controllare attraverso il comando “show options” se erano stati inseriti correttamente.</a:t>
            </a:r>
            <a:endParaRPr sz="1400" dirty="0">
              <a:solidFill>
                <a:srgbClr val="000000"/>
              </a:solidFill>
            </a:endParaRPr>
          </a:p>
        </p:txBody>
      </p:sp>
      <p:pic>
        <p:nvPicPr>
          <p:cNvPr id="215" name="Google Shape;215;p25"/>
          <p:cNvPicPr preferRelativeResize="0"/>
          <p:nvPr/>
        </p:nvPicPr>
        <p:blipFill>
          <a:blip r:embed="rId3">
            <a:alphaModFix/>
          </a:blip>
          <a:stretch>
            <a:fillRect/>
          </a:stretch>
        </p:blipFill>
        <p:spPr>
          <a:xfrm>
            <a:off x="840650" y="845600"/>
            <a:ext cx="4013500" cy="747875"/>
          </a:xfrm>
          <a:prstGeom prst="rect">
            <a:avLst/>
          </a:prstGeom>
          <a:noFill/>
          <a:ln>
            <a:noFill/>
          </a:ln>
        </p:spPr>
      </p:pic>
      <p:pic>
        <p:nvPicPr>
          <p:cNvPr id="216" name="Google Shape;216;p25"/>
          <p:cNvPicPr preferRelativeResize="0"/>
          <p:nvPr/>
        </p:nvPicPr>
        <p:blipFill>
          <a:blip r:embed="rId4">
            <a:alphaModFix/>
          </a:blip>
          <a:stretch>
            <a:fillRect/>
          </a:stretch>
        </p:blipFill>
        <p:spPr>
          <a:xfrm>
            <a:off x="2087525" y="1931000"/>
            <a:ext cx="6894925" cy="29136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6"/>
          <p:cNvSpPr txBox="1">
            <a:spLocks noGrp="1"/>
          </p:cNvSpPr>
          <p:nvPr>
            <p:ph type="ctrTitle"/>
          </p:nvPr>
        </p:nvSpPr>
        <p:spPr>
          <a:xfrm>
            <a:off x="6162572" y="751066"/>
            <a:ext cx="3072778" cy="144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IT" sz="2400" b="1" dirty="0"/>
              <a:t>ESECUZIONE DI METASPLOIT</a:t>
            </a:r>
          </a:p>
        </p:txBody>
      </p:sp>
      <p:sp>
        <p:nvSpPr>
          <p:cNvPr id="222" name="Google Shape;222;p26"/>
          <p:cNvSpPr txBox="1">
            <a:spLocks noGrp="1"/>
          </p:cNvSpPr>
          <p:nvPr>
            <p:ph type="subTitle" idx="1"/>
          </p:nvPr>
        </p:nvSpPr>
        <p:spPr>
          <a:xfrm>
            <a:off x="579915" y="1779075"/>
            <a:ext cx="2713300" cy="522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it" sz="1400" dirty="0">
                <a:solidFill>
                  <a:srgbClr val="000000"/>
                </a:solidFill>
              </a:rPr>
              <a:t>Dopo averlo attivato attraverso il comando </a:t>
            </a:r>
            <a:r>
              <a:rPr lang="it" sz="1400" b="1" dirty="0">
                <a:solidFill>
                  <a:srgbClr val="000000"/>
                </a:solidFill>
              </a:rPr>
              <a:t>“exploit” </a:t>
            </a:r>
            <a:r>
              <a:rPr lang="it" sz="1400" dirty="0">
                <a:solidFill>
                  <a:srgbClr val="000000"/>
                </a:solidFill>
              </a:rPr>
              <a:t>siamo riusciti ad entrare nella macchina. Ce ne accorgiamo perché la configurazione di rete che controlliamo con il comando </a:t>
            </a:r>
            <a:r>
              <a:rPr lang="it" sz="1400" b="1" dirty="0">
                <a:solidFill>
                  <a:srgbClr val="000000"/>
                </a:solidFill>
              </a:rPr>
              <a:t>“ifconfig”, </a:t>
            </a:r>
            <a:r>
              <a:rPr lang="it" sz="1400" dirty="0">
                <a:solidFill>
                  <a:srgbClr val="000000"/>
                </a:solidFill>
              </a:rPr>
              <a:t>è quello di Metasploitable.</a:t>
            </a:r>
            <a:endParaRPr sz="1400" dirty="0">
              <a:solidFill>
                <a:srgbClr val="000000"/>
              </a:solidFill>
            </a:endParaRPr>
          </a:p>
        </p:txBody>
      </p:sp>
      <p:pic>
        <p:nvPicPr>
          <p:cNvPr id="223" name="Google Shape;223;p26"/>
          <p:cNvPicPr preferRelativeResize="0"/>
          <p:nvPr/>
        </p:nvPicPr>
        <p:blipFill>
          <a:blip r:embed="rId3">
            <a:alphaModFix/>
          </a:blip>
          <a:stretch>
            <a:fillRect/>
          </a:stretch>
        </p:blipFill>
        <p:spPr>
          <a:xfrm>
            <a:off x="163033" y="810563"/>
            <a:ext cx="5895315" cy="540800"/>
          </a:xfrm>
          <a:prstGeom prst="rect">
            <a:avLst/>
          </a:prstGeom>
          <a:noFill/>
          <a:ln>
            <a:noFill/>
          </a:ln>
        </p:spPr>
      </p:pic>
      <p:pic>
        <p:nvPicPr>
          <p:cNvPr id="224" name="Google Shape;224;p26"/>
          <p:cNvPicPr preferRelativeResize="0"/>
          <p:nvPr/>
        </p:nvPicPr>
        <p:blipFill>
          <a:blip r:embed="rId4">
            <a:alphaModFix/>
          </a:blip>
          <a:stretch>
            <a:fillRect/>
          </a:stretch>
        </p:blipFill>
        <p:spPr>
          <a:xfrm>
            <a:off x="3965550" y="2040375"/>
            <a:ext cx="4859176" cy="27041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txBox="1">
            <a:spLocks noGrp="1"/>
          </p:cNvSpPr>
          <p:nvPr>
            <p:ph type="ctrTitle"/>
          </p:nvPr>
        </p:nvSpPr>
        <p:spPr>
          <a:xfrm>
            <a:off x="1840549" y="1123650"/>
            <a:ext cx="5361300" cy="1448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IT" sz="2400" b="1" dirty="0">
                <a:latin typeface="Arial"/>
                <a:ea typeface="Arial"/>
                <a:cs typeface="Arial"/>
                <a:sym typeface="Arial"/>
              </a:rPr>
              <a:t>CONCLUSIONI</a:t>
            </a:r>
          </a:p>
        </p:txBody>
      </p:sp>
      <p:sp>
        <p:nvSpPr>
          <p:cNvPr id="230" name="Google Shape;230;p27"/>
          <p:cNvSpPr txBox="1">
            <a:spLocks noGrp="1"/>
          </p:cNvSpPr>
          <p:nvPr>
            <p:ph type="subTitle" idx="1"/>
          </p:nvPr>
        </p:nvSpPr>
        <p:spPr>
          <a:xfrm>
            <a:off x="805543" y="2375387"/>
            <a:ext cx="7431313" cy="522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it" sz="1400" dirty="0">
                <a:solidFill>
                  <a:srgbClr val="0D0D0D"/>
                </a:solidFill>
                <a:highlight>
                  <a:srgbClr val="FFFFFF"/>
                </a:highlight>
                <a:latin typeface="Roboto"/>
                <a:ea typeface="Roboto"/>
                <a:cs typeface="Roboto"/>
                <a:sym typeface="Roboto"/>
              </a:rPr>
              <a:t>Questa situazione sottolinea l'importanza di mantenere i dispositivi costantemente aggiornati con le versioni più recenti disponibili. Gli attacchi di tipo </a:t>
            </a:r>
            <a:r>
              <a:rPr lang="it" sz="1400" b="1" dirty="0">
                <a:solidFill>
                  <a:srgbClr val="0D0D0D"/>
                </a:solidFill>
                <a:highlight>
                  <a:srgbClr val="FFFFFF"/>
                </a:highlight>
                <a:latin typeface="Roboto"/>
                <a:ea typeface="Roboto"/>
                <a:cs typeface="Roboto"/>
                <a:sym typeface="Roboto"/>
              </a:rPr>
              <a:t>Man-in-the-middle</a:t>
            </a:r>
            <a:r>
              <a:rPr lang="it" sz="1400" dirty="0">
                <a:solidFill>
                  <a:srgbClr val="0D0D0D"/>
                </a:solidFill>
                <a:highlight>
                  <a:srgbClr val="FFFFFF"/>
                </a:highlight>
                <a:latin typeface="Roboto"/>
                <a:ea typeface="Roboto"/>
                <a:cs typeface="Roboto"/>
                <a:sym typeface="Roboto"/>
              </a:rPr>
              <a:t> permettono agli aggressori di inserirsi tra il cliente e il server o tra due dispositivi, intercettando il traffico che passa tra di essi. Questo mette in evidenza l'essenzialità di avere una connessione sicura per garantire la protezione delle comunicazioni e dei dati trasmessi.</a:t>
            </a:r>
            <a:endParaRPr sz="1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EBBA7687-5883-7731-30AD-E36723120CEC}"/>
              </a:ext>
            </a:extLst>
          </p:cNvPr>
          <p:cNvSpPr>
            <a:spLocks noGrp="1"/>
          </p:cNvSpPr>
          <p:nvPr>
            <p:ph type="ctrTitle"/>
          </p:nvPr>
        </p:nvSpPr>
        <p:spPr/>
        <p:txBody>
          <a:bodyPr/>
          <a:lstStyle/>
          <a:p>
            <a:endParaRPr lang="it-IT"/>
          </a:p>
        </p:txBody>
      </p:sp>
      <p:sp>
        <p:nvSpPr>
          <p:cNvPr id="5" name="Sottotitolo 4">
            <a:extLst>
              <a:ext uri="{FF2B5EF4-FFF2-40B4-BE49-F238E27FC236}">
                <a16:creationId xmlns:a16="http://schemas.microsoft.com/office/drawing/2014/main" id="{0339F703-3095-C82B-035A-A0ADAF025535}"/>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3960584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C055A4E3-5638-ED2B-D1DE-6BCE4BC61DAB}"/>
              </a:ext>
            </a:extLst>
          </p:cNvPr>
          <p:cNvPicPr/>
          <p:nvPr/>
        </p:nvPicPr>
        <p:blipFill>
          <a:blip r:embed="rId2"/>
          <a:stretch>
            <a:fillRect/>
          </a:stretch>
        </p:blipFill>
        <p:spPr>
          <a:xfrm>
            <a:off x="3895030" y="4595203"/>
            <a:ext cx="1288637" cy="325902"/>
          </a:xfrm>
          <a:prstGeom prst="rect">
            <a:avLst/>
          </a:prstGeom>
        </p:spPr>
      </p:pic>
      <p:pic>
        <p:nvPicPr>
          <p:cNvPr id="7" name="Immagine 6">
            <a:extLst>
              <a:ext uri="{FF2B5EF4-FFF2-40B4-BE49-F238E27FC236}">
                <a16:creationId xmlns:a16="http://schemas.microsoft.com/office/drawing/2014/main" id="{519FFD3E-C565-2AEE-D6FD-52EFC2A64631}"/>
              </a:ext>
            </a:extLst>
          </p:cNvPr>
          <p:cNvPicPr/>
          <p:nvPr/>
        </p:nvPicPr>
        <p:blipFill>
          <a:blip r:embed="rId3"/>
          <a:stretch>
            <a:fillRect/>
          </a:stretch>
        </p:blipFill>
        <p:spPr>
          <a:xfrm>
            <a:off x="4009102" y="222395"/>
            <a:ext cx="1060491" cy="665960"/>
          </a:xfrm>
          <a:prstGeom prst="rect">
            <a:avLst/>
          </a:prstGeom>
        </p:spPr>
      </p:pic>
      <p:pic>
        <p:nvPicPr>
          <p:cNvPr id="11" name="Immagine 10">
            <a:extLst>
              <a:ext uri="{FF2B5EF4-FFF2-40B4-BE49-F238E27FC236}">
                <a16:creationId xmlns:a16="http://schemas.microsoft.com/office/drawing/2014/main" id="{B10C0D32-E7E1-CBE7-4E93-090505B7F42D}"/>
              </a:ext>
            </a:extLst>
          </p:cNvPr>
          <p:cNvPicPr>
            <a:picLocks noChangeAspect="1"/>
          </p:cNvPicPr>
          <p:nvPr/>
        </p:nvPicPr>
        <p:blipFill>
          <a:blip r:embed="rId4"/>
          <a:stretch>
            <a:fillRect/>
          </a:stretch>
        </p:blipFill>
        <p:spPr>
          <a:xfrm>
            <a:off x="740078" y="1588407"/>
            <a:ext cx="2300665" cy="1966686"/>
          </a:xfrm>
          <a:prstGeom prst="rect">
            <a:avLst/>
          </a:prstGeom>
        </p:spPr>
      </p:pic>
      <p:sp>
        <p:nvSpPr>
          <p:cNvPr id="12" name="CasellaDiTesto 11">
            <a:extLst>
              <a:ext uri="{FF2B5EF4-FFF2-40B4-BE49-F238E27FC236}">
                <a16:creationId xmlns:a16="http://schemas.microsoft.com/office/drawing/2014/main" id="{962F4F44-FF8A-4E8E-1A97-81E078C93DBF}"/>
              </a:ext>
            </a:extLst>
          </p:cNvPr>
          <p:cNvSpPr txBox="1"/>
          <p:nvPr/>
        </p:nvSpPr>
        <p:spPr>
          <a:xfrm>
            <a:off x="4009102" y="1434518"/>
            <a:ext cx="4492171" cy="1384995"/>
          </a:xfrm>
          <a:prstGeom prst="rect">
            <a:avLst/>
          </a:prstGeom>
          <a:noFill/>
        </p:spPr>
        <p:txBody>
          <a:bodyPr wrap="square" rtlCol="0">
            <a:spAutoFit/>
          </a:bodyPr>
          <a:lstStyle/>
          <a:p>
            <a:r>
              <a:rPr lang="it-IT" dirty="0"/>
              <a:t>Successivamente dopo aver impostato la nostra configurazione andremo a salvare le nostre impostazioni premendo i tasti ( </a:t>
            </a:r>
            <a:r>
              <a:rPr lang="it-IT" b="1" dirty="0" err="1"/>
              <a:t>ctrl</a:t>
            </a:r>
            <a:r>
              <a:rPr lang="it-IT" b="1" dirty="0"/>
              <a:t> + x</a:t>
            </a:r>
            <a:r>
              <a:rPr lang="it-IT" dirty="0"/>
              <a:t>) , quando il terminale ci chiederà di salvare le impostazioni digiteremo (</a:t>
            </a:r>
            <a:r>
              <a:rPr lang="it-IT" b="1" dirty="0"/>
              <a:t>Y</a:t>
            </a:r>
            <a:r>
              <a:rPr lang="it-IT" dirty="0"/>
              <a:t>) quindi «yes» e successivamente il tasto (</a:t>
            </a:r>
            <a:r>
              <a:rPr lang="it-IT" b="1" dirty="0"/>
              <a:t>INVIO</a:t>
            </a:r>
            <a:r>
              <a:rPr lang="it-IT" dirty="0"/>
              <a:t>)</a:t>
            </a:r>
          </a:p>
        </p:txBody>
      </p:sp>
    </p:spTree>
    <p:extLst>
      <p:ext uri="{BB962C8B-B14F-4D97-AF65-F5344CB8AC3E}">
        <p14:creationId xmlns:p14="http://schemas.microsoft.com/office/powerpoint/2010/main" val="2298342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DA84E95-3AD0-78DC-0A42-C65029558479}"/>
              </a:ext>
            </a:extLst>
          </p:cNvPr>
          <p:cNvPicPr/>
          <p:nvPr/>
        </p:nvPicPr>
        <p:blipFill>
          <a:blip r:embed="rId2"/>
          <a:stretch>
            <a:fillRect/>
          </a:stretch>
        </p:blipFill>
        <p:spPr>
          <a:xfrm>
            <a:off x="3895030" y="4595203"/>
            <a:ext cx="1288637" cy="325902"/>
          </a:xfrm>
          <a:prstGeom prst="rect">
            <a:avLst/>
          </a:prstGeom>
        </p:spPr>
      </p:pic>
      <p:pic>
        <p:nvPicPr>
          <p:cNvPr id="5" name="Immagine 4">
            <a:extLst>
              <a:ext uri="{FF2B5EF4-FFF2-40B4-BE49-F238E27FC236}">
                <a16:creationId xmlns:a16="http://schemas.microsoft.com/office/drawing/2014/main" id="{CF463B32-6A13-12BC-EEDC-1677B6409259}"/>
              </a:ext>
            </a:extLst>
          </p:cNvPr>
          <p:cNvPicPr/>
          <p:nvPr/>
        </p:nvPicPr>
        <p:blipFill>
          <a:blip r:embed="rId3"/>
          <a:stretch>
            <a:fillRect/>
          </a:stretch>
        </p:blipFill>
        <p:spPr>
          <a:xfrm>
            <a:off x="4009102" y="222395"/>
            <a:ext cx="1060491" cy="665960"/>
          </a:xfrm>
          <a:prstGeom prst="rect">
            <a:avLst/>
          </a:prstGeom>
        </p:spPr>
      </p:pic>
      <p:pic>
        <p:nvPicPr>
          <p:cNvPr id="7" name="Immagine 6">
            <a:extLst>
              <a:ext uri="{FF2B5EF4-FFF2-40B4-BE49-F238E27FC236}">
                <a16:creationId xmlns:a16="http://schemas.microsoft.com/office/drawing/2014/main" id="{85511657-DE80-7CD8-1E91-3764BBB1969D}"/>
              </a:ext>
            </a:extLst>
          </p:cNvPr>
          <p:cNvPicPr>
            <a:picLocks noChangeAspect="1"/>
          </p:cNvPicPr>
          <p:nvPr/>
        </p:nvPicPr>
        <p:blipFill>
          <a:blip r:embed="rId4"/>
          <a:stretch>
            <a:fillRect/>
          </a:stretch>
        </p:blipFill>
        <p:spPr>
          <a:xfrm>
            <a:off x="747459" y="2316458"/>
            <a:ext cx="3261643" cy="510584"/>
          </a:xfrm>
          <a:prstGeom prst="rect">
            <a:avLst/>
          </a:prstGeom>
        </p:spPr>
      </p:pic>
      <p:sp>
        <p:nvSpPr>
          <p:cNvPr id="9" name="CasellaDiTesto 8">
            <a:extLst>
              <a:ext uri="{FF2B5EF4-FFF2-40B4-BE49-F238E27FC236}">
                <a16:creationId xmlns:a16="http://schemas.microsoft.com/office/drawing/2014/main" id="{489DFDED-D335-B3BE-EB6E-BC85B52E0FA5}"/>
              </a:ext>
            </a:extLst>
          </p:cNvPr>
          <p:cNvSpPr txBox="1"/>
          <p:nvPr/>
        </p:nvSpPr>
        <p:spPr>
          <a:xfrm>
            <a:off x="5007455" y="1771531"/>
            <a:ext cx="3389086" cy="1600438"/>
          </a:xfrm>
          <a:prstGeom prst="rect">
            <a:avLst/>
          </a:prstGeom>
          <a:noFill/>
        </p:spPr>
        <p:txBody>
          <a:bodyPr wrap="square" rtlCol="0">
            <a:spAutoFit/>
          </a:bodyPr>
          <a:lstStyle/>
          <a:p>
            <a:r>
              <a:rPr lang="it-IT" dirty="0"/>
              <a:t>Dopo aver eseguito i vari comandi citati nelle slide precedenti andremo ad eseguire un riavvio del sistema di </a:t>
            </a:r>
            <a:r>
              <a:rPr lang="it-IT" b="1" dirty="0"/>
              <a:t>KALI</a:t>
            </a:r>
            <a:r>
              <a:rPr lang="it-IT" dirty="0"/>
              <a:t> in modo che le nostre impostazioni vengano caricate. Il comando da eseguire da terminale è il seguente :</a:t>
            </a:r>
          </a:p>
          <a:p>
            <a:r>
              <a:rPr lang="it-IT" b="1" dirty="0"/>
              <a:t>&lt; sudo reboot&gt;</a:t>
            </a:r>
          </a:p>
        </p:txBody>
      </p:sp>
    </p:spTree>
    <p:extLst>
      <p:ext uri="{BB962C8B-B14F-4D97-AF65-F5344CB8AC3E}">
        <p14:creationId xmlns:p14="http://schemas.microsoft.com/office/powerpoint/2010/main" val="2299895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C5B205FA-8FC8-BE5B-F8EB-069797F096AA}"/>
              </a:ext>
            </a:extLst>
          </p:cNvPr>
          <p:cNvSpPr/>
          <p:nvPr/>
        </p:nvSpPr>
        <p:spPr>
          <a:xfrm>
            <a:off x="2729188" y="570043"/>
            <a:ext cx="3685624" cy="923330"/>
          </a:xfrm>
          <a:prstGeom prst="rect">
            <a:avLst/>
          </a:prstGeom>
          <a:noFill/>
        </p:spPr>
        <p:txBody>
          <a:bodyPr wrap="none" lIns="91440" tIns="45720" rIns="91440" bIns="45720">
            <a:spAutoFit/>
          </a:bodyPr>
          <a:lstStyle/>
          <a:p>
            <a:pPr algn="ctr"/>
            <a:r>
              <a:rPr lang="it-IT"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WINDOWS</a:t>
            </a:r>
          </a:p>
        </p:txBody>
      </p:sp>
      <p:pic>
        <p:nvPicPr>
          <p:cNvPr id="9" name="Immagine 8">
            <a:extLst>
              <a:ext uri="{FF2B5EF4-FFF2-40B4-BE49-F238E27FC236}">
                <a16:creationId xmlns:a16="http://schemas.microsoft.com/office/drawing/2014/main" id="{BC64C567-C19F-47B8-BA70-1BC4D1FEE271}"/>
              </a:ext>
            </a:extLst>
          </p:cNvPr>
          <p:cNvPicPr>
            <a:picLocks noChangeAspect="1"/>
          </p:cNvPicPr>
          <p:nvPr/>
        </p:nvPicPr>
        <p:blipFill>
          <a:blip r:embed="rId2"/>
          <a:stretch>
            <a:fillRect/>
          </a:stretch>
        </p:blipFill>
        <p:spPr>
          <a:xfrm>
            <a:off x="587715" y="1493373"/>
            <a:ext cx="3482397" cy="2404859"/>
          </a:xfrm>
          <a:prstGeom prst="rect">
            <a:avLst/>
          </a:prstGeom>
        </p:spPr>
      </p:pic>
      <p:sp>
        <p:nvSpPr>
          <p:cNvPr id="11" name="CasellaDiTesto 10">
            <a:extLst>
              <a:ext uri="{FF2B5EF4-FFF2-40B4-BE49-F238E27FC236}">
                <a16:creationId xmlns:a16="http://schemas.microsoft.com/office/drawing/2014/main" id="{C418FF11-C7C7-130A-E5E9-DC81AAA33832}"/>
              </a:ext>
            </a:extLst>
          </p:cNvPr>
          <p:cNvSpPr txBox="1"/>
          <p:nvPr/>
        </p:nvSpPr>
        <p:spPr>
          <a:xfrm>
            <a:off x="4723254" y="1493373"/>
            <a:ext cx="4131988" cy="461665"/>
          </a:xfrm>
          <a:prstGeom prst="rect">
            <a:avLst/>
          </a:prstGeom>
          <a:noFill/>
        </p:spPr>
        <p:txBody>
          <a:bodyPr wrap="square" rtlCol="0">
            <a:spAutoFit/>
          </a:bodyPr>
          <a:lstStyle/>
          <a:p>
            <a:r>
              <a:rPr lang="it-IT" sz="1200" b="1" dirty="0"/>
              <a:t>In questa fase andremo a vedere come settare le impostazioni di rete di una macchina WINDOWS  </a:t>
            </a:r>
          </a:p>
        </p:txBody>
      </p:sp>
      <p:sp>
        <p:nvSpPr>
          <p:cNvPr id="13" name="CasellaDiTesto 12">
            <a:extLst>
              <a:ext uri="{FF2B5EF4-FFF2-40B4-BE49-F238E27FC236}">
                <a16:creationId xmlns:a16="http://schemas.microsoft.com/office/drawing/2014/main" id="{CFE0A531-EB81-BCFC-C2FC-9A27106AD709}"/>
              </a:ext>
            </a:extLst>
          </p:cNvPr>
          <p:cNvSpPr txBox="1"/>
          <p:nvPr/>
        </p:nvSpPr>
        <p:spPr>
          <a:xfrm>
            <a:off x="4723254" y="2111026"/>
            <a:ext cx="4131988" cy="1169551"/>
          </a:xfrm>
          <a:prstGeom prst="rect">
            <a:avLst/>
          </a:prstGeom>
          <a:noFill/>
        </p:spPr>
        <p:txBody>
          <a:bodyPr wrap="square" rtlCol="0">
            <a:spAutoFit/>
          </a:bodyPr>
          <a:lstStyle/>
          <a:p>
            <a:r>
              <a:rPr lang="it-IT" sz="1000" dirty="0"/>
              <a:t>PROCEDIMENTO : </a:t>
            </a:r>
          </a:p>
          <a:p>
            <a:pPr marL="171450" indent="-171450">
              <a:buFontTx/>
              <a:buChar char="-"/>
            </a:pPr>
            <a:r>
              <a:rPr lang="it-IT" sz="1000" dirty="0"/>
              <a:t>SELEZIONIAMO la </a:t>
            </a:r>
            <a:r>
              <a:rPr lang="it-IT" sz="1000" b="1" dirty="0"/>
              <a:t>‘’LOCAL AREA CONNECTION </a:t>
            </a:r>
            <a:r>
              <a:rPr lang="it-IT" sz="1000" b="1" dirty="0" err="1"/>
              <a:t>STATUS’’</a:t>
            </a:r>
            <a:r>
              <a:rPr lang="it-IT" sz="1000" dirty="0" err="1"/>
              <a:t>cliccando</a:t>
            </a:r>
            <a:r>
              <a:rPr lang="it-IT" sz="1000" dirty="0"/>
              <a:t> sui due computer sulla barra di ‘’</a:t>
            </a:r>
            <a:r>
              <a:rPr lang="it-IT" sz="1000" b="1" dirty="0"/>
              <a:t>START</a:t>
            </a:r>
            <a:r>
              <a:rPr lang="it-IT" sz="1000" dirty="0"/>
              <a:t>’’</a:t>
            </a:r>
          </a:p>
          <a:p>
            <a:pPr marL="171450" indent="-171450">
              <a:buFontTx/>
              <a:buChar char="-"/>
            </a:pPr>
            <a:r>
              <a:rPr lang="it-IT" sz="1000" dirty="0"/>
              <a:t> CLICCHIAMO SULLE </a:t>
            </a:r>
            <a:r>
              <a:rPr lang="it-IT" sz="1000" b="1" dirty="0"/>
              <a:t>‘’PROPETIES’’</a:t>
            </a:r>
          </a:p>
          <a:p>
            <a:pPr marL="171450" indent="-171450">
              <a:buFontTx/>
              <a:buChar char="-"/>
            </a:pPr>
            <a:r>
              <a:rPr lang="it-IT" sz="1000" dirty="0"/>
              <a:t>SELEZIONIAMO </a:t>
            </a:r>
            <a:r>
              <a:rPr lang="it-IT" sz="1000" b="1" dirty="0"/>
              <a:t>‘’PROTOCOL TCP/IP’’</a:t>
            </a:r>
          </a:p>
          <a:p>
            <a:pPr marL="171450" indent="-171450">
              <a:buFontTx/>
              <a:buChar char="-"/>
            </a:pPr>
            <a:r>
              <a:rPr lang="it-IT" sz="1000" dirty="0"/>
              <a:t>ANDIAMO A MODIFICARLO IN BASE ALLE NOSTRE ESIGENZE</a:t>
            </a:r>
          </a:p>
          <a:p>
            <a:pPr marL="171450" indent="-171450">
              <a:buFontTx/>
              <a:buChar char="-"/>
            </a:pPr>
            <a:endParaRPr lang="it-IT" sz="1000" dirty="0"/>
          </a:p>
        </p:txBody>
      </p:sp>
    </p:spTree>
    <p:extLst>
      <p:ext uri="{BB962C8B-B14F-4D97-AF65-F5344CB8AC3E}">
        <p14:creationId xmlns:p14="http://schemas.microsoft.com/office/powerpoint/2010/main" val="1796525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2E6D799C-3AFF-01D5-FD5E-B7D0313B1579}"/>
              </a:ext>
            </a:extLst>
          </p:cNvPr>
          <p:cNvSpPr/>
          <p:nvPr/>
        </p:nvSpPr>
        <p:spPr>
          <a:xfrm>
            <a:off x="1401901" y="872551"/>
            <a:ext cx="6340197" cy="923330"/>
          </a:xfrm>
          <a:prstGeom prst="rect">
            <a:avLst/>
          </a:prstGeom>
          <a:noFill/>
        </p:spPr>
        <p:txBody>
          <a:bodyPr wrap="none" lIns="91440" tIns="45720" rIns="91440" bIns="45720">
            <a:spAutoFit/>
          </a:bodyPr>
          <a:lstStyle/>
          <a:p>
            <a:pPr algn="ctr"/>
            <a:r>
              <a:rPr lang="it-IT"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METASPLOITABLE</a:t>
            </a:r>
          </a:p>
        </p:txBody>
      </p:sp>
      <p:pic>
        <p:nvPicPr>
          <p:cNvPr id="9" name="Immagine 8">
            <a:extLst>
              <a:ext uri="{FF2B5EF4-FFF2-40B4-BE49-F238E27FC236}">
                <a16:creationId xmlns:a16="http://schemas.microsoft.com/office/drawing/2014/main" id="{1B6C4C1D-B651-64DF-034A-D882F3ACF699}"/>
              </a:ext>
            </a:extLst>
          </p:cNvPr>
          <p:cNvPicPr>
            <a:picLocks noChangeAspect="1"/>
          </p:cNvPicPr>
          <p:nvPr/>
        </p:nvPicPr>
        <p:blipFill>
          <a:blip r:embed="rId2"/>
          <a:stretch>
            <a:fillRect/>
          </a:stretch>
        </p:blipFill>
        <p:spPr>
          <a:xfrm>
            <a:off x="500906" y="1795881"/>
            <a:ext cx="3857964" cy="1979701"/>
          </a:xfrm>
          <a:prstGeom prst="rect">
            <a:avLst/>
          </a:prstGeom>
        </p:spPr>
      </p:pic>
      <p:sp>
        <p:nvSpPr>
          <p:cNvPr id="11" name="CasellaDiTesto 10">
            <a:extLst>
              <a:ext uri="{FF2B5EF4-FFF2-40B4-BE49-F238E27FC236}">
                <a16:creationId xmlns:a16="http://schemas.microsoft.com/office/drawing/2014/main" id="{A6DE9FBF-7FB1-455B-F09E-344FB915E3D9}"/>
              </a:ext>
            </a:extLst>
          </p:cNvPr>
          <p:cNvSpPr txBox="1"/>
          <p:nvPr/>
        </p:nvSpPr>
        <p:spPr>
          <a:xfrm>
            <a:off x="4785132" y="2200956"/>
            <a:ext cx="3423844" cy="1169551"/>
          </a:xfrm>
          <a:prstGeom prst="rect">
            <a:avLst/>
          </a:prstGeom>
          <a:noFill/>
        </p:spPr>
        <p:txBody>
          <a:bodyPr wrap="square" rtlCol="0">
            <a:spAutoFit/>
          </a:bodyPr>
          <a:lstStyle/>
          <a:p>
            <a:r>
              <a:rPr lang="it-IT" dirty="0"/>
              <a:t>I comandi da eseguire sono sulla macchina </a:t>
            </a:r>
            <a:r>
              <a:rPr lang="it-IT" b="1" dirty="0"/>
              <a:t>META</a:t>
            </a:r>
            <a:r>
              <a:rPr lang="it-IT" dirty="0"/>
              <a:t> sono gli stessi che eseguiamo sulla macchina </a:t>
            </a:r>
            <a:r>
              <a:rPr lang="it-IT" b="1" dirty="0"/>
              <a:t>KALI LINUX </a:t>
            </a:r>
          </a:p>
          <a:p>
            <a:r>
              <a:rPr lang="it-IT" dirty="0"/>
              <a:t>Quindi li possiamo andare a  vedere nelle slide precedenti.</a:t>
            </a:r>
          </a:p>
        </p:txBody>
      </p:sp>
    </p:spTree>
    <p:extLst>
      <p:ext uri="{BB962C8B-B14F-4D97-AF65-F5344CB8AC3E}">
        <p14:creationId xmlns:p14="http://schemas.microsoft.com/office/powerpoint/2010/main" val="3691753385"/>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TotalTime>
  <Words>3120</Words>
  <Application>Microsoft Office PowerPoint</Application>
  <PresentationFormat>Presentazione su schermo (16:9)</PresentationFormat>
  <Paragraphs>229</Paragraphs>
  <Slides>53</Slides>
  <Notes>39</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53</vt:i4>
      </vt:variant>
    </vt:vector>
  </HeadingPairs>
  <TitlesOfParts>
    <vt:vector size="58" baseType="lpstr">
      <vt:lpstr>Calibri</vt:lpstr>
      <vt:lpstr>Nunito</vt:lpstr>
      <vt:lpstr>Arial</vt:lpstr>
      <vt:lpstr>Roboto</vt:lpstr>
      <vt:lpstr>Shift</vt:lpstr>
      <vt:lpstr>Presentazione standard di PowerPoint</vt:lpstr>
      <vt:lpstr>Presentazione standard di PowerPoint</vt:lpstr>
      <vt:lpstr>PREFAZIONE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LA VALUTAZIONE DELLE VULNERABILITÀ DEI SITI WEB:</vt:lpstr>
      <vt:lpstr>La valutazione delle vulnerabilità dei siti web:</vt:lpstr>
      <vt:lpstr>Presentazione standard di PowerPoint</vt:lpstr>
      <vt:lpstr>SQL INJECTION</vt:lpstr>
      <vt:lpstr>Presentazione standard di PowerPoint</vt:lpstr>
      <vt:lpstr>Presentazione standard di PowerPoint</vt:lpstr>
      <vt:lpstr>Presentazione standard di PowerPoint</vt:lpstr>
      <vt:lpstr>Attacco XSS Stored</vt:lpstr>
      <vt:lpstr>Attacco XSS Stored</vt:lpstr>
      <vt:lpstr>COOKIE</vt:lpstr>
      <vt:lpstr>Importanza dei Cookie in un Attacco XSS Stored</vt:lpstr>
      <vt:lpstr>L’ATTACCO</vt:lpstr>
      <vt:lpstr>L’ATTACCO</vt:lpstr>
      <vt:lpstr>L’ANALISI PER L’ATTACCO:</vt:lpstr>
      <vt:lpstr>L’ANALISI PER L’ATTACCO</vt:lpstr>
      <vt:lpstr>COME DIFENDERSI</vt:lpstr>
      <vt:lpstr>COME DIFENDERSI</vt:lpstr>
      <vt:lpstr>Presentazione standard di PowerPoint</vt:lpstr>
      <vt:lpstr>BOF</vt:lpstr>
      <vt:lpstr>Indice</vt:lpstr>
      <vt:lpstr>INTRODUZIONE</vt:lpstr>
      <vt:lpstr>DESCRIZIONE DEL PROGRAMMA</vt:lpstr>
      <vt:lpstr>RIPRODUZIONE DEL PROGRAMMA</vt:lpstr>
      <vt:lpstr>CODICE MODIFICATO</vt:lpstr>
      <vt:lpstr>CODICE MODIFICATO</vt:lpstr>
      <vt:lpstr>CONCLUSIONI</vt:lpstr>
      <vt:lpstr>Presentazione standard di PowerPoint</vt:lpstr>
      <vt:lpstr>EXPLOIT DELLA MACCHINA METASPLOITABLE</vt:lpstr>
      <vt:lpstr>INDICE</vt:lpstr>
      <vt:lpstr>INTRODUZIONE</vt:lpstr>
      <vt:lpstr>SCANNING CON NESSUS</vt:lpstr>
      <vt:lpstr>SCANNING CON NESSUS</vt:lpstr>
      <vt:lpstr>SCANNING CON NESSUS</vt:lpstr>
      <vt:lpstr>SCANNING CON NESSUS</vt:lpstr>
      <vt:lpstr>ACCENSIONE DI METASPLOIT</vt:lpstr>
      <vt:lpstr>RICERCA CON METASPLOIT</vt:lpstr>
      <vt:lpstr>RICERCA CON METASPLOIT</vt:lpstr>
      <vt:lpstr>RICERCA CON METASPLOIT</vt:lpstr>
      <vt:lpstr>ESECUZIONE DI METASPLOIT</vt:lpstr>
      <vt:lpstr>ESECUZIONE DI METASPLOIT</vt:lpstr>
      <vt:lpstr>ESECUZIONE DI METASPLOIT</vt:lpstr>
      <vt:lpstr>CONCLUSIONI</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luca iannone</dc:creator>
  <cp:lastModifiedBy>luca iannone</cp:lastModifiedBy>
  <cp:revision>1</cp:revision>
  <dcterms:modified xsi:type="dcterms:W3CDTF">2024-03-13T10:48:49Z</dcterms:modified>
</cp:coreProperties>
</file>