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2351E-7843-4804-9334-0010FFFAB456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A33FB-DC31-4163-A870-B2D95EA05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252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6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37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3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6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675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54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57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84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4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829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6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2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7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9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87E86B-F5E0-4D44-8D66-DD37AA0AAB25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6A481F-6626-44F4-966D-364A0024EC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5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497B4-2682-4A93-9C6A-A7F13C369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Jobs4U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F072BE-77EA-4A97-A160-BEDFD58DE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/>
              <a:t>Lapr4 – 2DH3</a:t>
            </a:r>
          </a:p>
          <a:p>
            <a:r>
              <a:rPr lang="pt-PT" dirty="0"/>
              <a:t>SEM_4_PI 2023/2024</a:t>
            </a:r>
          </a:p>
        </p:txBody>
      </p:sp>
    </p:spTree>
    <p:extLst>
      <p:ext uri="{BB962C8B-B14F-4D97-AF65-F5344CB8AC3E}">
        <p14:creationId xmlns:p14="http://schemas.microsoft.com/office/powerpoint/2010/main" val="175168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D1224-3EF3-4FA0-9A47-F0553BC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Strengths</a:t>
            </a:r>
            <a:r>
              <a:rPr lang="pt-PT" dirty="0"/>
              <a:t> (Forças)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6C17E3-ED2E-4C8B-AF80-1E0B8491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em equipa; </a:t>
            </a:r>
          </a:p>
          <a:p>
            <a:endParaRPr lang="pt-PT" dirty="0"/>
          </a:p>
          <a:p>
            <a:r>
              <a:rPr lang="pt-PT" dirty="0"/>
              <a:t>Implementação de todas as funcionalidades com sucesso;</a:t>
            </a:r>
          </a:p>
          <a:p>
            <a:endParaRPr lang="pt-PT" dirty="0"/>
          </a:p>
          <a:p>
            <a:r>
              <a:rPr lang="pt-PT" dirty="0"/>
              <a:t>Comunicação eficaz entre os membros da equipa, através de </a:t>
            </a:r>
            <a:r>
              <a:rPr lang="pt-PT" dirty="0" err="1"/>
              <a:t>daily’s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2D01-F3A0-4CE4-AB1E-7A46DEE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Weaknesses</a:t>
            </a:r>
            <a:r>
              <a:rPr lang="pt-PT" dirty="0"/>
              <a:t> (Fraquezas)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575C75-6DF1-415C-B435-7CDBA113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Gestão de tempo;</a:t>
            </a:r>
          </a:p>
          <a:p>
            <a:endParaRPr lang="pt-PT" dirty="0"/>
          </a:p>
          <a:p>
            <a:r>
              <a:rPr lang="pt-PT" dirty="0"/>
              <a:t>Interpretação dos requisitos;</a:t>
            </a:r>
          </a:p>
          <a:p>
            <a:endParaRPr lang="pt-PT" dirty="0"/>
          </a:p>
          <a:p>
            <a:r>
              <a:rPr lang="pt-PT" dirty="0"/>
              <a:t>Inconsistência em termos de </a:t>
            </a:r>
            <a:r>
              <a:rPr lang="pt-PT" dirty="0" err="1"/>
              <a:t>commits</a:t>
            </a:r>
            <a:r>
              <a:rPr lang="pt-PT" dirty="0"/>
              <a:t> realizados;</a:t>
            </a:r>
          </a:p>
        </p:txBody>
      </p:sp>
    </p:spTree>
    <p:extLst>
      <p:ext uri="{BB962C8B-B14F-4D97-AF65-F5344CB8AC3E}">
        <p14:creationId xmlns:p14="http://schemas.microsoft.com/office/powerpoint/2010/main" val="400260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092E-C394-4E4A-A3CA-4E5F689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Opportunities</a:t>
            </a:r>
            <a:r>
              <a:rPr lang="pt-PT" dirty="0"/>
              <a:t> (Oportunidades)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CEDF06-D7E1-443E-A2D1-1BBA4A3D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/>
              <a:t>Fortalecer as nossas capacidades acerca de várias disciplinas;</a:t>
            </a:r>
            <a:br>
              <a:rPr lang="pt-PT" dirty="0"/>
            </a:br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Desenvolvimento de soft </a:t>
            </a:r>
            <a:r>
              <a:rPr lang="pt-PT" dirty="0" err="1"/>
              <a:t>skills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/>
              <a:t>Fortalecimento do trabalho em equipa e da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285490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6291-CAED-4236-8D36-046DC109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Threats</a:t>
            </a:r>
            <a:r>
              <a:rPr lang="pt-PT" dirty="0"/>
              <a:t> (Ameaças)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CE40D5-1AC2-46EA-B91D-DBC04945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Dependências entre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/>
              <a:t>Pressão aquando da deadline do projeto;</a:t>
            </a:r>
          </a:p>
          <a:p>
            <a:endParaRPr lang="pt-PT" dirty="0"/>
          </a:p>
          <a:p>
            <a:r>
              <a:rPr lang="pt-PT" dirty="0"/>
              <a:t>Aprender as competências necessárias, muitas em pouco tempo;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058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B0C9C-EC65-4EDE-A43D-D7792F43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446F19-9DDE-4752-B4FF-EBEE3F60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PT" dirty="0"/>
          </a:p>
          <a:p>
            <a:r>
              <a:rPr lang="pt-PT" dirty="0"/>
              <a:t>Este projeto consiste em desenvolver um sistema para a aplicação Jobs4U.</a:t>
            </a:r>
          </a:p>
          <a:p>
            <a:endParaRPr lang="pt-PT" dirty="0"/>
          </a:p>
          <a:p>
            <a:r>
              <a:rPr lang="pt-PT" dirty="0"/>
              <a:t>Através das competências necessárias de diversas disciplinas prestar serviços de recrutamento a empresas.</a:t>
            </a:r>
          </a:p>
          <a:p>
            <a:endParaRPr lang="pt-PT" dirty="0"/>
          </a:p>
          <a:p>
            <a:r>
              <a:rPr lang="pt-PT" dirty="0"/>
              <a:t>Aprender como equipa, evoluir e desenvolver competências que serão valorizadas no mundo </a:t>
            </a:r>
            <a:r>
              <a:rPr lang="pt-PT"/>
              <a:t>do trabalho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02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28028-357A-4CBB-A0BF-DF1CA1F0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686D0A-4C5C-431F-A1DD-C92B4FE2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Membros da equipa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Contexto do Projeto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Algumas Funcionalidades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C1F4F8-7340-4D49-9F82-7C9C100D3301}"/>
              </a:ext>
            </a:extLst>
          </p:cNvPr>
          <p:cNvSpPr txBox="1"/>
          <p:nvPr/>
        </p:nvSpPr>
        <p:spPr>
          <a:xfrm>
            <a:off x="6096000" y="2556932"/>
            <a:ext cx="4932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 startAt="4"/>
            </a:pPr>
            <a:r>
              <a:rPr lang="pt-PT" sz="2400" dirty="0"/>
              <a:t>Demonstração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4"/>
            </a:pPr>
            <a:endParaRPr lang="pt-PT" sz="2400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4"/>
            </a:pPr>
            <a:endParaRPr lang="pt-PT" sz="2400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4"/>
            </a:pPr>
            <a:endParaRPr lang="pt-PT" sz="2400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4"/>
            </a:pPr>
            <a:r>
              <a:rPr lang="pt-PT" sz="2400" dirty="0"/>
              <a:t>SWOT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4"/>
            </a:pPr>
            <a:endParaRPr lang="pt-PT" sz="2400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4"/>
            </a:pPr>
            <a:endParaRPr lang="pt-PT" sz="2400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4"/>
            </a:pPr>
            <a:r>
              <a:rPr lang="pt-PT" sz="24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429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0EC95-4E2F-4665-B0FF-24CB03E0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Membros da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E0A337-3BB8-4A75-82AF-472C2976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1221330- Francisco Miguel Tavares Monteiro</a:t>
            </a:r>
          </a:p>
          <a:p>
            <a:pPr marL="0" indent="0" algn="ctr">
              <a:buNone/>
            </a:pPr>
            <a:r>
              <a:rPr lang="pt-PT" dirty="0"/>
              <a:t>1221331- Gonçalo Lages de Sousa</a:t>
            </a:r>
          </a:p>
          <a:p>
            <a:pPr marL="0" indent="0" algn="ctr">
              <a:buNone/>
            </a:pPr>
            <a:r>
              <a:rPr lang="pt-PT" dirty="0"/>
              <a:t>1220913- Marco André Casais Ferreira</a:t>
            </a:r>
          </a:p>
          <a:p>
            <a:pPr marL="0" indent="0" algn="ctr">
              <a:buNone/>
            </a:pPr>
            <a:r>
              <a:rPr lang="pt-PT" dirty="0"/>
              <a:t>1220813- Francisco António Monteiro Silveira</a:t>
            </a:r>
          </a:p>
          <a:p>
            <a:pPr marL="0" indent="0" algn="ctr">
              <a:buNone/>
            </a:pPr>
            <a:r>
              <a:rPr lang="pt-PT" dirty="0"/>
              <a:t>1220842- Rodrigo Jesus Ribeiro Brito</a:t>
            </a:r>
          </a:p>
        </p:txBody>
      </p:sp>
    </p:spTree>
    <p:extLst>
      <p:ext uri="{BB962C8B-B14F-4D97-AF65-F5344CB8AC3E}">
        <p14:creationId xmlns:p14="http://schemas.microsoft.com/office/powerpoint/2010/main" val="253017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4DC98-66C2-48B3-8977-029A0337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Contexto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E3FAC1-261B-414F-AA07-F3C07B5C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âmbito</a:t>
            </a:r>
            <a:r>
              <a:rPr lang="en-US" dirty="0"/>
              <a:t> do 4ºsemestre da </a:t>
            </a:r>
            <a:r>
              <a:rPr lang="en-US" dirty="0" err="1"/>
              <a:t>licenciatura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r>
              <a:rPr lang="en-US" dirty="0"/>
              <a:t> do ISEP.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automatizado</a:t>
            </a:r>
            <a:r>
              <a:rPr lang="en-US" dirty="0"/>
              <a:t> de </a:t>
            </a:r>
            <a:r>
              <a:rPr lang="en-US" dirty="0" err="1"/>
              <a:t>procura</a:t>
            </a:r>
            <a:r>
              <a:rPr lang="en-US" dirty="0"/>
              <a:t> de </a:t>
            </a:r>
            <a:r>
              <a:rPr lang="en-US" dirty="0" err="1"/>
              <a:t>talento</a:t>
            </a:r>
            <a:r>
              <a:rPr lang="en-US" dirty="0"/>
              <a:t> para </a:t>
            </a:r>
            <a:r>
              <a:rPr lang="en-US" dirty="0" err="1"/>
              <a:t>atividades</a:t>
            </a:r>
            <a:r>
              <a:rPr lang="en-US" dirty="0"/>
              <a:t> de </a:t>
            </a:r>
            <a:r>
              <a:rPr lang="en-US" dirty="0" err="1"/>
              <a:t>recrutamento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0A1DA-7E9B-4145-9567-0B6B6A93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246CF-F199-4F49-A05A-507A539E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Serviços de autenticação na qual o utilizador deve fornecer o seu e-mail e a sua palavra-passe.</a:t>
            </a:r>
          </a:p>
          <a:p>
            <a:endParaRPr lang="pt-PT" dirty="0"/>
          </a:p>
          <a:p>
            <a:r>
              <a:rPr lang="pt-PT" dirty="0"/>
              <a:t>Cada utilizador (</a:t>
            </a:r>
            <a:r>
              <a:rPr lang="pt-PT" dirty="0" err="1"/>
              <a:t>customer</a:t>
            </a:r>
            <a:r>
              <a:rPr lang="pt-PT" dirty="0"/>
              <a:t> manager, </a:t>
            </a:r>
            <a:r>
              <a:rPr lang="pt-PT" dirty="0" err="1"/>
              <a:t>operator</a:t>
            </a:r>
            <a:r>
              <a:rPr lang="pt-PT" dirty="0"/>
              <a:t>, etc.) terá as suas funções dentro da aplicação.</a:t>
            </a:r>
          </a:p>
          <a:p>
            <a:endParaRPr lang="pt-PT" dirty="0"/>
          </a:p>
          <a:p>
            <a:r>
              <a:rPr lang="pt-PT" dirty="0"/>
              <a:t>Sistema de envio de notificações dentro da aplicação, e via e-mail.</a:t>
            </a:r>
          </a:p>
        </p:txBody>
      </p:sp>
    </p:spTree>
    <p:extLst>
      <p:ext uri="{BB962C8B-B14F-4D97-AF65-F5344CB8AC3E}">
        <p14:creationId xmlns:p14="http://schemas.microsoft.com/office/powerpoint/2010/main" val="30210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D37DC-6F37-4822-ACCC-DE1DE5C2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Funcionalidades (Login)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5315EE7F-9EBC-4BFD-844C-D5F358F1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43" y="2773308"/>
            <a:ext cx="6386113" cy="2606266"/>
          </a:xfr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4D2A046-DB30-4A26-96C6-2A2C3853F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43" y="2773308"/>
            <a:ext cx="6386112" cy="25701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46BA968-D8DB-4E90-B69D-C77223DEC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42" y="2730736"/>
            <a:ext cx="6386112" cy="26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4C708-F45A-4017-9DFE-4822FA50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(Registar um candidato)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9184810-05E4-4F29-9058-B6CE469D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99" y="3087373"/>
            <a:ext cx="6713802" cy="2370025"/>
          </a:xfrm>
        </p:spPr>
      </p:pic>
    </p:spTree>
    <p:extLst>
      <p:ext uri="{BB962C8B-B14F-4D97-AF65-F5344CB8AC3E}">
        <p14:creationId xmlns:p14="http://schemas.microsoft.com/office/powerpoint/2010/main" val="27221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0BCAD-4745-47DB-86F7-FA62F73D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Demonstração (Registar uma Job </a:t>
            </a:r>
            <a:r>
              <a:rPr lang="pt-PT" dirty="0" err="1"/>
              <a:t>Application</a:t>
            </a:r>
            <a:r>
              <a:rPr lang="pt-PT" dirty="0"/>
              <a:t>)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11054CDD-F547-4A5B-97F3-016BD13EB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43" y="2531186"/>
            <a:ext cx="3873757" cy="3566607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BCB009-A9A5-4C55-B10A-B5A2DF995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31" y="2531186"/>
            <a:ext cx="3376126" cy="35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B2BA-82E8-45F9-95DA-48F67137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SWOT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0EECB57B-1671-453D-85C0-07A93089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83" y="2557463"/>
            <a:ext cx="4423833" cy="3317875"/>
          </a:xfrm>
        </p:spPr>
      </p:pic>
    </p:spTree>
    <p:extLst>
      <p:ext uri="{BB962C8B-B14F-4D97-AF65-F5344CB8AC3E}">
        <p14:creationId xmlns:p14="http://schemas.microsoft.com/office/powerpoint/2010/main" val="3089774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282</Words>
  <Application>Microsoft Office PowerPoint</Application>
  <PresentationFormat>Ecrã Panorâmico</PresentationFormat>
  <Paragraphs>75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Orgânico</vt:lpstr>
      <vt:lpstr>Jobs4U</vt:lpstr>
      <vt:lpstr>Índice</vt:lpstr>
      <vt:lpstr>Membros da equipa</vt:lpstr>
      <vt:lpstr> Contexto do Projeto</vt:lpstr>
      <vt:lpstr>Algumas Funcionalidades</vt:lpstr>
      <vt:lpstr>Algumas Funcionalidades (Login)</vt:lpstr>
      <vt:lpstr>Demonstração (Registar um candidato)</vt:lpstr>
      <vt:lpstr>Demonstração (Registar uma Job Application)</vt:lpstr>
      <vt:lpstr>SWOT</vt:lpstr>
      <vt:lpstr>Strengths (Forças)</vt:lpstr>
      <vt:lpstr>Weaknesses (Fraquezas)</vt:lpstr>
      <vt:lpstr>Opportunities (Oportunidades)</vt:lpstr>
      <vt:lpstr>Threats (Ameaças)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Jobs4U</dc:title>
  <dc:creator>Miguel Monteiro</dc:creator>
  <cp:lastModifiedBy>Francisco Miguel Tavares Monteiro</cp:lastModifiedBy>
  <cp:revision>8</cp:revision>
  <dcterms:created xsi:type="dcterms:W3CDTF">2024-06-09T20:08:56Z</dcterms:created>
  <dcterms:modified xsi:type="dcterms:W3CDTF">2024-06-09T21:32:49Z</dcterms:modified>
</cp:coreProperties>
</file>