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386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4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645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136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4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19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97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79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331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350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641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F19B-A362-47A8-80D8-A99D66A1DDAF}" type="datetimeFigureOut">
              <a:rPr lang="de-CH" smtClean="0"/>
              <a:t>17.03.2014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CBAE-81B6-4DD2-BC49-E880FC95BFE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6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82437" y="717118"/>
            <a:ext cx="9144000" cy="3719801"/>
          </a:xfrm>
        </p:spPr>
        <p:txBody>
          <a:bodyPr anchor="ctr">
            <a:normAutofit/>
          </a:bodyPr>
          <a:lstStyle/>
          <a:p>
            <a:r>
              <a:rPr lang="de-CH" dirty="0" err="1" smtClean="0"/>
              <a:t>Recap</a:t>
            </a:r>
            <a:r>
              <a:rPr lang="de-CH" dirty="0"/>
              <a:t/>
            </a:r>
            <a:br>
              <a:rPr lang="de-CH" dirty="0"/>
            </a:br>
            <a:r>
              <a:rPr lang="de-CH" dirty="0" err="1" smtClean="0"/>
              <a:t>Monday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10.03.2014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4651072" y="5351318"/>
            <a:ext cx="280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Roman Brun, Marco </a:t>
            </a:r>
            <a:r>
              <a:rPr lang="de-CH" dirty="0" err="1" smtClean="0"/>
              <a:t>Fischlin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428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75015"/>
            <a:ext cx="10515600" cy="1325563"/>
          </a:xfrm>
        </p:spPr>
        <p:txBody>
          <a:bodyPr/>
          <a:lstStyle/>
          <a:p>
            <a:r>
              <a:rPr lang="de-CH" dirty="0"/>
              <a:t>H</a:t>
            </a:r>
            <a:r>
              <a:rPr lang="de-CH" dirty="0" smtClean="0"/>
              <a:t>andling Events </a:t>
            </a:r>
            <a:r>
              <a:rPr lang="de-CH" dirty="0" err="1" smtClean="0"/>
              <a:t>from</a:t>
            </a:r>
            <a:r>
              <a:rPr lang="de-CH" dirty="0" smtClean="0"/>
              <a:t> Main Loop</a:t>
            </a:r>
            <a:endParaRPr lang="de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8" y="1700578"/>
            <a:ext cx="7286398" cy="428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53" y="4337503"/>
            <a:ext cx="5451077" cy="2231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6" y="4151312"/>
            <a:ext cx="2600325" cy="2381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6" y="5093097"/>
            <a:ext cx="1847619" cy="2159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904" y="1507291"/>
            <a:ext cx="2520526" cy="29729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70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Event Interface</a:t>
            </a:r>
            <a:endParaRPr lang="de-C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48" y="1585369"/>
            <a:ext cx="8005309" cy="45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7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0" y="2766218"/>
            <a:ext cx="6157685" cy="1325563"/>
          </a:xfrm>
        </p:spPr>
        <p:txBody>
          <a:bodyPr/>
          <a:lstStyle/>
          <a:p>
            <a:r>
              <a:rPr lang="de-CH" dirty="0" err="1" smtClean="0"/>
              <a:t>Thanks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your</a:t>
            </a:r>
            <a:r>
              <a:rPr lang="de-CH" dirty="0" smtClean="0"/>
              <a:t> </a:t>
            </a:r>
            <a:r>
              <a:rPr lang="de-CH" dirty="0" err="1" smtClean="0"/>
              <a:t>attention</a:t>
            </a:r>
            <a:r>
              <a:rPr lang="de-CH" dirty="0" smtClean="0"/>
              <a:t>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7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50" y="2479675"/>
            <a:ext cx="10515600" cy="1325563"/>
          </a:xfrm>
        </p:spPr>
        <p:txBody>
          <a:bodyPr/>
          <a:lstStyle/>
          <a:p>
            <a:pPr algn="ctr"/>
            <a:r>
              <a:rPr lang="de-CH" dirty="0" err="1" smtClean="0"/>
              <a:t>Questions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570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is</a:t>
            </a:r>
            <a:r>
              <a:rPr lang="de-CH" dirty="0" smtClean="0"/>
              <a:t> an S19 </a:t>
            </a:r>
            <a:r>
              <a:rPr lang="de-CH" dirty="0" err="1" smtClean="0"/>
              <a:t>file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It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file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code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de-CH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8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meaning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S1 in a S19 </a:t>
            </a:r>
            <a:r>
              <a:rPr lang="de-CH" dirty="0" err="1"/>
              <a:t>file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It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means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that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stream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data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follow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with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two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byte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 smtClean="0">
                <a:solidFill>
                  <a:schemeClr val="bg1">
                    <a:lumMod val="85000"/>
                  </a:schemeClr>
                </a:solidFill>
              </a:rPr>
              <a:t>adress</a:t>
            </a:r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de-CH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5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kind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events</a:t>
            </a:r>
            <a:r>
              <a:rPr lang="de-CH" dirty="0"/>
              <a:t> </a:t>
            </a:r>
            <a:r>
              <a:rPr lang="de-CH" dirty="0" err="1" smtClean="0"/>
              <a:t>does</a:t>
            </a:r>
            <a:r>
              <a:rPr lang="de-CH" dirty="0" smtClean="0"/>
              <a:t> </a:t>
            </a:r>
            <a:r>
              <a:rPr lang="de-CH" dirty="0" err="1"/>
              <a:t>exist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Synchronous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Events </a:t>
            </a:r>
          </a:p>
          <a:p>
            <a:pPr lvl="1"/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Timer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interrupt</a:t>
            </a:r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Periodic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Task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output</a:t>
            </a:r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endParaRPr lang="de-CH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Asynchronous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Events </a:t>
            </a:r>
          </a:p>
          <a:p>
            <a:pPr lvl="1"/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Button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pressed</a:t>
            </a:r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Transceiver packet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received</a:t>
            </a:r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endParaRPr lang="de-CH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72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3275"/>
          </a:xfrm>
        </p:spPr>
        <p:txBody>
          <a:bodyPr>
            <a:normAutofit/>
          </a:bodyPr>
          <a:lstStyle/>
          <a:p>
            <a:pPr lvl="0"/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sentinel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end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enum</a:t>
            </a:r>
            <a:r>
              <a:rPr lang="de-CH" dirty="0"/>
              <a:t> type </a:t>
            </a:r>
            <a:r>
              <a:rPr lang="de-CH" dirty="0" err="1"/>
              <a:t>EVNT_Handle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/>
          <a:p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EVNT_NOF_EVENTS</a:t>
            </a:r>
          </a:p>
          <a:p>
            <a:endParaRPr lang="de-CH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35004"/>
            <a:ext cx="4229101" cy="10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4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advantages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disandvantages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handling</a:t>
            </a:r>
            <a:r>
              <a:rPr lang="de-CH" dirty="0"/>
              <a:t> </a:t>
            </a:r>
            <a:r>
              <a:rPr lang="de-CH" dirty="0" err="1"/>
              <a:t>events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main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? 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Advantage: simple</a:t>
            </a:r>
          </a:p>
          <a:p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Disadvantages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lvl="1"/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Long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else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switch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(in 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APP_HandleEvent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())</a:t>
            </a:r>
          </a:p>
          <a:p>
            <a:pPr lvl="1"/>
            <a:r>
              <a:rPr lang="de-CH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Order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of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event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handling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needs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to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be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defined</a:t>
            </a:r>
            <a:endParaRPr lang="de-CH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 Need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to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protect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against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concurrent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CH" dirty="0" err="1">
                <a:solidFill>
                  <a:schemeClr val="bg1">
                    <a:lumMod val="85000"/>
                  </a:schemeClr>
                </a:solidFill>
              </a:rPr>
              <a:t>access</a:t>
            </a:r>
            <a:r>
              <a:rPr lang="de-CH" dirty="0">
                <a:solidFill>
                  <a:schemeClr val="bg1">
                    <a:lumMod val="85000"/>
                  </a:schemeClr>
                </a:solidFill>
              </a:rPr>
              <a:t>!</a:t>
            </a:r>
          </a:p>
          <a:p>
            <a:pPr marL="0" indent="0">
              <a:buNone/>
            </a:pPr>
            <a:endParaRPr lang="de-CH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83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Table </a:t>
            </a:r>
            <a:r>
              <a:rPr lang="de-CH" dirty="0" err="1" smtClean="0"/>
              <a:t>of</a:t>
            </a:r>
            <a:r>
              <a:rPr lang="de-CH" dirty="0" smtClean="0"/>
              <a:t> Contents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err="1" smtClean="0"/>
              <a:t>Overview</a:t>
            </a:r>
            <a:r>
              <a:rPr lang="de-CH" dirty="0" smtClean="0"/>
              <a:t> Sumo</a:t>
            </a:r>
          </a:p>
          <a:p>
            <a:r>
              <a:rPr lang="de-CH" dirty="0" smtClean="0"/>
              <a:t>S19 File</a:t>
            </a:r>
          </a:p>
          <a:p>
            <a:r>
              <a:rPr lang="de-CH" dirty="0" smtClean="0"/>
              <a:t>Events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448"/>
          </a:xfrm>
        </p:spPr>
        <p:txBody>
          <a:bodyPr>
            <a:normAutofit fontScale="90000"/>
          </a:bodyPr>
          <a:lstStyle/>
          <a:p>
            <a:r>
              <a:rPr lang="de-CH" dirty="0" smtClean="0"/>
              <a:t>Sumo </a:t>
            </a:r>
            <a:r>
              <a:rPr lang="de-CH" dirty="0" err="1" smtClean="0"/>
              <a:t>Component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479" y="1031503"/>
            <a:ext cx="6743084" cy="5633833"/>
          </a:xfrm>
        </p:spPr>
      </p:pic>
    </p:spTree>
    <p:extLst>
      <p:ext uri="{BB962C8B-B14F-4D97-AF65-F5344CB8AC3E}">
        <p14:creationId xmlns:p14="http://schemas.microsoft.com/office/powerpoint/2010/main" val="17735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What’s</a:t>
            </a:r>
            <a:r>
              <a:rPr lang="de-CH" dirty="0" smtClean="0"/>
              <a:t> an S19 File?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2" y="2518700"/>
            <a:ext cx="9256711" cy="180853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2" y="4327237"/>
            <a:ext cx="2969767" cy="1896919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947162" y="1859973"/>
            <a:ext cx="2858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400" dirty="0" smtClean="0"/>
              <a:t>Text </a:t>
            </a:r>
            <a:r>
              <a:rPr lang="de-CH" sz="2400" dirty="0" err="1" smtClean="0"/>
              <a:t>files</a:t>
            </a:r>
            <a:r>
              <a:rPr lang="de-CH" sz="2400" dirty="0" smtClean="0"/>
              <a:t> </a:t>
            </a:r>
            <a:r>
              <a:rPr lang="de-CH" sz="2400" dirty="0" err="1" smtClean="0"/>
              <a:t>with</a:t>
            </a:r>
            <a:r>
              <a:rPr lang="de-CH" sz="2400" dirty="0" smtClean="0"/>
              <a:t> </a:t>
            </a:r>
            <a:r>
              <a:rPr lang="de-CH" sz="2400" dirty="0" err="1" smtClean="0"/>
              <a:t>code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61044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S19 </a:t>
            </a:r>
            <a:r>
              <a:rPr lang="de-CH" dirty="0" err="1" smtClean="0"/>
              <a:t>Record</a:t>
            </a:r>
            <a:r>
              <a:rPr lang="de-CH" dirty="0" smtClean="0"/>
              <a:t> </a:t>
            </a:r>
            <a:r>
              <a:rPr lang="de-CH" dirty="0" err="1" smtClean="0"/>
              <a:t>types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39113" cy="3522816"/>
          </a:xfrm>
        </p:spPr>
      </p:pic>
    </p:spTree>
    <p:extLst>
      <p:ext uri="{BB962C8B-B14F-4D97-AF65-F5344CB8AC3E}">
        <p14:creationId xmlns:p14="http://schemas.microsoft.com/office/powerpoint/2010/main" val="7002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Events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1603375"/>
          </a:xfrm>
        </p:spPr>
        <p:txBody>
          <a:bodyPr>
            <a:normAutofit/>
          </a:bodyPr>
          <a:lstStyle/>
          <a:p>
            <a:r>
              <a:rPr lang="de-CH" dirty="0" err="1" smtClean="0"/>
              <a:t>Synchronous</a:t>
            </a:r>
            <a:r>
              <a:rPr lang="de-CH" dirty="0" smtClean="0"/>
              <a:t> Events </a:t>
            </a:r>
          </a:p>
          <a:p>
            <a:pPr lvl="1"/>
            <a:r>
              <a:rPr lang="de-CH" dirty="0" err="1" smtClean="0"/>
              <a:t>Timer</a:t>
            </a:r>
            <a:r>
              <a:rPr lang="de-CH" dirty="0" smtClean="0"/>
              <a:t> </a:t>
            </a:r>
            <a:r>
              <a:rPr lang="de-CH" dirty="0" err="1" smtClean="0"/>
              <a:t>interrupt</a:t>
            </a:r>
            <a:endParaRPr lang="de-CH" dirty="0" smtClean="0"/>
          </a:p>
          <a:p>
            <a:pPr lvl="1"/>
            <a:r>
              <a:rPr lang="de-CH" dirty="0" err="1" smtClean="0"/>
              <a:t>Periodic</a:t>
            </a:r>
            <a:r>
              <a:rPr lang="de-CH" dirty="0" smtClean="0"/>
              <a:t> Task </a:t>
            </a:r>
            <a:r>
              <a:rPr lang="de-CH" dirty="0" err="1" smtClean="0"/>
              <a:t>output</a:t>
            </a:r>
            <a:endParaRPr lang="de-CH" dirty="0"/>
          </a:p>
          <a:p>
            <a:pPr lvl="1"/>
            <a:endParaRPr lang="de-CH" dirty="0" smtClean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38200" y="3429000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err="1" smtClean="0"/>
              <a:t>Asynchronous</a:t>
            </a:r>
            <a:r>
              <a:rPr lang="de-CH" dirty="0" smtClean="0"/>
              <a:t> Events </a:t>
            </a:r>
          </a:p>
          <a:p>
            <a:pPr lvl="1"/>
            <a:r>
              <a:rPr lang="de-CH" dirty="0" smtClean="0"/>
              <a:t>Button </a:t>
            </a:r>
            <a:r>
              <a:rPr lang="de-CH" dirty="0" err="1" smtClean="0"/>
              <a:t>pressed</a:t>
            </a:r>
            <a:endParaRPr lang="de-CH" dirty="0" smtClean="0"/>
          </a:p>
          <a:p>
            <a:pPr lvl="1"/>
            <a:r>
              <a:rPr lang="de-CH" dirty="0" smtClean="0"/>
              <a:t>Transceiver packet </a:t>
            </a:r>
            <a:r>
              <a:rPr lang="de-CH" dirty="0" err="1" smtClean="0"/>
              <a:t>received</a:t>
            </a:r>
            <a:endParaRPr lang="de-CH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096000" y="1825625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 smtClean="0"/>
              <a:t>Need Infrastructure </a:t>
            </a:r>
          </a:p>
          <a:p>
            <a:pPr lvl="1"/>
            <a:r>
              <a:rPr lang="de-CH" dirty="0" smtClean="0"/>
              <a:t>Set/</a:t>
            </a:r>
            <a:r>
              <a:rPr lang="de-CH" dirty="0" err="1" smtClean="0"/>
              <a:t>clear</a:t>
            </a:r>
            <a:r>
              <a:rPr lang="de-CH" dirty="0" smtClean="0"/>
              <a:t>/</a:t>
            </a:r>
            <a:r>
              <a:rPr lang="de-CH" dirty="0" err="1" smtClean="0"/>
              <a:t>chek</a:t>
            </a:r>
            <a:r>
              <a:rPr lang="de-CH" dirty="0" smtClean="0"/>
              <a:t> </a:t>
            </a:r>
            <a:r>
              <a:rPr lang="de-CH" dirty="0" err="1" smtClean="0"/>
              <a:t>if</a:t>
            </a:r>
            <a:r>
              <a:rPr lang="de-CH" dirty="0" smtClean="0"/>
              <a:t> </a:t>
            </a:r>
            <a:r>
              <a:rPr lang="de-CH" dirty="0" err="1" smtClean="0"/>
              <a:t>event</a:t>
            </a:r>
            <a:r>
              <a:rPr lang="de-CH" dirty="0" smtClean="0"/>
              <a:t> happend</a:t>
            </a:r>
          </a:p>
          <a:p>
            <a:pPr lvl="1"/>
            <a:endParaRPr lang="de-CH" dirty="0" smtClean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6096000" y="3428999"/>
            <a:ext cx="52578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I</a:t>
            </a:r>
            <a:r>
              <a:rPr lang="de-CH" dirty="0" smtClean="0"/>
              <a:t>mplementation</a:t>
            </a:r>
          </a:p>
          <a:p>
            <a:pPr lvl="1"/>
            <a:r>
              <a:rPr lang="de-CH" dirty="0" smtClean="0"/>
              <a:t>RTOS</a:t>
            </a:r>
          </a:p>
          <a:p>
            <a:pPr lvl="1"/>
            <a:r>
              <a:rPr lang="de-CH" dirty="0" smtClean="0"/>
              <a:t>Flags</a:t>
            </a:r>
          </a:p>
          <a:p>
            <a:pPr lvl="1"/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 smtClean="0"/>
              <a:t>implementation</a:t>
            </a:r>
            <a:endParaRPr lang="de-CH" dirty="0" smtClean="0"/>
          </a:p>
          <a:p>
            <a:pPr lvl="2"/>
            <a:r>
              <a:rPr lang="de-CH" dirty="0" err="1" smtClean="0"/>
              <a:t>Queue,List,</a:t>
            </a:r>
            <a:r>
              <a:rPr lang="de-CH" b="1" dirty="0" err="1" smtClean="0"/>
              <a:t>Array</a:t>
            </a:r>
            <a:endParaRPr lang="de-CH" b="1" dirty="0" smtClean="0"/>
          </a:p>
          <a:p>
            <a:pPr lvl="1"/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8385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Interrupt </a:t>
            </a:r>
            <a:r>
              <a:rPr lang="de-CH" dirty="0" err="1" smtClean="0"/>
              <a:t>Execution</a:t>
            </a:r>
            <a:r>
              <a:rPr lang="de-CH" dirty="0" smtClean="0"/>
              <a:t> Speed</a:t>
            </a:r>
            <a:endParaRPr lang="de-C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7" y="1240627"/>
            <a:ext cx="10870630" cy="477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5181600"/>
            <a:ext cx="7874409" cy="131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Decoupling</a:t>
            </a:r>
            <a:r>
              <a:rPr lang="de-CH" dirty="0" smtClean="0"/>
              <a:t> Event Processing</a:t>
            </a:r>
            <a:endParaRPr lang="de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1321866"/>
            <a:ext cx="10534651" cy="532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6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Storing</a:t>
            </a:r>
            <a:r>
              <a:rPr lang="de-CH" dirty="0" smtClean="0"/>
              <a:t> Events</a:t>
            </a:r>
            <a:endParaRPr lang="de-C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4" y="4900612"/>
            <a:ext cx="660333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12" y="1333499"/>
            <a:ext cx="10552802" cy="327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899" y="4463704"/>
            <a:ext cx="4229101" cy="105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mit Pfeil 3"/>
          <p:cNvCxnSpPr>
            <a:stCxn id="3076" idx="1"/>
          </p:cNvCxnSpPr>
          <p:nvPr/>
        </p:nvCxnSpPr>
        <p:spPr>
          <a:xfrm flipH="1" flipV="1">
            <a:off x="3832111" y="4038601"/>
            <a:ext cx="4130788" cy="95249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663" y="2392783"/>
            <a:ext cx="2757486" cy="757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9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53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Recap Monday 10.03.2014</vt:lpstr>
      <vt:lpstr>Table of Contents</vt:lpstr>
      <vt:lpstr>Sumo Component Overview</vt:lpstr>
      <vt:lpstr>What’s an S19 File?</vt:lpstr>
      <vt:lpstr>S19 Record types</vt:lpstr>
      <vt:lpstr>Events</vt:lpstr>
      <vt:lpstr>Interrupt Execution Speed</vt:lpstr>
      <vt:lpstr>Decoupling Event Processing</vt:lpstr>
      <vt:lpstr>Storing Events</vt:lpstr>
      <vt:lpstr>Handling Events from Main Loop</vt:lpstr>
      <vt:lpstr>Event Interface</vt:lpstr>
      <vt:lpstr>Thanks for your attention!</vt:lpstr>
      <vt:lpstr>Questions</vt:lpstr>
      <vt:lpstr>What is an S19 file?</vt:lpstr>
      <vt:lpstr>What is the meaning of S1 in a S19 file?</vt:lpstr>
      <vt:lpstr>What kind of events does exist?</vt:lpstr>
      <vt:lpstr>What is the sentinel at the end of the enum type EVNT_Handle for?</vt:lpstr>
      <vt:lpstr>What are the advantages and disandvantages of handling events from the main loop?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 from Monday 10.03.2014</dc:title>
  <dc:creator>Marco</dc:creator>
  <cp:lastModifiedBy>Marco</cp:lastModifiedBy>
  <cp:revision>14</cp:revision>
  <dcterms:created xsi:type="dcterms:W3CDTF">2014-03-15T10:13:05Z</dcterms:created>
  <dcterms:modified xsi:type="dcterms:W3CDTF">2014-03-17T09:36:42Z</dcterms:modified>
</cp:coreProperties>
</file>