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86" r:id="rId6"/>
    <p:sldId id="276" r:id="rId7"/>
    <p:sldId id="287" r:id="rId8"/>
    <p:sldId id="268" r:id="rId9"/>
    <p:sldId id="267" r:id="rId10"/>
    <p:sldId id="273" r:id="rId11"/>
    <p:sldId id="261" r:id="rId12"/>
    <p:sldId id="278" r:id="rId13"/>
    <p:sldId id="262" r:id="rId14"/>
    <p:sldId id="282" r:id="rId15"/>
    <p:sldId id="283" r:id="rId16"/>
    <p:sldId id="263" r:id="rId17"/>
    <p:sldId id="270" r:id="rId18"/>
    <p:sldId id="285" r:id="rId19"/>
    <p:sldId id="284" r:id="rId20"/>
    <p:sldId id="265" r:id="rId21"/>
    <p:sldId id="275" r:id="rId22"/>
    <p:sldId id="293" r:id="rId23"/>
    <p:sldId id="288" r:id="rId24"/>
    <p:sldId id="289" r:id="rId25"/>
    <p:sldId id="291" r:id="rId26"/>
    <p:sldId id="290" r:id="rId27"/>
    <p:sldId id="292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044C52-7113-4695-86D0-A5253D4B23FB}" v="1023" dt="2022-07-06T15:59:41.762"/>
    <p1510:client id="{790A4579-71C6-4727-9798-97583D55C6F3}" v="765" dt="2022-07-06T23:36:48.939"/>
    <p1510:client id="{7D9B7572-763A-88D6-FE11-ED03A924438A}" v="1255" dt="2022-07-06T16:12:55.099"/>
    <p1510:client id="{DF10F2EC-DABF-0208-E912-41DEBB450E24}" v="1286" dt="2022-07-06T14:19:34.746"/>
    <p1510:client id="{FAF316DF-EC53-0B60-C94E-9530741C160E}" v="36" dt="2022-07-06T15:20:14.7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A107856-5554-42FB-B03E-39F5DBC370BA}" styleName="Stile medio 4 - Color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Stile medio 4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derico Scalzi" userId="S::10713401@polimi.it::11d346c7-76f5-4b63-ae6f-e20954d03e5e" providerId="AD" clId="Web-{FAF316DF-EC53-0B60-C94E-9530741C160E}"/>
    <pc:docChg chg="modSld">
      <pc:chgData name="Federico Scalzi" userId="S::10713401@polimi.it::11d346c7-76f5-4b63-ae6f-e20954d03e5e" providerId="AD" clId="Web-{FAF316DF-EC53-0B60-C94E-9530741C160E}" dt="2022-07-06T15:20:12.826" v="13"/>
      <pc:docMkLst>
        <pc:docMk/>
      </pc:docMkLst>
      <pc:sldChg chg="modSp">
        <pc:chgData name="Federico Scalzi" userId="S::10713401@polimi.it::11d346c7-76f5-4b63-ae6f-e20954d03e5e" providerId="AD" clId="Web-{FAF316DF-EC53-0B60-C94E-9530741C160E}" dt="2022-07-06T15:20:12.826" v="13"/>
        <pc:sldMkLst>
          <pc:docMk/>
          <pc:sldMk cId="1438430764" sldId="258"/>
        </pc:sldMkLst>
        <pc:graphicFrameChg chg="mod modGraphic">
          <ac:chgData name="Federico Scalzi" userId="S::10713401@polimi.it::11d346c7-76f5-4b63-ae6f-e20954d03e5e" providerId="AD" clId="Web-{FAF316DF-EC53-0B60-C94E-9530741C160E}" dt="2022-07-06T15:20:12.826" v="13"/>
          <ac:graphicFrameMkLst>
            <pc:docMk/>
            <pc:sldMk cId="1438430764" sldId="258"/>
            <ac:graphicFrameMk id="4" creationId="{9ED12A24-ECBF-0B7F-3F83-8E6189DDD4A9}"/>
          </ac:graphicFrameMkLst>
        </pc:graphicFrameChg>
      </pc:sldChg>
    </pc:docChg>
  </pc:docChgLst>
  <pc:docChgLst>
    <pc:chgData name="Federico Scalzi" userId="S::10713401@polimi.it::11d346c7-76f5-4b63-ae6f-e20954d03e5e" providerId="AD" clId="Web-{71CE734F-0C3D-10D2-D2C0-F1797F443114}"/>
    <pc:docChg chg="addSld modSld">
      <pc:chgData name="Federico Scalzi" userId="S::10713401@polimi.it::11d346c7-76f5-4b63-ae6f-e20954d03e5e" providerId="AD" clId="Web-{71CE734F-0C3D-10D2-D2C0-F1797F443114}" dt="2022-07-03T12:57:49.263" v="334" actId="20577"/>
      <pc:docMkLst>
        <pc:docMk/>
      </pc:docMkLst>
      <pc:sldChg chg="modSp">
        <pc:chgData name="Federico Scalzi" userId="S::10713401@polimi.it::11d346c7-76f5-4b63-ae6f-e20954d03e5e" providerId="AD" clId="Web-{71CE734F-0C3D-10D2-D2C0-F1797F443114}" dt="2022-07-03T12:19:00.220" v="11" actId="20577"/>
        <pc:sldMkLst>
          <pc:docMk/>
          <pc:sldMk cId="4292116663" sldId="262"/>
        </pc:sldMkLst>
        <pc:spChg chg="mod">
          <ac:chgData name="Federico Scalzi" userId="S::10713401@polimi.it::11d346c7-76f5-4b63-ae6f-e20954d03e5e" providerId="AD" clId="Web-{71CE734F-0C3D-10D2-D2C0-F1797F443114}" dt="2022-07-03T12:18:53.954" v="10" actId="20577"/>
          <ac:spMkLst>
            <pc:docMk/>
            <pc:sldMk cId="4292116663" sldId="262"/>
            <ac:spMk id="2" creationId="{540C4768-CA60-B02A-D45C-1C1B63C668A5}"/>
          </ac:spMkLst>
        </pc:spChg>
        <pc:spChg chg="mod">
          <ac:chgData name="Federico Scalzi" userId="S::10713401@polimi.it::11d346c7-76f5-4b63-ae6f-e20954d03e5e" providerId="AD" clId="Web-{71CE734F-0C3D-10D2-D2C0-F1797F443114}" dt="2022-07-03T12:19:00.220" v="11" actId="20577"/>
          <ac:spMkLst>
            <pc:docMk/>
            <pc:sldMk cId="4292116663" sldId="262"/>
            <ac:spMk id="3" creationId="{7017014C-B0F5-E73B-D9A8-717AD7686FCB}"/>
          </ac:spMkLst>
        </pc:spChg>
      </pc:sldChg>
      <pc:sldChg chg="modSp">
        <pc:chgData name="Federico Scalzi" userId="S::10713401@polimi.it::11d346c7-76f5-4b63-ae6f-e20954d03e5e" providerId="AD" clId="Web-{71CE734F-0C3D-10D2-D2C0-F1797F443114}" dt="2022-07-03T12:20:20.238" v="12" actId="20577"/>
        <pc:sldMkLst>
          <pc:docMk/>
          <pc:sldMk cId="1798642691" sldId="263"/>
        </pc:sldMkLst>
        <pc:spChg chg="mod">
          <ac:chgData name="Federico Scalzi" userId="S::10713401@polimi.it::11d346c7-76f5-4b63-ae6f-e20954d03e5e" providerId="AD" clId="Web-{71CE734F-0C3D-10D2-D2C0-F1797F443114}" dt="2022-07-03T12:20:20.238" v="12" actId="20577"/>
          <ac:spMkLst>
            <pc:docMk/>
            <pc:sldMk cId="1798642691" sldId="263"/>
            <ac:spMk id="3" creationId="{9890EB65-5296-FE7E-1069-959EC4F5D2D7}"/>
          </ac:spMkLst>
        </pc:spChg>
      </pc:sldChg>
      <pc:sldChg chg="modSp new">
        <pc:chgData name="Federico Scalzi" userId="S::10713401@polimi.it::11d346c7-76f5-4b63-ae6f-e20954d03e5e" providerId="AD" clId="Web-{71CE734F-0C3D-10D2-D2C0-F1797F443114}" dt="2022-07-03T12:29:55.565" v="75" actId="20577"/>
        <pc:sldMkLst>
          <pc:docMk/>
          <pc:sldMk cId="2227534636" sldId="264"/>
        </pc:sldMkLst>
        <pc:spChg chg="mod">
          <ac:chgData name="Federico Scalzi" userId="S::10713401@polimi.it::11d346c7-76f5-4b63-ae6f-e20954d03e5e" providerId="AD" clId="Web-{71CE734F-0C3D-10D2-D2C0-F1797F443114}" dt="2022-07-03T12:21:31.614" v="18" actId="20577"/>
          <ac:spMkLst>
            <pc:docMk/>
            <pc:sldMk cId="2227534636" sldId="264"/>
            <ac:spMk id="2" creationId="{C7BD5238-394C-E90E-C1EF-6313FAA61C7D}"/>
          </ac:spMkLst>
        </pc:spChg>
        <pc:spChg chg="mod">
          <ac:chgData name="Federico Scalzi" userId="S::10713401@polimi.it::11d346c7-76f5-4b63-ae6f-e20954d03e5e" providerId="AD" clId="Web-{71CE734F-0C3D-10D2-D2C0-F1797F443114}" dt="2022-07-03T12:29:55.565" v="75" actId="20577"/>
          <ac:spMkLst>
            <pc:docMk/>
            <pc:sldMk cId="2227534636" sldId="264"/>
            <ac:spMk id="3" creationId="{4FC086A8-1153-1663-13FD-7FA954862B09}"/>
          </ac:spMkLst>
        </pc:spChg>
      </pc:sldChg>
      <pc:sldChg chg="modSp new">
        <pc:chgData name="Federico Scalzi" userId="S::10713401@polimi.it::11d346c7-76f5-4b63-ae6f-e20954d03e5e" providerId="AD" clId="Web-{71CE734F-0C3D-10D2-D2C0-F1797F443114}" dt="2022-07-03T12:44:25.368" v="159" actId="20577"/>
        <pc:sldMkLst>
          <pc:docMk/>
          <pc:sldMk cId="1493730301" sldId="265"/>
        </pc:sldMkLst>
        <pc:spChg chg="mod">
          <ac:chgData name="Federico Scalzi" userId="S::10713401@polimi.it::11d346c7-76f5-4b63-ae6f-e20954d03e5e" providerId="AD" clId="Web-{71CE734F-0C3D-10D2-D2C0-F1797F443114}" dt="2022-07-03T12:30:44.925" v="105" actId="20577"/>
          <ac:spMkLst>
            <pc:docMk/>
            <pc:sldMk cId="1493730301" sldId="265"/>
            <ac:spMk id="2" creationId="{2C87C171-4433-4F03-F8C7-3AF617184440}"/>
          </ac:spMkLst>
        </pc:spChg>
        <pc:spChg chg="mod">
          <ac:chgData name="Federico Scalzi" userId="S::10713401@polimi.it::11d346c7-76f5-4b63-ae6f-e20954d03e5e" providerId="AD" clId="Web-{71CE734F-0C3D-10D2-D2C0-F1797F443114}" dt="2022-07-03T12:44:25.368" v="159" actId="20577"/>
          <ac:spMkLst>
            <pc:docMk/>
            <pc:sldMk cId="1493730301" sldId="265"/>
            <ac:spMk id="3" creationId="{51F8D7B4-E90D-C6AE-396B-D75FC8AE2B65}"/>
          </ac:spMkLst>
        </pc:spChg>
      </pc:sldChg>
      <pc:sldChg chg="modSp new">
        <pc:chgData name="Federico Scalzi" userId="S::10713401@polimi.it::11d346c7-76f5-4b63-ae6f-e20954d03e5e" providerId="AD" clId="Web-{71CE734F-0C3D-10D2-D2C0-F1797F443114}" dt="2022-07-03T12:57:49.263" v="334" actId="20577"/>
        <pc:sldMkLst>
          <pc:docMk/>
          <pc:sldMk cId="1263215632" sldId="266"/>
        </pc:sldMkLst>
        <pc:spChg chg="mod">
          <ac:chgData name="Federico Scalzi" userId="S::10713401@polimi.it::11d346c7-76f5-4b63-ae6f-e20954d03e5e" providerId="AD" clId="Web-{71CE734F-0C3D-10D2-D2C0-F1797F443114}" dt="2022-07-03T12:50:54.659" v="176" actId="20577"/>
          <ac:spMkLst>
            <pc:docMk/>
            <pc:sldMk cId="1263215632" sldId="266"/>
            <ac:spMk id="2" creationId="{C229D34E-9C27-7AEA-66CD-FAD1D2C43BD5}"/>
          </ac:spMkLst>
        </pc:spChg>
        <pc:spChg chg="mod">
          <ac:chgData name="Federico Scalzi" userId="S::10713401@polimi.it::11d346c7-76f5-4b63-ae6f-e20954d03e5e" providerId="AD" clId="Web-{71CE734F-0C3D-10D2-D2C0-F1797F443114}" dt="2022-07-03T12:57:49.263" v="334" actId="20577"/>
          <ac:spMkLst>
            <pc:docMk/>
            <pc:sldMk cId="1263215632" sldId="266"/>
            <ac:spMk id="3" creationId="{43B61B46-EC18-82EA-99F3-FB640C0F72E6}"/>
          </ac:spMkLst>
        </pc:spChg>
      </pc:sldChg>
    </pc:docChg>
  </pc:docChgLst>
  <pc:docChgLst>
    <pc:chgData name="Marco Enrico Baggio" userId="S::10670070@polimi.it::7852169e-9323-4027-86f9-7796f5c7668c" providerId="AD" clId="Web-{7D9B7572-763A-88D6-FE11-ED03A924438A}"/>
    <pc:docChg chg="addSld delSld modSld sldOrd">
      <pc:chgData name="Marco Enrico Baggio" userId="S::10670070@polimi.it::7852169e-9323-4027-86f9-7796f5c7668c" providerId="AD" clId="Web-{7D9B7572-763A-88D6-FE11-ED03A924438A}" dt="2022-07-06T16:12:55.099" v="1182" actId="20577"/>
      <pc:docMkLst>
        <pc:docMk/>
      </pc:docMkLst>
      <pc:sldChg chg="addSp delSp modSp">
        <pc:chgData name="Marco Enrico Baggio" userId="S::10670070@polimi.it::7852169e-9323-4027-86f9-7796f5c7668c" providerId="AD" clId="Web-{7D9B7572-763A-88D6-FE11-ED03A924438A}" dt="2022-07-06T14:35:14.611" v="148" actId="20577"/>
        <pc:sldMkLst>
          <pc:docMk/>
          <pc:sldMk cId="2278715174" sldId="260"/>
        </pc:sldMkLst>
        <pc:spChg chg="mod">
          <ac:chgData name="Marco Enrico Baggio" userId="S::10670070@polimi.it::7852169e-9323-4027-86f9-7796f5c7668c" providerId="AD" clId="Web-{7D9B7572-763A-88D6-FE11-ED03A924438A}" dt="2022-07-06T14:35:14.611" v="148" actId="20577"/>
          <ac:spMkLst>
            <pc:docMk/>
            <pc:sldMk cId="2278715174" sldId="260"/>
            <ac:spMk id="2" creationId="{7B15322B-8A2B-79E2-5D66-5D65D76FA32A}"/>
          </ac:spMkLst>
        </pc:spChg>
        <pc:spChg chg="add del mod">
          <ac:chgData name="Marco Enrico Baggio" userId="S::10670070@polimi.it::7852169e-9323-4027-86f9-7796f5c7668c" providerId="AD" clId="Web-{7D9B7572-763A-88D6-FE11-ED03A924438A}" dt="2022-07-06T14:34:06.391" v="100"/>
          <ac:spMkLst>
            <pc:docMk/>
            <pc:sldMk cId="2278715174" sldId="260"/>
            <ac:spMk id="7" creationId="{B358295A-90A4-8B45-1BF0-DC626E147F96}"/>
          </ac:spMkLst>
        </pc:spChg>
        <pc:picChg chg="add mod">
          <ac:chgData name="Marco Enrico Baggio" userId="S::10670070@polimi.it::7852169e-9323-4027-86f9-7796f5c7668c" providerId="AD" clId="Web-{7D9B7572-763A-88D6-FE11-ED03A924438A}" dt="2022-07-06T14:25:35.158" v="11" actId="1076"/>
          <ac:picMkLst>
            <pc:docMk/>
            <pc:sldMk cId="2278715174" sldId="260"/>
            <ac:picMk id="3" creationId="{8120EF14-11D9-DD11-3052-D56B0C1B0D3B}"/>
          </ac:picMkLst>
        </pc:picChg>
        <pc:picChg chg="add mod">
          <ac:chgData name="Marco Enrico Baggio" userId="S::10670070@polimi.it::7852169e-9323-4027-86f9-7796f5c7668c" providerId="AD" clId="Web-{7D9B7572-763A-88D6-FE11-ED03A924438A}" dt="2022-07-06T14:32:01.184" v="21" actId="1076"/>
          <ac:picMkLst>
            <pc:docMk/>
            <pc:sldMk cId="2278715174" sldId="260"/>
            <ac:picMk id="4" creationId="{71AD0B97-C709-2333-2D71-0179ABD424DA}"/>
          </ac:picMkLst>
        </pc:picChg>
        <pc:picChg chg="add del mod">
          <ac:chgData name="Marco Enrico Baggio" userId="S::10670070@polimi.it::7852169e-9323-4027-86f9-7796f5c7668c" providerId="AD" clId="Web-{7D9B7572-763A-88D6-FE11-ED03A924438A}" dt="2022-07-06T14:31:54.825" v="19"/>
          <ac:picMkLst>
            <pc:docMk/>
            <pc:sldMk cId="2278715174" sldId="260"/>
            <ac:picMk id="6" creationId="{1A6C6AFD-41B9-19CF-D6B2-9805BFEB0701}"/>
          </ac:picMkLst>
        </pc:picChg>
      </pc:sldChg>
      <pc:sldChg chg="addSp delSp modSp">
        <pc:chgData name="Marco Enrico Baggio" userId="S::10670070@polimi.it::7852169e-9323-4027-86f9-7796f5c7668c" providerId="AD" clId="Web-{7D9B7572-763A-88D6-FE11-ED03A924438A}" dt="2022-07-06T14:40:14.682" v="178" actId="14100"/>
        <pc:sldMkLst>
          <pc:docMk/>
          <pc:sldMk cId="2317483141" sldId="261"/>
        </pc:sldMkLst>
        <pc:spChg chg="mod">
          <ac:chgData name="Marco Enrico Baggio" userId="S::10670070@polimi.it::7852169e-9323-4027-86f9-7796f5c7668c" providerId="AD" clId="Web-{7D9B7572-763A-88D6-FE11-ED03A924438A}" dt="2022-07-06T14:37:57.975" v="174" actId="1076"/>
          <ac:spMkLst>
            <pc:docMk/>
            <pc:sldMk cId="2317483141" sldId="261"/>
            <ac:spMk id="2" creationId="{F1466C34-8D16-E7E1-5834-BAE811FFCA12}"/>
          </ac:spMkLst>
        </pc:spChg>
        <pc:spChg chg="del mod">
          <ac:chgData name="Marco Enrico Baggio" userId="S::10670070@polimi.it::7852169e-9323-4027-86f9-7796f5c7668c" providerId="AD" clId="Web-{7D9B7572-763A-88D6-FE11-ED03A924438A}" dt="2022-07-06T14:36:01.316" v="166"/>
          <ac:spMkLst>
            <pc:docMk/>
            <pc:sldMk cId="2317483141" sldId="261"/>
            <ac:spMk id="3" creationId="{3AD0CBA6-5980-F986-C4E7-977FED5BACB8}"/>
          </ac:spMkLst>
        </pc:spChg>
        <pc:spChg chg="add del mod">
          <ac:chgData name="Marco Enrico Baggio" userId="S::10670070@polimi.it::7852169e-9323-4027-86f9-7796f5c7668c" providerId="AD" clId="Web-{7D9B7572-763A-88D6-FE11-ED03A924438A}" dt="2022-07-06T14:39:59.463" v="175"/>
          <ac:spMkLst>
            <pc:docMk/>
            <pc:sldMk cId="2317483141" sldId="261"/>
            <ac:spMk id="6" creationId="{47E0FCF4-0D6F-37F5-1EE2-1A595931AFC7}"/>
          </ac:spMkLst>
        </pc:spChg>
        <pc:picChg chg="add del mod ord">
          <ac:chgData name="Marco Enrico Baggio" userId="S::10670070@polimi.it::7852169e-9323-4027-86f9-7796f5c7668c" providerId="AD" clId="Web-{7D9B7572-763A-88D6-FE11-ED03A924438A}" dt="2022-07-06T14:37:45.115" v="173"/>
          <ac:picMkLst>
            <pc:docMk/>
            <pc:sldMk cId="2317483141" sldId="261"/>
            <ac:picMk id="4" creationId="{340A74A9-C63D-3E9D-47A8-6E1F3A6F667D}"/>
          </ac:picMkLst>
        </pc:picChg>
        <pc:picChg chg="add mod ord">
          <ac:chgData name="Marco Enrico Baggio" userId="S::10670070@polimi.it::7852169e-9323-4027-86f9-7796f5c7668c" providerId="AD" clId="Web-{7D9B7572-763A-88D6-FE11-ED03A924438A}" dt="2022-07-06T14:40:14.682" v="178" actId="14100"/>
          <ac:picMkLst>
            <pc:docMk/>
            <pc:sldMk cId="2317483141" sldId="261"/>
            <ac:picMk id="7" creationId="{98BD01AC-2256-8F27-4F6C-632879662E32}"/>
          </ac:picMkLst>
        </pc:picChg>
      </pc:sldChg>
      <pc:sldChg chg="addSp delSp modSp">
        <pc:chgData name="Marco Enrico Baggio" userId="S::10670070@polimi.it::7852169e-9323-4027-86f9-7796f5c7668c" providerId="AD" clId="Web-{7D9B7572-763A-88D6-FE11-ED03A924438A}" dt="2022-07-06T14:56:23.849" v="336" actId="20577"/>
        <pc:sldMkLst>
          <pc:docMk/>
          <pc:sldMk cId="4292116663" sldId="262"/>
        </pc:sldMkLst>
        <pc:spChg chg="mod">
          <ac:chgData name="Marco Enrico Baggio" userId="S::10670070@polimi.it::7852169e-9323-4027-86f9-7796f5c7668c" providerId="AD" clId="Web-{7D9B7572-763A-88D6-FE11-ED03A924438A}" dt="2022-07-06T14:56:23.849" v="336" actId="20577"/>
          <ac:spMkLst>
            <pc:docMk/>
            <pc:sldMk cId="4292116663" sldId="262"/>
            <ac:spMk id="2" creationId="{540C4768-CA60-B02A-D45C-1C1B63C668A5}"/>
          </ac:spMkLst>
        </pc:spChg>
        <pc:picChg chg="add del mod">
          <ac:chgData name="Marco Enrico Baggio" userId="S::10670070@polimi.it::7852169e-9323-4027-86f9-7796f5c7668c" providerId="AD" clId="Web-{7D9B7572-763A-88D6-FE11-ED03A924438A}" dt="2022-07-06T14:46:28.098" v="200"/>
          <ac:picMkLst>
            <pc:docMk/>
            <pc:sldMk cId="4292116663" sldId="262"/>
            <ac:picMk id="4" creationId="{02F13BA0-3684-0FE6-D64F-721BF328B9EC}"/>
          </ac:picMkLst>
        </pc:picChg>
        <pc:picChg chg="add mod">
          <ac:chgData name="Marco Enrico Baggio" userId="S::10670070@polimi.it::7852169e-9323-4027-86f9-7796f5c7668c" providerId="AD" clId="Web-{7D9B7572-763A-88D6-FE11-ED03A924438A}" dt="2022-07-06T14:50:22.011" v="219" actId="1076"/>
          <ac:picMkLst>
            <pc:docMk/>
            <pc:sldMk cId="4292116663" sldId="262"/>
            <ac:picMk id="5" creationId="{921E11DD-1A27-D7EC-5657-2A0CFD670242}"/>
          </ac:picMkLst>
        </pc:picChg>
        <pc:picChg chg="add del mod">
          <ac:chgData name="Marco Enrico Baggio" userId="S::10670070@polimi.it::7852169e-9323-4027-86f9-7796f5c7668c" providerId="AD" clId="Web-{7D9B7572-763A-88D6-FE11-ED03A924438A}" dt="2022-07-06T14:51:01.903" v="220"/>
          <ac:picMkLst>
            <pc:docMk/>
            <pc:sldMk cId="4292116663" sldId="262"/>
            <ac:picMk id="6" creationId="{6026E853-2780-ED67-4D2E-92FCCDB51E73}"/>
          </ac:picMkLst>
        </pc:picChg>
        <pc:picChg chg="add del mod">
          <ac:chgData name="Marco Enrico Baggio" userId="S::10670070@polimi.it::7852169e-9323-4027-86f9-7796f5c7668c" providerId="AD" clId="Web-{7D9B7572-763A-88D6-FE11-ED03A924438A}" dt="2022-07-06T14:55:18.613" v="313"/>
          <ac:picMkLst>
            <pc:docMk/>
            <pc:sldMk cId="4292116663" sldId="262"/>
            <ac:picMk id="7" creationId="{95FDAED4-4508-756A-0CD0-20E39C7C3AE2}"/>
          </ac:picMkLst>
        </pc:picChg>
        <pc:picChg chg="add mod">
          <ac:chgData name="Marco Enrico Baggio" userId="S::10670070@polimi.it::7852169e-9323-4027-86f9-7796f5c7668c" providerId="AD" clId="Web-{7D9B7572-763A-88D6-FE11-ED03A924438A}" dt="2022-07-06T14:55:48.989" v="316" actId="14100"/>
          <ac:picMkLst>
            <pc:docMk/>
            <pc:sldMk cId="4292116663" sldId="262"/>
            <ac:picMk id="8" creationId="{30677E91-FAD1-D585-521D-8B127E475B8E}"/>
          </ac:picMkLst>
        </pc:picChg>
      </pc:sldChg>
      <pc:sldChg chg="addSp delSp modSp">
        <pc:chgData name="Marco Enrico Baggio" userId="S::10670070@polimi.it::7852169e-9323-4027-86f9-7796f5c7668c" providerId="AD" clId="Web-{7D9B7572-763A-88D6-FE11-ED03A924438A}" dt="2022-07-06T15:00:57.216" v="426" actId="1076"/>
        <pc:sldMkLst>
          <pc:docMk/>
          <pc:sldMk cId="1798642691" sldId="263"/>
        </pc:sldMkLst>
        <pc:spChg chg="mod">
          <ac:chgData name="Marco Enrico Baggio" userId="S::10670070@polimi.it::7852169e-9323-4027-86f9-7796f5c7668c" providerId="AD" clId="Web-{7D9B7572-763A-88D6-FE11-ED03A924438A}" dt="2022-07-06T15:00:50.997" v="424" actId="1076"/>
          <ac:spMkLst>
            <pc:docMk/>
            <pc:sldMk cId="1798642691" sldId="263"/>
            <ac:spMk id="2" creationId="{1B28020A-65F2-C448-48F7-FBFE5478BC38}"/>
          </ac:spMkLst>
        </pc:spChg>
        <pc:spChg chg="add del">
          <ac:chgData name="Marco Enrico Baggio" userId="S::10670070@polimi.it::7852169e-9323-4027-86f9-7796f5c7668c" providerId="AD" clId="Web-{7D9B7572-763A-88D6-FE11-ED03A924438A}" dt="2022-07-06T14:47:09.787" v="202"/>
          <ac:spMkLst>
            <pc:docMk/>
            <pc:sldMk cId="1798642691" sldId="263"/>
            <ac:spMk id="4" creationId="{70C97F53-373F-701B-CAFE-45AD18890AC2}"/>
          </ac:spMkLst>
        </pc:spChg>
        <pc:picChg chg="add del mod">
          <ac:chgData name="Marco Enrico Baggio" userId="S::10670070@polimi.it::7852169e-9323-4027-86f9-7796f5c7668c" providerId="AD" clId="Web-{7D9B7572-763A-88D6-FE11-ED03A924438A}" dt="2022-07-06T14:48:06.929" v="204"/>
          <ac:picMkLst>
            <pc:docMk/>
            <pc:sldMk cId="1798642691" sldId="263"/>
            <ac:picMk id="5" creationId="{7C6D2515-4286-1865-1609-C9EF48745160}"/>
          </ac:picMkLst>
        </pc:picChg>
        <pc:picChg chg="add mod">
          <ac:chgData name="Marco Enrico Baggio" userId="S::10670070@polimi.it::7852169e-9323-4027-86f9-7796f5c7668c" providerId="AD" clId="Web-{7D9B7572-763A-88D6-FE11-ED03A924438A}" dt="2022-07-06T15:00:57.216" v="426" actId="1076"/>
          <ac:picMkLst>
            <pc:docMk/>
            <pc:sldMk cId="1798642691" sldId="263"/>
            <ac:picMk id="6" creationId="{DA0B2804-6C92-FBE4-6910-1523B2DFCF3B}"/>
          </ac:picMkLst>
        </pc:picChg>
      </pc:sldChg>
      <pc:sldChg chg="modSp">
        <pc:chgData name="Marco Enrico Baggio" userId="S::10670070@polimi.it::7852169e-9323-4027-86f9-7796f5c7668c" providerId="AD" clId="Web-{7D9B7572-763A-88D6-FE11-ED03A924438A}" dt="2022-07-06T16:02:28.066" v="1080" actId="1076"/>
        <pc:sldMkLst>
          <pc:docMk/>
          <pc:sldMk cId="2227534636" sldId="264"/>
        </pc:sldMkLst>
        <pc:spChg chg="mod">
          <ac:chgData name="Marco Enrico Baggio" userId="S::10670070@polimi.it::7852169e-9323-4027-86f9-7796f5c7668c" providerId="AD" clId="Web-{7D9B7572-763A-88D6-FE11-ED03A924438A}" dt="2022-07-06T16:00:23.545" v="914" actId="20577"/>
          <ac:spMkLst>
            <pc:docMk/>
            <pc:sldMk cId="2227534636" sldId="264"/>
            <ac:spMk id="2" creationId="{C7BD5238-394C-E90E-C1EF-6313FAA61C7D}"/>
          </ac:spMkLst>
        </pc:spChg>
        <pc:graphicFrameChg chg="mod modGraphic">
          <ac:chgData name="Marco Enrico Baggio" userId="S::10670070@polimi.it::7852169e-9323-4027-86f9-7796f5c7668c" providerId="AD" clId="Web-{7D9B7572-763A-88D6-FE11-ED03A924438A}" dt="2022-07-06T16:02:28.066" v="1080" actId="1076"/>
          <ac:graphicFrameMkLst>
            <pc:docMk/>
            <pc:sldMk cId="2227534636" sldId="264"/>
            <ac:graphicFrameMk id="4" creationId="{8EF3375F-10F5-D67D-722D-4B517259CEDB}"/>
          </ac:graphicFrameMkLst>
        </pc:graphicFrameChg>
      </pc:sldChg>
      <pc:sldChg chg="modSp">
        <pc:chgData name="Marco Enrico Baggio" userId="S::10670070@polimi.it::7852169e-9323-4027-86f9-7796f5c7668c" providerId="AD" clId="Web-{7D9B7572-763A-88D6-FE11-ED03A924438A}" dt="2022-07-06T16:10:05.061" v="1135" actId="20577"/>
        <pc:sldMkLst>
          <pc:docMk/>
          <pc:sldMk cId="1493730301" sldId="265"/>
        </pc:sldMkLst>
        <pc:spChg chg="mod">
          <ac:chgData name="Marco Enrico Baggio" userId="S::10670070@polimi.it::7852169e-9323-4027-86f9-7796f5c7668c" providerId="AD" clId="Web-{7D9B7572-763A-88D6-FE11-ED03A924438A}" dt="2022-07-06T16:10:05.061" v="1135" actId="20577"/>
          <ac:spMkLst>
            <pc:docMk/>
            <pc:sldMk cId="1493730301" sldId="265"/>
            <ac:spMk id="3" creationId="{51F8D7B4-E90D-C6AE-396B-D75FC8AE2B65}"/>
          </ac:spMkLst>
        </pc:spChg>
      </pc:sldChg>
      <pc:sldChg chg="addSp delSp modSp delAnim">
        <pc:chgData name="Marco Enrico Baggio" userId="S::10670070@polimi.it::7852169e-9323-4027-86f9-7796f5c7668c" providerId="AD" clId="Web-{7D9B7572-763A-88D6-FE11-ED03A924438A}" dt="2022-07-06T15:05:41.708" v="427"/>
        <pc:sldMkLst>
          <pc:docMk/>
          <pc:sldMk cId="1986105890" sldId="270"/>
        </pc:sldMkLst>
        <pc:spChg chg="add mod">
          <ac:chgData name="Marco Enrico Baggio" userId="S::10670070@polimi.it::7852169e-9323-4027-86f9-7796f5c7668c" providerId="AD" clId="Web-{7D9B7572-763A-88D6-FE11-ED03A924438A}" dt="2022-07-06T15:05:41.708" v="427"/>
          <ac:spMkLst>
            <pc:docMk/>
            <pc:sldMk cId="1986105890" sldId="270"/>
            <ac:spMk id="3" creationId="{E68DD719-EA83-A86E-A66F-C97D74B37AA4}"/>
          </ac:spMkLst>
        </pc:spChg>
        <pc:spChg chg="del">
          <ac:chgData name="Marco Enrico Baggio" userId="S::10670070@polimi.it::7852169e-9323-4027-86f9-7796f5c7668c" providerId="AD" clId="Web-{7D9B7572-763A-88D6-FE11-ED03A924438A}" dt="2022-07-06T15:05:41.708" v="427"/>
          <ac:spMkLst>
            <pc:docMk/>
            <pc:sldMk cId="1986105890" sldId="270"/>
            <ac:spMk id="5" creationId="{6EE59ED7-2132-3E2D-79AF-EF32867B9327}"/>
          </ac:spMkLst>
        </pc:spChg>
      </pc:sldChg>
      <pc:sldChg chg="addSp delSp modSp new">
        <pc:chgData name="Marco Enrico Baggio" userId="S::10670070@polimi.it::7852169e-9323-4027-86f9-7796f5c7668c" providerId="AD" clId="Web-{7D9B7572-763A-88D6-FE11-ED03A924438A}" dt="2022-07-06T14:33:47.781" v="95" actId="1076"/>
        <pc:sldMkLst>
          <pc:docMk/>
          <pc:sldMk cId="1457158178" sldId="276"/>
        </pc:sldMkLst>
        <pc:spChg chg="mod">
          <ac:chgData name="Marco Enrico Baggio" userId="S::10670070@polimi.it::7852169e-9323-4027-86f9-7796f5c7668c" providerId="AD" clId="Web-{7D9B7572-763A-88D6-FE11-ED03A924438A}" dt="2022-07-06T14:33:32.968" v="91" actId="1076"/>
          <ac:spMkLst>
            <pc:docMk/>
            <pc:sldMk cId="1457158178" sldId="276"/>
            <ac:spMk id="2" creationId="{B892C9C6-2CDA-CC94-6FF0-6380879EC3E3}"/>
          </ac:spMkLst>
        </pc:spChg>
        <pc:spChg chg="del">
          <ac:chgData name="Marco Enrico Baggio" userId="S::10670070@polimi.it::7852169e-9323-4027-86f9-7796f5c7668c" providerId="AD" clId="Web-{7D9B7572-763A-88D6-FE11-ED03A924438A}" dt="2022-07-06T14:32:09.731" v="22"/>
          <ac:spMkLst>
            <pc:docMk/>
            <pc:sldMk cId="1457158178" sldId="276"/>
            <ac:spMk id="3" creationId="{57BF0944-8CBE-D8EB-04D8-B1097E33AC5B}"/>
          </ac:spMkLst>
        </pc:spChg>
        <pc:picChg chg="add mod ord">
          <ac:chgData name="Marco Enrico Baggio" userId="S::10670070@polimi.it::7852169e-9323-4027-86f9-7796f5c7668c" providerId="AD" clId="Web-{7D9B7572-763A-88D6-FE11-ED03A924438A}" dt="2022-07-06T14:33:35.218" v="92" actId="1076"/>
          <ac:picMkLst>
            <pc:docMk/>
            <pc:sldMk cId="1457158178" sldId="276"/>
            <ac:picMk id="4" creationId="{C5932AD1-C00A-5221-6548-D387358F9235}"/>
          </ac:picMkLst>
        </pc:picChg>
        <pc:picChg chg="add mod">
          <ac:chgData name="Marco Enrico Baggio" userId="S::10670070@polimi.it::7852169e-9323-4027-86f9-7796f5c7668c" providerId="AD" clId="Web-{7D9B7572-763A-88D6-FE11-ED03A924438A}" dt="2022-07-06T14:33:36.734" v="93" actId="1076"/>
          <ac:picMkLst>
            <pc:docMk/>
            <pc:sldMk cId="1457158178" sldId="276"/>
            <ac:picMk id="5" creationId="{B03AE466-1C63-E380-D76B-02FEF9D18893}"/>
          </ac:picMkLst>
        </pc:picChg>
        <pc:picChg chg="add mod">
          <ac:chgData name="Marco Enrico Baggio" userId="S::10670070@polimi.it::7852169e-9323-4027-86f9-7796f5c7668c" providerId="AD" clId="Web-{7D9B7572-763A-88D6-FE11-ED03A924438A}" dt="2022-07-06T14:33:47.781" v="95" actId="1076"/>
          <ac:picMkLst>
            <pc:docMk/>
            <pc:sldMk cId="1457158178" sldId="276"/>
            <ac:picMk id="6" creationId="{45B9D644-B3CC-CE77-19B1-196777F347E9}"/>
          </ac:picMkLst>
        </pc:picChg>
      </pc:sldChg>
      <pc:sldChg chg="addSp delSp modSp new">
        <pc:chgData name="Marco Enrico Baggio" userId="S::10670070@polimi.it::7852169e-9323-4027-86f9-7796f5c7668c" providerId="AD" clId="Web-{7D9B7572-763A-88D6-FE11-ED03A924438A}" dt="2022-07-06T14:41:06.637" v="192" actId="1076"/>
        <pc:sldMkLst>
          <pc:docMk/>
          <pc:sldMk cId="1327130838" sldId="277"/>
        </pc:sldMkLst>
        <pc:spChg chg="del">
          <ac:chgData name="Marco Enrico Baggio" userId="S::10670070@polimi.it::7852169e-9323-4027-86f9-7796f5c7668c" providerId="AD" clId="Web-{7D9B7572-763A-88D6-FE11-ED03A924438A}" dt="2022-07-06T14:40:27.479" v="180"/>
          <ac:spMkLst>
            <pc:docMk/>
            <pc:sldMk cId="1327130838" sldId="277"/>
            <ac:spMk id="2" creationId="{FC733F77-D4D1-EE66-B68F-4D95D97AECB3}"/>
          </ac:spMkLst>
        </pc:spChg>
        <pc:spChg chg="del">
          <ac:chgData name="Marco Enrico Baggio" userId="S::10670070@polimi.it::7852169e-9323-4027-86f9-7796f5c7668c" providerId="AD" clId="Web-{7D9B7572-763A-88D6-FE11-ED03A924438A}" dt="2022-07-06T14:40:32.276" v="181"/>
          <ac:spMkLst>
            <pc:docMk/>
            <pc:sldMk cId="1327130838" sldId="277"/>
            <ac:spMk id="3" creationId="{F5ED703A-6941-2763-AB53-1D9E5FAD1D8B}"/>
          </ac:spMkLst>
        </pc:spChg>
        <pc:picChg chg="add mod ord">
          <ac:chgData name="Marco Enrico Baggio" userId="S::10670070@polimi.it::7852169e-9323-4027-86f9-7796f5c7668c" providerId="AD" clId="Web-{7D9B7572-763A-88D6-FE11-ED03A924438A}" dt="2022-07-06T14:41:06.637" v="192" actId="1076"/>
          <ac:picMkLst>
            <pc:docMk/>
            <pc:sldMk cId="1327130838" sldId="277"/>
            <ac:picMk id="4" creationId="{8E0F6FB7-9E40-3F23-6F86-AED0F96EA1AA}"/>
          </ac:picMkLst>
        </pc:picChg>
      </pc:sldChg>
      <pc:sldChg chg="addSp delSp modSp new">
        <pc:chgData name="Marco Enrico Baggio" userId="S::10670070@polimi.it::7852169e-9323-4027-86f9-7796f5c7668c" providerId="AD" clId="Web-{7D9B7572-763A-88D6-FE11-ED03A924438A}" dt="2022-07-06T14:40:58.496" v="189" actId="1076"/>
        <pc:sldMkLst>
          <pc:docMk/>
          <pc:sldMk cId="3292446174" sldId="278"/>
        </pc:sldMkLst>
        <pc:spChg chg="del">
          <ac:chgData name="Marco Enrico Baggio" userId="S::10670070@polimi.it::7852169e-9323-4027-86f9-7796f5c7668c" providerId="AD" clId="Web-{7D9B7572-763A-88D6-FE11-ED03A924438A}" dt="2022-07-06T14:40:49.917" v="186"/>
          <ac:spMkLst>
            <pc:docMk/>
            <pc:sldMk cId="3292446174" sldId="278"/>
            <ac:spMk id="2" creationId="{7BE666C5-427A-439D-C483-83BBD0C37DE2}"/>
          </ac:spMkLst>
        </pc:spChg>
        <pc:spChg chg="del">
          <ac:chgData name="Marco Enrico Baggio" userId="S::10670070@polimi.it::7852169e-9323-4027-86f9-7796f5c7668c" providerId="AD" clId="Web-{7D9B7572-763A-88D6-FE11-ED03A924438A}" dt="2022-07-06T14:40:53.855" v="187"/>
          <ac:spMkLst>
            <pc:docMk/>
            <pc:sldMk cId="3292446174" sldId="278"/>
            <ac:spMk id="3" creationId="{1E55ADF3-FECC-2AE3-C2BF-5AF109BA9F00}"/>
          </ac:spMkLst>
        </pc:spChg>
        <pc:picChg chg="add mod ord">
          <ac:chgData name="Marco Enrico Baggio" userId="S::10670070@polimi.it::7852169e-9323-4027-86f9-7796f5c7668c" providerId="AD" clId="Web-{7D9B7572-763A-88D6-FE11-ED03A924438A}" dt="2022-07-06T14:40:58.496" v="189" actId="1076"/>
          <ac:picMkLst>
            <pc:docMk/>
            <pc:sldMk cId="3292446174" sldId="278"/>
            <ac:picMk id="4" creationId="{18AB8B30-1BAF-F64E-362A-E860F22AB1E6}"/>
          </ac:picMkLst>
        </pc:picChg>
      </pc:sldChg>
      <pc:sldChg chg="addSp delSp modSp new">
        <pc:chgData name="Marco Enrico Baggio" userId="S::10670070@polimi.it::7852169e-9323-4027-86f9-7796f5c7668c" providerId="AD" clId="Web-{7D9B7572-763A-88D6-FE11-ED03A924438A}" dt="2022-07-06T14:41:30.559" v="198" actId="14100"/>
        <pc:sldMkLst>
          <pc:docMk/>
          <pc:sldMk cId="3955889460" sldId="279"/>
        </pc:sldMkLst>
        <pc:spChg chg="del">
          <ac:chgData name="Marco Enrico Baggio" userId="S::10670070@polimi.it::7852169e-9323-4027-86f9-7796f5c7668c" providerId="AD" clId="Web-{7D9B7572-763A-88D6-FE11-ED03A924438A}" dt="2022-07-06T14:41:16.590" v="194"/>
          <ac:spMkLst>
            <pc:docMk/>
            <pc:sldMk cId="3955889460" sldId="279"/>
            <ac:spMk id="2" creationId="{1B42B1B2-26C2-9898-B29F-99733F1D0B11}"/>
          </ac:spMkLst>
        </pc:spChg>
        <pc:spChg chg="del">
          <ac:chgData name="Marco Enrico Baggio" userId="S::10670070@polimi.it::7852169e-9323-4027-86f9-7796f5c7668c" providerId="AD" clId="Web-{7D9B7572-763A-88D6-FE11-ED03A924438A}" dt="2022-07-06T14:41:20.778" v="195"/>
          <ac:spMkLst>
            <pc:docMk/>
            <pc:sldMk cId="3955889460" sldId="279"/>
            <ac:spMk id="3" creationId="{66293FA5-B217-564D-40D3-2C107372A2A6}"/>
          </ac:spMkLst>
        </pc:spChg>
        <pc:picChg chg="add mod ord">
          <ac:chgData name="Marco Enrico Baggio" userId="S::10670070@polimi.it::7852169e-9323-4027-86f9-7796f5c7668c" providerId="AD" clId="Web-{7D9B7572-763A-88D6-FE11-ED03A924438A}" dt="2022-07-06T14:41:30.559" v="198" actId="14100"/>
          <ac:picMkLst>
            <pc:docMk/>
            <pc:sldMk cId="3955889460" sldId="279"/>
            <ac:picMk id="4" creationId="{7A815C63-6BD6-4935-65D2-2DCC75FDF240}"/>
          </ac:picMkLst>
        </pc:picChg>
      </pc:sldChg>
      <pc:sldChg chg="addSp delSp modSp new">
        <pc:chgData name="Marco Enrico Baggio" userId="S::10670070@polimi.it::7852169e-9323-4027-86f9-7796f5c7668c" providerId="AD" clId="Web-{7D9B7572-763A-88D6-FE11-ED03A924438A}" dt="2022-07-06T14:52:43.843" v="255" actId="20577"/>
        <pc:sldMkLst>
          <pc:docMk/>
          <pc:sldMk cId="3149067295" sldId="280"/>
        </pc:sldMkLst>
        <pc:spChg chg="mod">
          <ac:chgData name="Marco Enrico Baggio" userId="S::10670070@polimi.it::7852169e-9323-4027-86f9-7796f5c7668c" providerId="AD" clId="Web-{7D9B7572-763A-88D6-FE11-ED03A924438A}" dt="2022-07-06T14:52:43.843" v="255" actId="20577"/>
          <ac:spMkLst>
            <pc:docMk/>
            <pc:sldMk cId="3149067295" sldId="280"/>
            <ac:spMk id="2" creationId="{9E6E12DF-6C2E-80D7-4207-9BABDC6BA638}"/>
          </ac:spMkLst>
        </pc:spChg>
        <pc:spChg chg="del">
          <ac:chgData name="Marco Enrico Baggio" userId="S::10670070@polimi.it::7852169e-9323-4027-86f9-7796f5c7668c" providerId="AD" clId="Web-{7D9B7572-763A-88D6-FE11-ED03A924438A}" dt="2022-07-06T14:52:19.811" v="222"/>
          <ac:spMkLst>
            <pc:docMk/>
            <pc:sldMk cId="3149067295" sldId="280"/>
            <ac:spMk id="3" creationId="{3731E687-B196-896F-84CA-31ED4999A565}"/>
          </ac:spMkLst>
        </pc:spChg>
        <pc:picChg chg="add mod ord">
          <ac:chgData name="Marco Enrico Baggio" userId="S::10670070@polimi.it::7852169e-9323-4027-86f9-7796f5c7668c" providerId="AD" clId="Web-{7D9B7572-763A-88D6-FE11-ED03A924438A}" dt="2022-07-06T14:52:27.843" v="224" actId="1076"/>
          <ac:picMkLst>
            <pc:docMk/>
            <pc:sldMk cId="3149067295" sldId="280"/>
            <ac:picMk id="4" creationId="{0412DAF7-5E7B-A159-CC2F-3A88F14B4326}"/>
          </ac:picMkLst>
        </pc:picChg>
      </pc:sldChg>
      <pc:sldChg chg="addSp delSp modSp new">
        <pc:chgData name="Marco Enrico Baggio" userId="S::10670070@polimi.it::7852169e-9323-4027-86f9-7796f5c7668c" providerId="AD" clId="Web-{7D9B7572-763A-88D6-FE11-ED03A924438A}" dt="2022-07-06T14:54:11.564" v="309" actId="20577"/>
        <pc:sldMkLst>
          <pc:docMk/>
          <pc:sldMk cId="2933788268" sldId="281"/>
        </pc:sldMkLst>
        <pc:spChg chg="mod">
          <ac:chgData name="Marco Enrico Baggio" userId="S::10670070@polimi.it::7852169e-9323-4027-86f9-7796f5c7668c" providerId="AD" clId="Web-{7D9B7572-763A-88D6-FE11-ED03A924438A}" dt="2022-07-06T14:54:11.564" v="309" actId="20577"/>
          <ac:spMkLst>
            <pc:docMk/>
            <pc:sldMk cId="2933788268" sldId="281"/>
            <ac:spMk id="2" creationId="{74791B53-2EB9-D5BA-715C-6830B125BBBA}"/>
          </ac:spMkLst>
        </pc:spChg>
        <pc:spChg chg="del">
          <ac:chgData name="Marco Enrico Baggio" userId="S::10670070@polimi.it::7852169e-9323-4027-86f9-7796f5c7668c" providerId="AD" clId="Web-{7D9B7572-763A-88D6-FE11-ED03A924438A}" dt="2022-07-06T14:52:58.344" v="257"/>
          <ac:spMkLst>
            <pc:docMk/>
            <pc:sldMk cId="2933788268" sldId="281"/>
            <ac:spMk id="3" creationId="{3741AE09-BA35-280B-C43E-576EA78BD0D6}"/>
          </ac:spMkLst>
        </pc:spChg>
        <pc:picChg chg="add mod ord">
          <ac:chgData name="Marco Enrico Baggio" userId="S::10670070@polimi.it::7852169e-9323-4027-86f9-7796f5c7668c" providerId="AD" clId="Web-{7D9B7572-763A-88D6-FE11-ED03A924438A}" dt="2022-07-06T14:53:08.250" v="262" actId="1076"/>
          <ac:picMkLst>
            <pc:docMk/>
            <pc:sldMk cId="2933788268" sldId="281"/>
            <ac:picMk id="4" creationId="{6FEE95A3-2F15-B5D7-C489-5733A7DD5B13}"/>
          </ac:picMkLst>
        </pc:picChg>
        <pc:picChg chg="add mod">
          <ac:chgData name="Marco Enrico Baggio" userId="S::10670070@polimi.it::7852169e-9323-4027-86f9-7796f5c7668c" providerId="AD" clId="Web-{7D9B7572-763A-88D6-FE11-ED03A924438A}" dt="2022-07-06T14:53:24.204" v="267" actId="14100"/>
          <ac:picMkLst>
            <pc:docMk/>
            <pc:sldMk cId="2933788268" sldId="281"/>
            <ac:picMk id="5" creationId="{99F15DA0-D4DD-48F9-B223-D7BFE890F799}"/>
          </ac:picMkLst>
        </pc:picChg>
      </pc:sldChg>
      <pc:sldChg chg="addSp delSp modSp new">
        <pc:chgData name="Marco Enrico Baggio" userId="S::10670070@polimi.it::7852169e-9323-4027-86f9-7796f5c7668c" providerId="AD" clId="Web-{7D9B7572-763A-88D6-FE11-ED03A924438A}" dt="2022-07-06T14:57:29.976" v="376" actId="1076"/>
        <pc:sldMkLst>
          <pc:docMk/>
          <pc:sldMk cId="385896969" sldId="282"/>
        </pc:sldMkLst>
        <pc:spChg chg="mod">
          <ac:chgData name="Marco Enrico Baggio" userId="S::10670070@polimi.it::7852169e-9323-4027-86f9-7796f5c7668c" providerId="AD" clId="Web-{7D9B7572-763A-88D6-FE11-ED03A924438A}" dt="2022-07-06T14:57:16.569" v="374" actId="20577"/>
          <ac:spMkLst>
            <pc:docMk/>
            <pc:sldMk cId="385896969" sldId="282"/>
            <ac:spMk id="2" creationId="{3569AD19-F71E-EF36-46D2-363D382F5C71}"/>
          </ac:spMkLst>
        </pc:spChg>
        <pc:spChg chg="del">
          <ac:chgData name="Marco Enrico Baggio" userId="S::10670070@polimi.it::7852169e-9323-4027-86f9-7796f5c7668c" providerId="AD" clId="Web-{7D9B7572-763A-88D6-FE11-ED03A924438A}" dt="2022-07-06T14:56:40.162" v="356"/>
          <ac:spMkLst>
            <pc:docMk/>
            <pc:sldMk cId="385896969" sldId="282"/>
            <ac:spMk id="3" creationId="{8DBB47FE-544D-5DA4-B1EE-7F070C6691FB}"/>
          </ac:spMkLst>
        </pc:spChg>
        <pc:picChg chg="add mod ord">
          <ac:chgData name="Marco Enrico Baggio" userId="S::10670070@polimi.it::7852169e-9323-4027-86f9-7796f5c7668c" providerId="AD" clId="Web-{7D9B7572-763A-88D6-FE11-ED03A924438A}" dt="2022-07-06T14:57:28.273" v="375" actId="1076"/>
          <ac:picMkLst>
            <pc:docMk/>
            <pc:sldMk cId="385896969" sldId="282"/>
            <ac:picMk id="4" creationId="{B08AD42A-633C-6D11-F090-E7CC5EED8BCA}"/>
          </ac:picMkLst>
        </pc:picChg>
        <pc:picChg chg="add mod">
          <ac:chgData name="Marco Enrico Baggio" userId="S::10670070@polimi.it::7852169e-9323-4027-86f9-7796f5c7668c" providerId="AD" clId="Web-{7D9B7572-763A-88D6-FE11-ED03A924438A}" dt="2022-07-06T14:57:29.976" v="376" actId="1076"/>
          <ac:picMkLst>
            <pc:docMk/>
            <pc:sldMk cId="385896969" sldId="282"/>
            <ac:picMk id="5" creationId="{1B2775AB-DCF2-CB01-882D-DF375481D0F2}"/>
          </ac:picMkLst>
        </pc:picChg>
      </pc:sldChg>
      <pc:sldChg chg="addSp delSp modSp new">
        <pc:chgData name="Marco Enrico Baggio" userId="S::10670070@polimi.it::7852169e-9323-4027-86f9-7796f5c7668c" providerId="AD" clId="Web-{7D9B7572-763A-88D6-FE11-ED03A924438A}" dt="2022-07-06T14:58:26.931" v="415" actId="20577"/>
        <pc:sldMkLst>
          <pc:docMk/>
          <pc:sldMk cId="613113104" sldId="283"/>
        </pc:sldMkLst>
        <pc:spChg chg="mod">
          <ac:chgData name="Marco Enrico Baggio" userId="S::10670070@polimi.it::7852169e-9323-4027-86f9-7796f5c7668c" providerId="AD" clId="Web-{7D9B7572-763A-88D6-FE11-ED03A924438A}" dt="2022-07-06T14:58:26.931" v="415" actId="20577"/>
          <ac:spMkLst>
            <pc:docMk/>
            <pc:sldMk cId="613113104" sldId="283"/>
            <ac:spMk id="2" creationId="{5EFCEBC2-7775-0CF3-CA93-A738D6E4F7C7}"/>
          </ac:spMkLst>
        </pc:spChg>
        <pc:spChg chg="del">
          <ac:chgData name="Marco Enrico Baggio" userId="S::10670070@polimi.it::7852169e-9323-4027-86f9-7796f5c7668c" providerId="AD" clId="Web-{7D9B7572-763A-88D6-FE11-ED03A924438A}" dt="2022-07-06T14:57:50.148" v="379"/>
          <ac:spMkLst>
            <pc:docMk/>
            <pc:sldMk cId="613113104" sldId="283"/>
            <ac:spMk id="3" creationId="{F356FF42-2F02-CBC9-5EA5-6A48F5118D1D}"/>
          </ac:spMkLst>
        </pc:spChg>
        <pc:picChg chg="add mod ord">
          <ac:chgData name="Marco Enrico Baggio" userId="S::10670070@polimi.it::7852169e-9323-4027-86f9-7796f5c7668c" providerId="AD" clId="Web-{7D9B7572-763A-88D6-FE11-ED03A924438A}" dt="2022-07-06T14:57:50.148" v="379"/>
          <ac:picMkLst>
            <pc:docMk/>
            <pc:sldMk cId="613113104" sldId="283"/>
            <ac:picMk id="4" creationId="{A9D90C4C-9886-B86E-7560-04295CE68C8A}"/>
          </ac:picMkLst>
        </pc:picChg>
      </pc:sldChg>
      <pc:sldChg chg="new del">
        <pc:chgData name="Marco Enrico Baggio" userId="S::10670070@polimi.it::7852169e-9323-4027-86f9-7796f5c7668c" providerId="AD" clId="Web-{7D9B7572-763A-88D6-FE11-ED03A924438A}" dt="2022-07-06T14:58:34.509" v="416"/>
        <pc:sldMkLst>
          <pc:docMk/>
          <pc:sldMk cId="608967440" sldId="284"/>
        </pc:sldMkLst>
      </pc:sldChg>
      <pc:sldChg chg="addSp delSp modSp">
        <pc:chgData name="Marco Enrico Baggio" userId="S::10670070@polimi.it::7852169e-9323-4027-86f9-7796f5c7668c" providerId="AD" clId="Web-{7D9B7572-763A-88D6-FE11-ED03A924438A}" dt="2022-07-06T16:12:55.099" v="1182" actId="20577"/>
        <pc:sldMkLst>
          <pc:docMk/>
          <pc:sldMk cId="3762612491" sldId="284"/>
        </pc:sldMkLst>
        <pc:spChg chg="mod">
          <ac:chgData name="Marco Enrico Baggio" userId="S::10670070@polimi.it::7852169e-9323-4027-86f9-7796f5c7668c" providerId="AD" clId="Web-{7D9B7572-763A-88D6-FE11-ED03A924438A}" dt="2022-07-06T16:12:55.099" v="1182" actId="20577"/>
          <ac:spMkLst>
            <pc:docMk/>
            <pc:sldMk cId="3762612491" sldId="284"/>
            <ac:spMk id="3" creationId="{D30C8FAB-459C-765C-53BF-B3594CA9F826}"/>
          </ac:spMkLst>
        </pc:spChg>
        <pc:cxnChg chg="add del mod">
          <ac:chgData name="Marco Enrico Baggio" userId="S::10670070@polimi.it::7852169e-9323-4027-86f9-7796f5c7668c" providerId="AD" clId="Web-{7D9B7572-763A-88D6-FE11-ED03A924438A}" dt="2022-07-06T16:06:02.348" v="1112"/>
          <ac:cxnSpMkLst>
            <pc:docMk/>
            <pc:sldMk cId="3762612491" sldId="284"/>
            <ac:cxnSpMk id="4" creationId="{02E34825-EB5A-58B5-6BEB-3E4CF5F2AB9A}"/>
          </ac:cxnSpMkLst>
        </pc:cxnChg>
      </pc:sldChg>
      <pc:sldChg chg="addSp delSp modSp new ord">
        <pc:chgData name="Marco Enrico Baggio" userId="S::10670070@polimi.it::7852169e-9323-4027-86f9-7796f5c7668c" providerId="AD" clId="Web-{7D9B7572-763A-88D6-FE11-ED03A924438A}" dt="2022-07-06T16:00:54.265" v="941" actId="20577"/>
        <pc:sldMkLst>
          <pc:docMk/>
          <pc:sldMk cId="1434756416" sldId="285"/>
        </pc:sldMkLst>
        <pc:spChg chg="mod">
          <ac:chgData name="Marco Enrico Baggio" userId="S::10670070@polimi.it::7852169e-9323-4027-86f9-7796f5c7668c" providerId="AD" clId="Web-{7D9B7572-763A-88D6-FE11-ED03A924438A}" dt="2022-07-06T16:00:54.265" v="941" actId="20577"/>
          <ac:spMkLst>
            <pc:docMk/>
            <pc:sldMk cId="1434756416" sldId="285"/>
            <ac:spMk id="2" creationId="{4117E20D-4466-A14A-EE6E-AB9A9E61D2E7}"/>
          </ac:spMkLst>
        </pc:spChg>
        <pc:spChg chg="del mod">
          <ac:chgData name="Marco Enrico Baggio" userId="S::10670070@polimi.it::7852169e-9323-4027-86f9-7796f5c7668c" providerId="AD" clId="Web-{7D9B7572-763A-88D6-FE11-ED03A924438A}" dt="2022-07-06T15:57:49.008" v="906"/>
          <ac:spMkLst>
            <pc:docMk/>
            <pc:sldMk cId="1434756416" sldId="285"/>
            <ac:spMk id="3" creationId="{5B3EE8ED-D40B-24B0-D4CE-060E9C8CFB5D}"/>
          </ac:spMkLst>
        </pc:spChg>
        <pc:spChg chg="add del">
          <ac:chgData name="Marco Enrico Baggio" userId="S::10670070@polimi.it::7852169e-9323-4027-86f9-7796f5c7668c" providerId="AD" clId="Web-{7D9B7572-763A-88D6-FE11-ED03A924438A}" dt="2022-07-06T15:59:40.387" v="909"/>
          <ac:spMkLst>
            <pc:docMk/>
            <pc:sldMk cId="1434756416" sldId="285"/>
            <ac:spMk id="6" creationId="{384E66EE-2871-65A2-DFF6-9D8C5425A6B6}"/>
          </ac:spMkLst>
        </pc:spChg>
        <pc:graphicFrameChg chg="add mod">
          <ac:chgData name="Marco Enrico Baggio" userId="S::10670070@polimi.it::7852169e-9323-4027-86f9-7796f5c7668c" providerId="AD" clId="Web-{7D9B7572-763A-88D6-FE11-ED03A924438A}" dt="2022-07-06T15:57:54.805" v="907" actId="1076"/>
          <ac:graphicFrameMkLst>
            <pc:docMk/>
            <pc:sldMk cId="1434756416" sldId="285"/>
            <ac:graphicFrameMk id="5" creationId="{6FFDE89B-90E8-B400-829A-F40701E7046B}"/>
          </ac:graphicFrameMkLst>
        </pc:graphicFrameChg>
      </pc:sldChg>
    </pc:docChg>
  </pc:docChgLst>
  <pc:docChgLst>
    <pc:chgData name="Marco Galliani" userId="e76e0d7f-ef70-4960-81c8-5fde48e759f6" providerId="ADAL" clId="{790A4579-71C6-4727-9798-97583D55C6F3}"/>
    <pc:docChg chg="undo custSel addSld delSld modSld sldOrd">
      <pc:chgData name="Marco Galliani" userId="e76e0d7f-ef70-4960-81c8-5fde48e759f6" providerId="ADAL" clId="{790A4579-71C6-4727-9798-97583D55C6F3}" dt="2022-07-06T23:36:48.940" v="1819" actId="1076"/>
      <pc:docMkLst>
        <pc:docMk/>
      </pc:docMkLst>
      <pc:sldChg chg="addSp modSp mod">
        <pc:chgData name="Marco Galliani" userId="e76e0d7f-ef70-4960-81c8-5fde48e759f6" providerId="ADAL" clId="{790A4579-71C6-4727-9798-97583D55C6F3}" dt="2022-07-06T23:23:28.839" v="1171" actId="207"/>
        <pc:sldMkLst>
          <pc:docMk/>
          <pc:sldMk cId="1553664920" sldId="256"/>
        </pc:sldMkLst>
        <pc:spChg chg="mod">
          <ac:chgData name="Marco Galliani" userId="e76e0d7f-ef70-4960-81c8-5fde48e759f6" providerId="ADAL" clId="{790A4579-71C6-4727-9798-97583D55C6F3}" dt="2022-07-06T23:22:29.978" v="1098" actId="27636"/>
          <ac:spMkLst>
            <pc:docMk/>
            <pc:sldMk cId="1553664920" sldId="256"/>
            <ac:spMk id="3" creationId="{272EF1B6-AA12-ADEE-322E-7F2ACA24F5C3}"/>
          </ac:spMkLst>
        </pc:spChg>
        <pc:spChg chg="add mod">
          <ac:chgData name="Marco Galliani" userId="e76e0d7f-ef70-4960-81c8-5fde48e759f6" providerId="ADAL" clId="{790A4579-71C6-4727-9798-97583D55C6F3}" dt="2022-07-06T23:23:28.839" v="1171" actId="207"/>
          <ac:spMkLst>
            <pc:docMk/>
            <pc:sldMk cId="1553664920" sldId="256"/>
            <ac:spMk id="4" creationId="{44E78910-FA3B-5D48-22A8-FF006D19134E}"/>
          </ac:spMkLst>
        </pc:spChg>
      </pc:sldChg>
      <pc:sldChg chg="modSp mod">
        <pc:chgData name="Marco Galliani" userId="e76e0d7f-ef70-4960-81c8-5fde48e759f6" providerId="ADAL" clId="{790A4579-71C6-4727-9798-97583D55C6F3}" dt="2022-07-06T23:24:30.887" v="1188" actId="14100"/>
        <pc:sldMkLst>
          <pc:docMk/>
          <pc:sldMk cId="870697384" sldId="257"/>
        </pc:sldMkLst>
        <pc:spChg chg="mod">
          <ac:chgData name="Marco Galliani" userId="e76e0d7f-ef70-4960-81c8-5fde48e759f6" providerId="ADAL" clId="{790A4579-71C6-4727-9798-97583D55C6F3}" dt="2022-07-06T23:24:30.887" v="1188" actId="14100"/>
          <ac:spMkLst>
            <pc:docMk/>
            <pc:sldMk cId="870697384" sldId="257"/>
            <ac:spMk id="3" creationId="{252549B1-BBA8-38A8-3123-87A3FAA0FE10}"/>
          </ac:spMkLst>
        </pc:spChg>
      </pc:sldChg>
      <pc:sldChg chg="addSp delSp modSp mod">
        <pc:chgData name="Marco Galliani" userId="e76e0d7f-ef70-4960-81c8-5fde48e759f6" providerId="ADAL" clId="{790A4579-71C6-4727-9798-97583D55C6F3}" dt="2022-07-06T23:31:50.797" v="1571"/>
        <pc:sldMkLst>
          <pc:docMk/>
          <pc:sldMk cId="1438430764" sldId="258"/>
        </pc:sldMkLst>
        <pc:spChg chg="add mod">
          <ac:chgData name="Marco Galliani" userId="e76e0d7f-ef70-4960-81c8-5fde48e759f6" providerId="ADAL" clId="{790A4579-71C6-4727-9798-97583D55C6F3}" dt="2022-07-06T23:29:54.018" v="1523" actId="115"/>
          <ac:spMkLst>
            <pc:docMk/>
            <pc:sldMk cId="1438430764" sldId="258"/>
            <ac:spMk id="3" creationId="{FE0BB9D1-03D0-CBA1-5C13-364E08E64F79}"/>
          </ac:spMkLst>
        </pc:spChg>
        <pc:spChg chg="add mod">
          <ac:chgData name="Marco Galliani" userId="e76e0d7f-ef70-4960-81c8-5fde48e759f6" providerId="ADAL" clId="{790A4579-71C6-4727-9798-97583D55C6F3}" dt="2022-07-06T23:31:49.931" v="1570" actId="478"/>
          <ac:spMkLst>
            <pc:docMk/>
            <pc:sldMk cId="1438430764" sldId="258"/>
            <ac:spMk id="6" creationId="{27CA152D-9D4B-74A0-F7FF-47BF855A8D6C}"/>
          </ac:spMkLst>
        </pc:spChg>
        <pc:graphicFrameChg chg="del modGraphic">
          <ac:chgData name="Marco Galliani" userId="e76e0d7f-ef70-4960-81c8-5fde48e759f6" providerId="ADAL" clId="{790A4579-71C6-4727-9798-97583D55C6F3}" dt="2022-07-06T23:31:49.931" v="1570" actId="478"/>
          <ac:graphicFrameMkLst>
            <pc:docMk/>
            <pc:sldMk cId="1438430764" sldId="258"/>
            <ac:graphicFrameMk id="4" creationId="{9ED12A24-ECBF-0B7F-3F83-8E6189DDD4A9}"/>
          </ac:graphicFrameMkLst>
        </pc:graphicFrameChg>
        <pc:graphicFrameChg chg="add mod">
          <ac:chgData name="Marco Galliani" userId="e76e0d7f-ef70-4960-81c8-5fde48e759f6" providerId="ADAL" clId="{790A4579-71C6-4727-9798-97583D55C6F3}" dt="2022-07-06T23:31:50.797" v="1571"/>
          <ac:graphicFrameMkLst>
            <pc:docMk/>
            <pc:sldMk cId="1438430764" sldId="258"/>
            <ac:graphicFrameMk id="7" creationId="{960E2F89-1525-1EA0-0A28-53C2AC00A27A}"/>
          </ac:graphicFrameMkLst>
        </pc:graphicFrameChg>
      </pc:sldChg>
      <pc:sldChg chg="modSp mod">
        <pc:chgData name="Marco Galliani" userId="e76e0d7f-ef70-4960-81c8-5fde48e759f6" providerId="ADAL" clId="{790A4579-71C6-4727-9798-97583D55C6F3}" dt="2022-07-06T23:36:10.162" v="1811" actId="1076"/>
        <pc:sldMkLst>
          <pc:docMk/>
          <pc:sldMk cId="2317483141" sldId="261"/>
        </pc:sldMkLst>
        <pc:picChg chg="mod">
          <ac:chgData name="Marco Galliani" userId="e76e0d7f-ef70-4960-81c8-5fde48e759f6" providerId="ADAL" clId="{790A4579-71C6-4727-9798-97583D55C6F3}" dt="2022-07-06T23:36:10.162" v="1811" actId="1076"/>
          <ac:picMkLst>
            <pc:docMk/>
            <pc:sldMk cId="2317483141" sldId="261"/>
            <ac:picMk id="4" creationId="{5342F37D-5868-5CD5-65F7-7FC0F5F69B60}"/>
          </ac:picMkLst>
        </pc:picChg>
        <pc:picChg chg="mod">
          <ac:chgData name="Marco Galliani" userId="e76e0d7f-ef70-4960-81c8-5fde48e759f6" providerId="ADAL" clId="{790A4579-71C6-4727-9798-97583D55C6F3}" dt="2022-07-06T23:35:41.286" v="1805" actId="1076"/>
          <ac:picMkLst>
            <pc:docMk/>
            <pc:sldMk cId="2317483141" sldId="261"/>
            <ac:picMk id="7" creationId="{98BD01AC-2256-8F27-4F6C-632879662E32}"/>
          </ac:picMkLst>
        </pc:picChg>
      </pc:sldChg>
      <pc:sldChg chg="addSp delSp modSp mod">
        <pc:chgData name="Marco Galliani" userId="e76e0d7f-ef70-4960-81c8-5fde48e759f6" providerId="ADAL" clId="{790A4579-71C6-4727-9798-97583D55C6F3}" dt="2022-07-06T22:26:18.262" v="537" actId="20577"/>
        <pc:sldMkLst>
          <pc:docMk/>
          <pc:sldMk cId="1493730301" sldId="265"/>
        </pc:sldMkLst>
        <pc:spChg chg="mod">
          <ac:chgData name="Marco Galliani" userId="e76e0d7f-ef70-4960-81c8-5fde48e759f6" providerId="ADAL" clId="{790A4579-71C6-4727-9798-97583D55C6F3}" dt="2022-07-06T22:26:18.262" v="537" actId="20577"/>
          <ac:spMkLst>
            <pc:docMk/>
            <pc:sldMk cId="1493730301" sldId="265"/>
            <ac:spMk id="2" creationId="{2C87C171-4433-4F03-F8C7-3AF617184440}"/>
          </ac:spMkLst>
        </pc:spChg>
        <pc:spChg chg="del mod">
          <ac:chgData name="Marco Galliani" userId="e76e0d7f-ef70-4960-81c8-5fde48e759f6" providerId="ADAL" clId="{790A4579-71C6-4727-9798-97583D55C6F3}" dt="2022-07-06T21:04:49.957" v="4" actId="21"/>
          <ac:spMkLst>
            <pc:docMk/>
            <pc:sldMk cId="1493730301" sldId="265"/>
            <ac:spMk id="3" creationId="{51F8D7B4-E90D-C6AE-396B-D75FC8AE2B65}"/>
          </ac:spMkLst>
        </pc:spChg>
        <pc:spChg chg="add del mod">
          <ac:chgData name="Marco Galliani" userId="e76e0d7f-ef70-4960-81c8-5fde48e759f6" providerId="ADAL" clId="{790A4579-71C6-4727-9798-97583D55C6F3}" dt="2022-07-06T22:25:00.153" v="474" actId="931"/>
          <ac:spMkLst>
            <pc:docMk/>
            <pc:sldMk cId="1493730301" sldId="265"/>
            <ac:spMk id="4" creationId="{7211061D-0B4F-4E4F-1D9F-9DA0C253A68F}"/>
          </ac:spMkLst>
        </pc:spChg>
        <pc:spChg chg="add del mod">
          <ac:chgData name="Marco Galliani" userId="e76e0d7f-ef70-4960-81c8-5fde48e759f6" providerId="ADAL" clId="{790A4579-71C6-4727-9798-97583D55C6F3}" dt="2022-07-06T21:05:09.849" v="5" actId="931"/>
          <ac:spMkLst>
            <pc:docMk/>
            <pc:sldMk cId="1493730301" sldId="265"/>
            <ac:spMk id="5" creationId="{7AC53F42-5BF4-A273-03D3-CE5B13F7E320}"/>
          </ac:spMkLst>
        </pc:spChg>
        <pc:picChg chg="add mod">
          <ac:chgData name="Marco Galliani" userId="e76e0d7f-ef70-4960-81c8-5fde48e759f6" providerId="ADAL" clId="{790A4579-71C6-4727-9798-97583D55C6F3}" dt="2022-07-06T22:25:13.072" v="477" actId="1076"/>
          <ac:picMkLst>
            <pc:docMk/>
            <pc:sldMk cId="1493730301" sldId="265"/>
            <ac:picMk id="6" creationId="{0AA7BBBD-332E-6B99-1119-453DBA89C3EE}"/>
          </ac:picMkLst>
        </pc:picChg>
        <pc:picChg chg="add del mod">
          <ac:chgData name="Marco Galliani" userId="e76e0d7f-ef70-4960-81c8-5fde48e759f6" providerId="ADAL" clId="{790A4579-71C6-4727-9798-97583D55C6F3}" dt="2022-07-06T22:23:48.972" v="473" actId="478"/>
          <ac:picMkLst>
            <pc:docMk/>
            <pc:sldMk cId="1493730301" sldId="265"/>
            <ac:picMk id="7" creationId="{FEDB88AD-FC15-B3EC-9451-8767A625AA91}"/>
          </ac:picMkLst>
        </pc:picChg>
      </pc:sldChg>
      <pc:sldChg chg="modSp del mod">
        <pc:chgData name="Marco Galliani" userId="e76e0d7f-ef70-4960-81c8-5fde48e759f6" providerId="ADAL" clId="{790A4579-71C6-4727-9798-97583D55C6F3}" dt="2022-07-06T21:23:06.191" v="189" actId="2696"/>
        <pc:sldMkLst>
          <pc:docMk/>
          <pc:sldMk cId="1263215632" sldId="266"/>
        </pc:sldMkLst>
        <pc:spChg chg="mod">
          <ac:chgData name="Marco Galliani" userId="e76e0d7f-ef70-4960-81c8-5fde48e759f6" providerId="ADAL" clId="{790A4579-71C6-4727-9798-97583D55C6F3}" dt="2022-07-06T21:22:58.342" v="188" actId="5793"/>
          <ac:spMkLst>
            <pc:docMk/>
            <pc:sldMk cId="1263215632" sldId="266"/>
            <ac:spMk id="3" creationId="{43B61B46-EC18-82EA-99F3-FB640C0F72E6}"/>
          </ac:spMkLst>
        </pc:spChg>
      </pc:sldChg>
      <pc:sldChg chg="modSp mod">
        <pc:chgData name="Marco Galliani" userId="e76e0d7f-ef70-4960-81c8-5fde48e759f6" providerId="ADAL" clId="{790A4579-71C6-4727-9798-97583D55C6F3}" dt="2022-07-06T23:35:23.751" v="1803" actId="20577"/>
        <pc:sldMkLst>
          <pc:docMk/>
          <pc:sldMk cId="1612730341" sldId="267"/>
        </pc:sldMkLst>
        <pc:spChg chg="mod">
          <ac:chgData name="Marco Galliani" userId="e76e0d7f-ef70-4960-81c8-5fde48e759f6" providerId="ADAL" clId="{790A4579-71C6-4727-9798-97583D55C6F3}" dt="2022-07-06T23:34:06.266" v="1751" actId="1076"/>
          <ac:spMkLst>
            <pc:docMk/>
            <pc:sldMk cId="1612730341" sldId="267"/>
            <ac:spMk id="3" creationId="{AE525E6B-3659-C237-3F26-F25976BBE9CA}"/>
          </ac:spMkLst>
        </pc:spChg>
        <pc:graphicFrameChg chg="modGraphic">
          <ac:chgData name="Marco Galliani" userId="e76e0d7f-ef70-4960-81c8-5fde48e759f6" providerId="ADAL" clId="{790A4579-71C6-4727-9798-97583D55C6F3}" dt="2022-07-06T23:35:23.751" v="1803" actId="20577"/>
          <ac:graphicFrameMkLst>
            <pc:docMk/>
            <pc:sldMk cId="1612730341" sldId="267"/>
            <ac:graphicFrameMk id="11" creationId="{FF301DEF-3CAF-8FE1-99D3-44D2AB350976}"/>
          </ac:graphicFrameMkLst>
        </pc:graphicFrameChg>
      </pc:sldChg>
      <pc:sldChg chg="del">
        <pc:chgData name="Marco Galliani" userId="e76e0d7f-ef70-4960-81c8-5fde48e759f6" providerId="ADAL" clId="{790A4579-71C6-4727-9798-97583D55C6F3}" dt="2022-07-06T21:04:15.198" v="0" actId="2696"/>
        <pc:sldMkLst>
          <pc:docMk/>
          <pc:sldMk cId="3590103016" sldId="274"/>
        </pc:sldMkLst>
      </pc:sldChg>
      <pc:sldChg chg="addSp delSp modSp mod">
        <pc:chgData name="Marco Galliani" userId="e76e0d7f-ef70-4960-81c8-5fde48e759f6" providerId="ADAL" clId="{790A4579-71C6-4727-9798-97583D55C6F3}" dt="2022-07-06T23:21:56.849" v="1090" actId="1076"/>
        <pc:sldMkLst>
          <pc:docMk/>
          <pc:sldMk cId="1807912821" sldId="275"/>
        </pc:sldMkLst>
        <pc:spChg chg="add del mod">
          <ac:chgData name="Marco Galliani" userId="e76e0d7f-ef70-4960-81c8-5fde48e759f6" providerId="ADAL" clId="{790A4579-71C6-4727-9798-97583D55C6F3}" dt="2022-07-06T23:21:18.788" v="1088"/>
          <ac:spMkLst>
            <pc:docMk/>
            <pc:sldMk cId="1807912821" sldId="275"/>
            <ac:spMk id="2" creationId="{C9652175-7EB6-6F83-E01C-A188563CB5E2}"/>
          </ac:spMkLst>
        </pc:spChg>
        <pc:spChg chg="add del mod">
          <ac:chgData name="Marco Galliani" userId="e76e0d7f-ef70-4960-81c8-5fde48e759f6" providerId="ADAL" clId="{790A4579-71C6-4727-9798-97583D55C6F3}" dt="2022-07-06T23:21:49.935" v="1089" actId="478"/>
          <ac:spMkLst>
            <pc:docMk/>
            <pc:sldMk cId="1807912821" sldId="275"/>
            <ac:spMk id="3" creationId="{AD324EC1-EFA4-301D-696B-8081AAC8DA76}"/>
          </ac:spMkLst>
        </pc:spChg>
        <pc:spChg chg="mod">
          <ac:chgData name="Marco Galliani" userId="e76e0d7f-ef70-4960-81c8-5fde48e759f6" providerId="ADAL" clId="{790A4579-71C6-4727-9798-97583D55C6F3}" dt="2022-07-06T23:21:56.849" v="1090" actId="1076"/>
          <ac:spMkLst>
            <pc:docMk/>
            <pc:sldMk cId="1807912821" sldId="275"/>
            <ac:spMk id="4" creationId="{ECFEA23D-7D87-6BA0-7766-4D2F32F67127}"/>
          </ac:spMkLst>
        </pc:spChg>
        <pc:spChg chg="del">
          <ac:chgData name="Marco Galliani" userId="e76e0d7f-ef70-4960-81c8-5fde48e759f6" providerId="ADAL" clId="{790A4579-71C6-4727-9798-97583D55C6F3}" dt="2022-07-06T21:13:08.667" v="18" actId="478"/>
          <ac:spMkLst>
            <pc:docMk/>
            <pc:sldMk cId="1807912821" sldId="275"/>
            <ac:spMk id="5" creationId="{41D55D28-F6F7-F8FE-5789-2863307C8880}"/>
          </ac:spMkLst>
        </pc:spChg>
      </pc:sldChg>
      <pc:sldChg chg="modSp mod">
        <pc:chgData name="Marco Galliani" userId="e76e0d7f-ef70-4960-81c8-5fde48e759f6" providerId="ADAL" clId="{790A4579-71C6-4727-9798-97583D55C6F3}" dt="2022-07-06T23:28:54.857" v="1474" actId="20577"/>
        <pc:sldMkLst>
          <pc:docMk/>
          <pc:sldMk cId="1457158178" sldId="276"/>
        </pc:sldMkLst>
        <pc:spChg chg="mod">
          <ac:chgData name="Marco Galliani" userId="e76e0d7f-ef70-4960-81c8-5fde48e759f6" providerId="ADAL" clId="{790A4579-71C6-4727-9798-97583D55C6F3}" dt="2022-07-06T23:28:54.857" v="1474" actId="20577"/>
          <ac:spMkLst>
            <pc:docMk/>
            <pc:sldMk cId="1457158178" sldId="276"/>
            <ac:spMk id="2" creationId="{B892C9C6-2CDA-CC94-6FF0-6380879EC3E3}"/>
          </ac:spMkLst>
        </pc:spChg>
        <pc:picChg chg="mod">
          <ac:chgData name="Marco Galliani" userId="e76e0d7f-ef70-4960-81c8-5fde48e759f6" providerId="ADAL" clId="{790A4579-71C6-4727-9798-97583D55C6F3}" dt="2022-07-06T23:28:05.616" v="1389" actId="1076"/>
          <ac:picMkLst>
            <pc:docMk/>
            <pc:sldMk cId="1457158178" sldId="276"/>
            <ac:picMk id="4" creationId="{C5932AD1-C00A-5221-6548-D387358F9235}"/>
          </ac:picMkLst>
        </pc:picChg>
        <pc:picChg chg="mod">
          <ac:chgData name="Marco Galliani" userId="e76e0d7f-ef70-4960-81c8-5fde48e759f6" providerId="ADAL" clId="{790A4579-71C6-4727-9798-97583D55C6F3}" dt="2022-07-06T23:28:10.546" v="1390" actId="1076"/>
          <ac:picMkLst>
            <pc:docMk/>
            <pc:sldMk cId="1457158178" sldId="276"/>
            <ac:picMk id="6" creationId="{45B9D644-B3CC-CE77-19B1-196777F347E9}"/>
          </ac:picMkLst>
        </pc:picChg>
      </pc:sldChg>
      <pc:sldChg chg="modSp mod">
        <pc:chgData name="Marco Galliani" userId="e76e0d7f-ef70-4960-81c8-5fde48e759f6" providerId="ADAL" clId="{790A4579-71C6-4727-9798-97583D55C6F3}" dt="2022-07-06T23:36:48.940" v="1819" actId="1076"/>
        <pc:sldMkLst>
          <pc:docMk/>
          <pc:sldMk cId="3292446174" sldId="278"/>
        </pc:sldMkLst>
        <pc:picChg chg="mod">
          <ac:chgData name="Marco Galliani" userId="e76e0d7f-ef70-4960-81c8-5fde48e759f6" providerId="ADAL" clId="{790A4579-71C6-4727-9798-97583D55C6F3}" dt="2022-07-06T23:36:48.940" v="1819" actId="1076"/>
          <ac:picMkLst>
            <pc:docMk/>
            <pc:sldMk cId="3292446174" sldId="278"/>
            <ac:picMk id="3" creationId="{6A16DF4A-9E2D-DCE7-5766-20339491A5E2}"/>
          </ac:picMkLst>
        </pc:picChg>
        <pc:picChg chg="mod">
          <ac:chgData name="Marco Galliani" userId="e76e0d7f-ef70-4960-81c8-5fde48e759f6" providerId="ADAL" clId="{790A4579-71C6-4727-9798-97583D55C6F3}" dt="2022-07-06T23:36:40.975" v="1818" actId="14100"/>
          <ac:picMkLst>
            <pc:docMk/>
            <pc:sldMk cId="3292446174" sldId="278"/>
            <ac:picMk id="4" creationId="{18AB8B30-1BAF-F64E-362A-E860F22AB1E6}"/>
          </ac:picMkLst>
        </pc:picChg>
      </pc:sldChg>
      <pc:sldChg chg="addSp delSp modSp mod">
        <pc:chgData name="Marco Galliani" userId="e76e0d7f-ef70-4960-81c8-5fde48e759f6" providerId="ADAL" clId="{790A4579-71C6-4727-9798-97583D55C6F3}" dt="2022-07-06T22:23:37.859" v="472" actId="1076"/>
        <pc:sldMkLst>
          <pc:docMk/>
          <pc:sldMk cId="3762612491" sldId="284"/>
        </pc:sldMkLst>
        <pc:spChg chg="mod">
          <ac:chgData name="Marco Galliani" userId="e76e0d7f-ef70-4960-81c8-5fde48e759f6" providerId="ADAL" clId="{790A4579-71C6-4727-9798-97583D55C6F3}" dt="2022-07-06T22:22:50.470" v="466" actId="14100"/>
          <ac:spMkLst>
            <pc:docMk/>
            <pc:sldMk cId="3762612491" sldId="284"/>
            <ac:spMk id="3" creationId="{D30C8FAB-459C-765C-53BF-B3594CA9F826}"/>
          </ac:spMkLst>
        </pc:spChg>
        <pc:picChg chg="add del mod">
          <ac:chgData name="Marco Galliani" userId="e76e0d7f-ef70-4960-81c8-5fde48e759f6" providerId="ADAL" clId="{790A4579-71C6-4727-9798-97583D55C6F3}" dt="2022-07-06T22:22:22.966" v="463" actId="478"/>
          <ac:picMkLst>
            <pc:docMk/>
            <pc:sldMk cId="3762612491" sldId="284"/>
            <ac:picMk id="5" creationId="{93A5735C-D1A4-BA4D-4105-2582BAB88B2D}"/>
          </ac:picMkLst>
        </pc:picChg>
        <pc:picChg chg="add mod">
          <ac:chgData name="Marco Galliani" userId="e76e0d7f-ef70-4960-81c8-5fde48e759f6" providerId="ADAL" clId="{790A4579-71C6-4727-9798-97583D55C6F3}" dt="2022-07-06T22:23:37.859" v="472" actId="1076"/>
          <ac:picMkLst>
            <pc:docMk/>
            <pc:sldMk cId="3762612491" sldId="284"/>
            <ac:picMk id="6" creationId="{1C267FA0-9E6A-90DE-0498-76AF0C2BED7B}"/>
          </ac:picMkLst>
        </pc:picChg>
      </pc:sldChg>
      <pc:sldChg chg="modSp mod">
        <pc:chgData name="Marco Galliani" userId="e76e0d7f-ef70-4960-81c8-5fde48e759f6" providerId="ADAL" clId="{790A4579-71C6-4727-9798-97583D55C6F3}" dt="2022-07-06T22:21:26.128" v="462" actId="20577"/>
        <pc:sldMkLst>
          <pc:docMk/>
          <pc:sldMk cId="1434756416" sldId="285"/>
        </pc:sldMkLst>
        <pc:spChg chg="mod">
          <ac:chgData name="Marco Galliani" userId="e76e0d7f-ef70-4960-81c8-5fde48e759f6" providerId="ADAL" clId="{790A4579-71C6-4727-9798-97583D55C6F3}" dt="2022-07-06T22:21:26.128" v="462" actId="20577"/>
          <ac:spMkLst>
            <pc:docMk/>
            <pc:sldMk cId="1434756416" sldId="285"/>
            <ac:spMk id="2" creationId="{4117E20D-4466-A14A-EE6E-AB9A9E61D2E7}"/>
          </ac:spMkLst>
        </pc:spChg>
        <pc:graphicFrameChg chg="mod modGraphic">
          <ac:chgData name="Marco Galliani" userId="e76e0d7f-ef70-4960-81c8-5fde48e759f6" providerId="ADAL" clId="{790A4579-71C6-4727-9798-97583D55C6F3}" dt="2022-07-06T22:21:18.962" v="443" actId="1076"/>
          <ac:graphicFrameMkLst>
            <pc:docMk/>
            <pc:sldMk cId="1434756416" sldId="285"/>
            <ac:graphicFrameMk id="5" creationId="{6FFDE89B-90E8-B400-829A-F40701E7046B}"/>
          </ac:graphicFrameMkLst>
        </pc:graphicFrameChg>
      </pc:sldChg>
      <pc:sldChg chg="addSp delSp modSp mod">
        <pc:chgData name="Marco Galliani" userId="e76e0d7f-ef70-4960-81c8-5fde48e759f6" providerId="ADAL" clId="{790A4579-71C6-4727-9798-97583D55C6F3}" dt="2022-07-06T23:31:23.714" v="1568" actId="207"/>
        <pc:sldMkLst>
          <pc:docMk/>
          <pc:sldMk cId="3847980063" sldId="286"/>
        </pc:sldMkLst>
        <pc:spChg chg="add del">
          <ac:chgData name="Marco Galliani" userId="e76e0d7f-ef70-4960-81c8-5fde48e759f6" providerId="ADAL" clId="{790A4579-71C6-4727-9798-97583D55C6F3}" dt="2022-07-06T23:25:59.984" v="1250" actId="22"/>
          <ac:spMkLst>
            <pc:docMk/>
            <pc:sldMk cId="3847980063" sldId="286"/>
            <ac:spMk id="5" creationId="{79C3F0F2-3C98-0503-3CF7-8D8CB93F3BF8}"/>
          </ac:spMkLst>
        </pc:spChg>
        <pc:spChg chg="add mod">
          <ac:chgData name="Marco Galliani" userId="e76e0d7f-ef70-4960-81c8-5fde48e759f6" providerId="ADAL" clId="{790A4579-71C6-4727-9798-97583D55C6F3}" dt="2022-07-06T23:29:12.222" v="1495" actId="20577"/>
          <ac:spMkLst>
            <pc:docMk/>
            <pc:sldMk cId="3847980063" sldId="286"/>
            <ac:spMk id="6" creationId="{2C8F984A-330D-0D40-41DB-A4B11891FBDE}"/>
          </ac:spMkLst>
        </pc:spChg>
        <pc:graphicFrameChg chg="modGraphic">
          <ac:chgData name="Marco Galliani" userId="e76e0d7f-ef70-4960-81c8-5fde48e759f6" providerId="ADAL" clId="{790A4579-71C6-4727-9798-97583D55C6F3}" dt="2022-07-06T23:31:23.714" v="1568" actId="207"/>
          <ac:graphicFrameMkLst>
            <pc:docMk/>
            <pc:sldMk cId="3847980063" sldId="286"/>
            <ac:graphicFrameMk id="4" creationId="{9ED12A24-ECBF-0B7F-3F83-8E6189DDD4A9}"/>
          </ac:graphicFrameMkLst>
        </pc:graphicFrameChg>
      </pc:sldChg>
      <pc:sldChg chg="addSp delSp modSp mod">
        <pc:chgData name="Marco Galliani" userId="e76e0d7f-ef70-4960-81c8-5fde48e759f6" providerId="ADAL" clId="{790A4579-71C6-4727-9798-97583D55C6F3}" dt="2022-07-06T23:32:04.473" v="1574"/>
        <pc:sldMkLst>
          <pc:docMk/>
          <pc:sldMk cId="1487870785" sldId="287"/>
        </pc:sldMkLst>
        <pc:spChg chg="add mod">
          <ac:chgData name="Marco Galliani" userId="e76e0d7f-ef70-4960-81c8-5fde48e759f6" providerId="ADAL" clId="{790A4579-71C6-4727-9798-97583D55C6F3}" dt="2022-07-06T23:32:03.611" v="1573" actId="478"/>
          <ac:spMkLst>
            <pc:docMk/>
            <pc:sldMk cId="1487870785" sldId="287"/>
            <ac:spMk id="5" creationId="{A2CC3D50-1AE1-D162-47AA-E030FB4C6303}"/>
          </ac:spMkLst>
        </pc:spChg>
        <pc:graphicFrameChg chg="del modGraphic">
          <ac:chgData name="Marco Galliani" userId="e76e0d7f-ef70-4960-81c8-5fde48e759f6" providerId="ADAL" clId="{790A4579-71C6-4727-9798-97583D55C6F3}" dt="2022-07-06T23:32:03.611" v="1573" actId="478"/>
          <ac:graphicFrameMkLst>
            <pc:docMk/>
            <pc:sldMk cId="1487870785" sldId="287"/>
            <ac:graphicFrameMk id="4" creationId="{9ED12A24-ECBF-0B7F-3F83-8E6189DDD4A9}"/>
          </ac:graphicFrameMkLst>
        </pc:graphicFrameChg>
        <pc:graphicFrameChg chg="add mod">
          <ac:chgData name="Marco Galliani" userId="e76e0d7f-ef70-4960-81c8-5fde48e759f6" providerId="ADAL" clId="{790A4579-71C6-4727-9798-97583D55C6F3}" dt="2022-07-06T23:32:04.473" v="1574"/>
          <ac:graphicFrameMkLst>
            <pc:docMk/>
            <pc:sldMk cId="1487870785" sldId="287"/>
            <ac:graphicFrameMk id="6" creationId="{355A7451-8DEE-6E40-7697-2A119CC7ED04}"/>
          </ac:graphicFrameMkLst>
        </pc:graphicFrameChg>
      </pc:sldChg>
      <pc:sldChg chg="modSp new mod">
        <pc:chgData name="Marco Galliani" userId="e76e0d7f-ef70-4960-81c8-5fde48e759f6" providerId="ADAL" clId="{790A4579-71C6-4727-9798-97583D55C6F3}" dt="2022-07-06T23:20:40.411" v="1087" actId="20577"/>
        <pc:sldMkLst>
          <pc:docMk/>
          <pc:sldMk cId="3283459407" sldId="288"/>
        </pc:sldMkLst>
        <pc:spChg chg="mod">
          <ac:chgData name="Marco Galliani" userId="e76e0d7f-ef70-4960-81c8-5fde48e759f6" providerId="ADAL" clId="{790A4579-71C6-4727-9798-97583D55C6F3}" dt="2022-07-06T22:44:24.080" v="718" actId="20577"/>
          <ac:spMkLst>
            <pc:docMk/>
            <pc:sldMk cId="3283459407" sldId="288"/>
            <ac:spMk id="2" creationId="{88653FD5-DF64-C255-7D9F-387875723229}"/>
          </ac:spMkLst>
        </pc:spChg>
        <pc:spChg chg="mod">
          <ac:chgData name="Marco Galliani" userId="e76e0d7f-ef70-4960-81c8-5fde48e759f6" providerId="ADAL" clId="{790A4579-71C6-4727-9798-97583D55C6F3}" dt="2022-07-06T23:20:40.411" v="1087" actId="20577"/>
          <ac:spMkLst>
            <pc:docMk/>
            <pc:sldMk cId="3283459407" sldId="288"/>
            <ac:spMk id="3" creationId="{7EF18BED-7497-5BAF-C48A-59DEBCD4C7F5}"/>
          </ac:spMkLst>
        </pc:spChg>
      </pc:sldChg>
      <pc:sldChg chg="modSp new mod">
        <pc:chgData name="Marco Galliani" userId="e76e0d7f-ef70-4960-81c8-5fde48e759f6" providerId="ADAL" clId="{790A4579-71C6-4727-9798-97583D55C6F3}" dt="2022-07-06T23:19:36.093" v="1071" actId="242"/>
        <pc:sldMkLst>
          <pc:docMk/>
          <pc:sldMk cId="1844892146" sldId="289"/>
        </pc:sldMkLst>
        <pc:spChg chg="mod">
          <ac:chgData name="Marco Galliani" userId="e76e0d7f-ef70-4960-81c8-5fde48e759f6" providerId="ADAL" clId="{790A4579-71C6-4727-9798-97583D55C6F3}" dt="2022-07-06T21:18:56.279" v="70" actId="20577"/>
          <ac:spMkLst>
            <pc:docMk/>
            <pc:sldMk cId="1844892146" sldId="289"/>
            <ac:spMk id="2" creationId="{4979CC38-6CB7-B272-F4BC-2005B756CD25}"/>
          </ac:spMkLst>
        </pc:spChg>
        <pc:spChg chg="mod">
          <ac:chgData name="Marco Galliani" userId="e76e0d7f-ef70-4960-81c8-5fde48e759f6" providerId="ADAL" clId="{790A4579-71C6-4727-9798-97583D55C6F3}" dt="2022-07-06T23:19:36.093" v="1071" actId="242"/>
          <ac:spMkLst>
            <pc:docMk/>
            <pc:sldMk cId="1844892146" sldId="289"/>
            <ac:spMk id="3" creationId="{B74E0518-62EB-3BBA-D317-1CA830C4F66D}"/>
          </ac:spMkLst>
        </pc:spChg>
      </pc:sldChg>
      <pc:sldChg chg="addSp delSp modSp new mod">
        <pc:chgData name="Marco Galliani" userId="e76e0d7f-ef70-4960-81c8-5fde48e759f6" providerId="ADAL" clId="{790A4579-71C6-4727-9798-97583D55C6F3}" dt="2022-07-06T23:15:31.662" v="1006" actId="20577"/>
        <pc:sldMkLst>
          <pc:docMk/>
          <pc:sldMk cId="3435583497" sldId="290"/>
        </pc:sldMkLst>
        <pc:spChg chg="mod">
          <ac:chgData name="Marco Galliani" userId="e76e0d7f-ef70-4960-81c8-5fde48e759f6" providerId="ADAL" clId="{790A4579-71C6-4727-9798-97583D55C6F3}" dt="2022-07-06T21:19:15.527" v="83" actId="20577"/>
          <ac:spMkLst>
            <pc:docMk/>
            <pc:sldMk cId="3435583497" sldId="290"/>
            <ac:spMk id="2" creationId="{57322C43-E801-4B91-889B-4CFEF7324D0B}"/>
          </ac:spMkLst>
        </pc:spChg>
        <pc:spChg chg="mod">
          <ac:chgData name="Marco Galliani" userId="e76e0d7f-ef70-4960-81c8-5fde48e759f6" providerId="ADAL" clId="{790A4579-71C6-4727-9798-97583D55C6F3}" dt="2022-07-06T23:15:31.662" v="1006" actId="20577"/>
          <ac:spMkLst>
            <pc:docMk/>
            <pc:sldMk cId="3435583497" sldId="290"/>
            <ac:spMk id="3" creationId="{30192FBC-E6BB-F70D-2CEA-E884EC20F9B7}"/>
          </ac:spMkLst>
        </pc:spChg>
        <pc:graphicFrameChg chg="add del mod modGraphic">
          <ac:chgData name="Marco Galliani" userId="e76e0d7f-ef70-4960-81c8-5fde48e759f6" providerId="ADAL" clId="{790A4579-71C6-4727-9798-97583D55C6F3}" dt="2022-07-06T23:10:28.840" v="928" actId="478"/>
          <ac:graphicFrameMkLst>
            <pc:docMk/>
            <pc:sldMk cId="3435583497" sldId="290"/>
            <ac:graphicFrameMk id="4" creationId="{DF255870-67DC-FDC4-E955-ED8E0BE6306F}"/>
          </ac:graphicFrameMkLst>
        </pc:graphicFrameChg>
        <pc:graphicFrameChg chg="add mod modGraphic">
          <ac:chgData name="Marco Galliani" userId="e76e0d7f-ef70-4960-81c8-5fde48e759f6" providerId="ADAL" clId="{790A4579-71C6-4727-9798-97583D55C6F3}" dt="2022-07-06T23:15:21.684" v="1005" actId="122"/>
          <ac:graphicFrameMkLst>
            <pc:docMk/>
            <pc:sldMk cId="3435583497" sldId="290"/>
            <ac:graphicFrameMk id="5" creationId="{782B3FC2-93DA-95F4-003B-21B6E03BFD2A}"/>
          </ac:graphicFrameMkLst>
        </pc:graphicFrameChg>
      </pc:sldChg>
      <pc:sldChg chg="addSp delSp modSp new mod ord">
        <pc:chgData name="Marco Galliani" userId="e76e0d7f-ef70-4960-81c8-5fde48e759f6" providerId="ADAL" clId="{790A4579-71C6-4727-9798-97583D55C6F3}" dt="2022-07-06T23:09:09.320" v="921" actId="14100"/>
        <pc:sldMkLst>
          <pc:docMk/>
          <pc:sldMk cId="1225155012" sldId="291"/>
        </pc:sldMkLst>
        <pc:spChg chg="mod">
          <ac:chgData name="Marco Galliani" userId="e76e0d7f-ef70-4960-81c8-5fde48e759f6" providerId="ADAL" clId="{790A4579-71C6-4727-9798-97583D55C6F3}" dt="2022-07-06T21:22:49.890" v="186" actId="20577"/>
          <ac:spMkLst>
            <pc:docMk/>
            <pc:sldMk cId="1225155012" sldId="291"/>
            <ac:spMk id="2" creationId="{7934466C-3D49-F49C-450A-733B9A34EBAC}"/>
          </ac:spMkLst>
        </pc:spChg>
        <pc:spChg chg="del">
          <ac:chgData name="Marco Galliani" userId="e76e0d7f-ef70-4960-81c8-5fde48e759f6" providerId="ADAL" clId="{790A4579-71C6-4727-9798-97583D55C6F3}" dt="2022-07-06T21:37:33.434" v="253" actId="931"/>
          <ac:spMkLst>
            <pc:docMk/>
            <pc:sldMk cId="1225155012" sldId="291"/>
            <ac:spMk id="3" creationId="{DFE3FB9A-0AC0-6278-5BF8-B7BB7C56BB8B}"/>
          </ac:spMkLst>
        </pc:spChg>
        <pc:spChg chg="add del mod">
          <ac:chgData name="Marco Galliani" userId="e76e0d7f-ef70-4960-81c8-5fde48e759f6" providerId="ADAL" clId="{790A4579-71C6-4727-9798-97583D55C6F3}" dt="2022-07-06T23:09:02.406" v="919" actId="931"/>
          <ac:spMkLst>
            <pc:docMk/>
            <pc:sldMk cId="1225155012" sldId="291"/>
            <ac:spMk id="7" creationId="{10771C2A-01D3-6B62-C816-372E2073DD59}"/>
          </ac:spMkLst>
        </pc:spChg>
        <pc:picChg chg="add del mod">
          <ac:chgData name="Marco Galliani" userId="e76e0d7f-ef70-4960-81c8-5fde48e759f6" providerId="ADAL" clId="{790A4579-71C6-4727-9798-97583D55C6F3}" dt="2022-07-06T21:46:29.363" v="256" actId="21"/>
          <ac:picMkLst>
            <pc:docMk/>
            <pc:sldMk cId="1225155012" sldId="291"/>
            <ac:picMk id="5" creationId="{F4857C80-0448-44D7-21ED-58DB023C5D28}"/>
          </ac:picMkLst>
        </pc:picChg>
        <pc:picChg chg="add mod">
          <ac:chgData name="Marco Galliani" userId="e76e0d7f-ef70-4960-81c8-5fde48e759f6" providerId="ADAL" clId="{790A4579-71C6-4727-9798-97583D55C6F3}" dt="2022-07-06T23:09:09.320" v="921" actId="14100"/>
          <ac:picMkLst>
            <pc:docMk/>
            <pc:sldMk cId="1225155012" sldId="291"/>
            <ac:picMk id="9" creationId="{D2B0C4AD-BA01-BA7C-D912-3795E19EAB77}"/>
          </ac:picMkLst>
        </pc:picChg>
      </pc:sldChg>
      <pc:sldChg chg="addSp modSp new mod">
        <pc:chgData name="Marco Galliani" userId="e76e0d7f-ef70-4960-81c8-5fde48e759f6" providerId="ADAL" clId="{790A4579-71C6-4727-9798-97583D55C6F3}" dt="2022-07-06T23:18:36.171" v="1060" actId="1076"/>
        <pc:sldMkLst>
          <pc:docMk/>
          <pc:sldMk cId="4105387376" sldId="292"/>
        </pc:sldMkLst>
        <pc:spChg chg="mod">
          <ac:chgData name="Marco Galliani" userId="e76e0d7f-ef70-4960-81c8-5fde48e759f6" providerId="ADAL" clId="{790A4579-71C6-4727-9798-97583D55C6F3}" dt="2022-07-06T21:51:29.824" v="266" actId="20577"/>
          <ac:spMkLst>
            <pc:docMk/>
            <pc:sldMk cId="4105387376" sldId="292"/>
            <ac:spMk id="2" creationId="{77A9F319-AF36-306F-CE38-BA2568DE1FC9}"/>
          </ac:spMkLst>
        </pc:spChg>
        <pc:spChg chg="mod">
          <ac:chgData name="Marco Galliani" userId="e76e0d7f-ef70-4960-81c8-5fde48e759f6" providerId="ADAL" clId="{790A4579-71C6-4727-9798-97583D55C6F3}" dt="2022-07-06T23:18:32.370" v="1059" actId="1076"/>
          <ac:spMkLst>
            <pc:docMk/>
            <pc:sldMk cId="4105387376" sldId="292"/>
            <ac:spMk id="3" creationId="{71FE69AE-9D5E-B068-F6B8-2A6BECCACEE5}"/>
          </ac:spMkLst>
        </pc:spChg>
        <pc:picChg chg="add mod">
          <ac:chgData name="Marco Galliani" userId="e76e0d7f-ef70-4960-81c8-5fde48e759f6" providerId="ADAL" clId="{790A4579-71C6-4727-9798-97583D55C6F3}" dt="2022-07-06T23:18:36.171" v="1060" actId="1076"/>
          <ac:picMkLst>
            <pc:docMk/>
            <pc:sldMk cId="4105387376" sldId="292"/>
            <ac:picMk id="5" creationId="{22378A98-A32E-EE13-A7EF-3F1DC07E027E}"/>
          </ac:picMkLst>
        </pc:picChg>
      </pc:sldChg>
      <pc:sldChg chg="addSp delSp modSp new mod modClrScheme chgLayout">
        <pc:chgData name="Marco Galliani" userId="e76e0d7f-ef70-4960-81c8-5fde48e759f6" providerId="ADAL" clId="{790A4579-71C6-4727-9798-97583D55C6F3}" dt="2022-07-06T22:35:54.378" v="653" actId="1076"/>
        <pc:sldMkLst>
          <pc:docMk/>
          <pc:sldMk cId="1302278657" sldId="293"/>
        </pc:sldMkLst>
        <pc:spChg chg="del mod ord">
          <ac:chgData name="Marco Galliani" userId="e76e0d7f-ef70-4960-81c8-5fde48e759f6" providerId="ADAL" clId="{790A4579-71C6-4727-9798-97583D55C6F3}" dt="2022-07-06T22:25:53.946" v="479" actId="700"/>
          <ac:spMkLst>
            <pc:docMk/>
            <pc:sldMk cId="1302278657" sldId="293"/>
            <ac:spMk id="2" creationId="{BC9D5CA6-CED6-16B5-8673-B1E91B946A4B}"/>
          </ac:spMkLst>
        </pc:spChg>
        <pc:spChg chg="del mod ord">
          <ac:chgData name="Marco Galliani" userId="e76e0d7f-ef70-4960-81c8-5fde48e759f6" providerId="ADAL" clId="{790A4579-71C6-4727-9798-97583D55C6F3}" dt="2022-07-06T22:25:53.946" v="479" actId="700"/>
          <ac:spMkLst>
            <pc:docMk/>
            <pc:sldMk cId="1302278657" sldId="293"/>
            <ac:spMk id="3" creationId="{5E3C85CA-9449-1655-568C-CA698ECD846C}"/>
          </ac:spMkLst>
        </pc:spChg>
        <pc:spChg chg="add mod ord">
          <ac:chgData name="Marco Galliani" userId="e76e0d7f-ef70-4960-81c8-5fde48e759f6" providerId="ADAL" clId="{790A4579-71C6-4727-9798-97583D55C6F3}" dt="2022-07-06T22:25:59.069" v="484" actId="20577"/>
          <ac:spMkLst>
            <pc:docMk/>
            <pc:sldMk cId="1302278657" sldId="293"/>
            <ac:spMk id="4" creationId="{3C80A103-14BE-014D-970A-B5A241DDDB23}"/>
          </ac:spMkLst>
        </pc:spChg>
        <pc:spChg chg="add mod ord">
          <ac:chgData name="Marco Galliani" userId="e76e0d7f-ef70-4960-81c8-5fde48e759f6" providerId="ADAL" clId="{790A4579-71C6-4727-9798-97583D55C6F3}" dt="2022-07-06T22:31:33.406" v="597" actId="20577"/>
          <ac:spMkLst>
            <pc:docMk/>
            <pc:sldMk cId="1302278657" sldId="293"/>
            <ac:spMk id="5" creationId="{5C5C6890-BD39-B86C-D7DE-AEBB3F9B68E5}"/>
          </ac:spMkLst>
        </pc:spChg>
        <pc:graphicFrameChg chg="add mod modGraphic">
          <ac:chgData name="Marco Galliani" userId="e76e0d7f-ef70-4960-81c8-5fde48e759f6" providerId="ADAL" clId="{790A4579-71C6-4727-9798-97583D55C6F3}" dt="2022-07-06T22:35:54.378" v="653" actId="1076"/>
          <ac:graphicFrameMkLst>
            <pc:docMk/>
            <pc:sldMk cId="1302278657" sldId="293"/>
            <ac:graphicFrameMk id="6" creationId="{DACD6882-4453-5C78-DEB0-7AD1AC7C1B73}"/>
          </ac:graphicFrameMkLst>
        </pc:graphicFrameChg>
      </pc:sldChg>
      <pc:sldChg chg="addSp delSp modSp new del mod modClrScheme chgLayout">
        <pc:chgData name="Marco Galliani" userId="e76e0d7f-ef70-4960-81c8-5fde48e759f6" providerId="ADAL" clId="{790A4579-71C6-4727-9798-97583D55C6F3}" dt="2022-07-06T22:09:41.912" v="271" actId="2696"/>
        <pc:sldMkLst>
          <pc:docMk/>
          <pc:sldMk cId="2850954646" sldId="293"/>
        </pc:sldMkLst>
        <pc:spChg chg="del mod ord">
          <ac:chgData name="Marco Galliani" userId="e76e0d7f-ef70-4960-81c8-5fde48e759f6" providerId="ADAL" clId="{790A4579-71C6-4727-9798-97583D55C6F3}" dt="2022-07-06T21:52:11.697" v="270" actId="700"/>
          <ac:spMkLst>
            <pc:docMk/>
            <pc:sldMk cId="2850954646" sldId="293"/>
            <ac:spMk id="2" creationId="{104BE13C-5A5D-03E4-5CCB-072F25C4B8AC}"/>
          </ac:spMkLst>
        </pc:spChg>
        <pc:spChg chg="del mod ord">
          <ac:chgData name="Marco Galliani" userId="e76e0d7f-ef70-4960-81c8-5fde48e759f6" providerId="ADAL" clId="{790A4579-71C6-4727-9798-97583D55C6F3}" dt="2022-07-06T21:52:11.697" v="270" actId="700"/>
          <ac:spMkLst>
            <pc:docMk/>
            <pc:sldMk cId="2850954646" sldId="293"/>
            <ac:spMk id="3" creationId="{2D0A3E8E-3419-C552-783C-C2054E0FB6C2}"/>
          </ac:spMkLst>
        </pc:spChg>
        <pc:spChg chg="add mod ord">
          <ac:chgData name="Marco Galliani" userId="e76e0d7f-ef70-4960-81c8-5fde48e759f6" providerId="ADAL" clId="{790A4579-71C6-4727-9798-97583D55C6F3}" dt="2022-07-06T21:52:11.697" v="270" actId="700"/>
          <ac:spMkLst>
            <pc:docMk/>
            <pc:sldMk cId="2850954646" sldId="293"/>
            <ac:spMk id="4" creationId="{A68CA2A2-0EE3-1397-539C-C0C3B2821962}"/>
          </ac:spMkLst>
        </pc:spChg>
        <pc:spChg chg="add mod ord">
          <ac:chgData name="Marco Galliani" userId="e76e0d7f-ef70-4960-81c8-5fde48e759f6" providerId="ADAL" clId="{790A4579-71C6-4727-9798-97583D55C6F3}" dt="2022-07-06T21:52:11.697" v="270" actId="700"/>
          <ac:spMkLst>
            <pc:docMk/>
            <pc:sldMk cId="2850954646" sldId="293"/>
            <ac:spMk id="5" creationId="{DA5E6531-A033-0E05-7FB5-3167616618E8}"/>
          </ac:spMkLst>
        </pc:spChg>
      </pc:sldChg>
    </pc:docChg>
  </pc:docChgLst>
  <pc:docChgLst>
    <pc:chgData name="Utente guest" userId="S::urn:spo:anon#244912aa4dea900e777e7f0a48161517f58a61c32b1cd985170d77f94b9cf4f6::" providerId="AD" clId="Web-{DF10F2EC-DABF-0208-E912-41DEBB450E24}"/>
    <pc:docChg chg="addSld delSld modSld sldOrd">
      <pc:chgData name="Utente guest" userId="S::urn:spo:anon#244912aa4dea900e777e7f0a48161517f58a61c32b1cd985170d77f94b9cf4f6::" providerId="AD" clId="Web-{DF10F2EC-DABF-0208-E912-41DEBB450E24}" dt="2022-07-06T14:19:34.746" v="1106" actId="1076"/>
      <pc:docMkLst>
        <pc:docMk/>
      </pc:docMkLst>
      <pc:sldChg chg="addSp delSp modSp">
        <pc:chgData name="Utente guest" userId="S::urn:spo:anon#244912aa4dea900e777e7f0a48161517f58a61c32b1cd985170d77f94b9cf4f6::" providerId="AD" clId="Web-{DF10F2EC-DABF-0208-E912-41DEBB450E24}" dt="2022-07-06T13:06:38.692" v="235"/>
        <pc:sldMkLst>
          <pc:docMk/>
          <pc:sldMk cId="1438430764" sldId="258"/>
        </pc:sldMkLst>
        <pc:spChg chg="del">
          <ac:chgData name="Utente guest" userId="S::urn:spo:anon#244912aa4dea900e777e7f0a48161517f58a61c32b1cd985170d77f94b9cf4f6::" providerId="AD" clId="Web-{DF10F2EC-DABF-0208-E912-41DEBB450E24}" dt="2022-07-06T12:56:04.759" v="0"/>
          <ac:spMkLst>
            <pc:docMk/>
            <pc:sldMk cId="1438430764" sldId="258"/>
            <ac:spMk id="3" creationId="{55738B69-F518-3B57-1D5C-6CBEE757D2D7}"/>
          </ac:spMkLst>
        </pc:spChg>
        <pc:graphicFrameChg chg="add mod ord modGraphic">
          <ac:chgData name="Utente guest" userId="S::urn:spo:anon#244912aa4dea900e777e7f0a48161517f58a61c32b1cd985170d77f94b9cf4f6::" providerId="AD" clId="Web-{DF10F2EC-DABF-0208-E912-41DEBB450E24}" dt="2022-07-06T13:06:38.692" v="235"/>
          <ac:graphicFrameMkLst>
            <pc:docMk/>
            <pc:sldMk cId="1438430764" sldId="258"/>
            <ac:graphicFrameMk id="4" creationId="{9ED12A24-ECBF-0B7F-3F83-8E6189DDD4A9}"/>
          </ac:graphicFrameMkLst>
        </pc:graphicFrameChg>
      </pc:sldChg>
      <pc:sldChg chg="modSp del">
        <pc:chgData name="Utente guest" userId="S::urn:spo:anon#244912aa4dea900e777e7f0a48161517f58a61c32b1cd985170d77f94b9cf4f6::" providerId="AD" clId="Web-{DF10F2EC-DABF-0208-E912-41DEBB450E24}" dt="2022-07-06T13:17:59.954" v="485"/>
        <pc:sldMkLst>
          <pc:docMk/>
          <pc:sldMk cId="3495859123" sldId="259"/>
        </pc:sldMkLst>
        <pc:spChg chg="mod">
          <ac:chgData name="Utente guest" userId="S::urn:spo:anon#244912aa4dea900e777e7f0a48161517f58a61c32b1cd985170d77f94b9cf4f6::" providerId="AD" clId="Web-{DF10F2EC-DABF-0208-E912-41DEBB450E24}" dt="2022-07-06T13:17:57.548" v="484" actId="20577"/>
          <ac:spMkLst>
            <pc:docMk/>
            <pc:sldMk cId="3495859123" sldId="259"/>
            <ac:spMk id="3" creationId="{5D4760F3-17DD-9C17-CB8F-0F302A53D92F}"/>
          </ac:spMkLst>
        </pc:spChg>
      </pc:sldChg>
      <pc:sldChg chg="addSp delSp modSp">
        <pc:chgData name="Utente guest" userId="S::urn:spo:anon#244912aa4dea900e777e7f0a48161517f58a61c32b1cd985170d77f94b9cf4f6::" providerId="AD" clId="Web-{DF10F2EC-DABF-0208-E912-41DEBB450E24}" dt="2022-07-06T14:19:34.746" v="1106" actId="1076"/>
        <pc:sldMkLst>
          <pc:docMk/>
          <pc:sldMk cId="2278715174" sldId="260"/>
        </pc:sldMkLst>
        <pc:spChg chg="mod">
          <ac:chgData name="Utente guest" userId="S::urn:spo:anon#244912aa4dea900e777e7f0a48161517f58a61c32b1cd985170d77f94b9cf4f6::" providerId="AD" clId="Web-{DF10F2EC-DABF-0208-E912-41DEBB450E24}" dt="2022-07-06T14:19:28.715" v="1104" actId="1076"/>
          <ac:spMkLst>
            <pc:docMk/>
            <pc:sldMk cId="2278715174" sldId="260"/>
            <ac:spMk id="2" creationId="{7B15322B-8A2B-79E2-5D66-5D65D76FA32A}"/>
          </ac:spMkLst>
        </pc:spChg>
        <pc:spChg chg="del">
          <ac:chgData name="Utente guest" userId="S::urn:spo:anon#244912aa4dea900e777e7f0a48161517f58a61c32b1cd985170d77f94b9cf4f6::" providerId="AD" clId="Web-{DF10F2EC-DABF-0208-E912-41DEBB450E24}" dt="2022-07-06T14:16:26.598" v="1101"/>
          <ac:spMkLst>
            <pc:docMk/>
            <pc:sldMk cId="2278715174" sldId="260"/>
            <ac:spMk id="4" creationId="{58EACC96-4B0F-C654-295D-877CC89508A7}"/>
          </ac:spMkLst>
        </pc:spChg>
        <pc:picChg chg="add mod ord">
          <ac:chgData name="Utente guest" userId="S::urn:spo:anon#244912aa4dea900e777e7f0a48161517f58a61c32b1cd985170d77f94b9cf4f6::" providerId="AD" clId="Web-{DF10F2EC-DABF-0208-E912-41DEBB450E24}" dt="2022-07-06T14:19:34.746" v="1106" actId="1076"/>
          <ac:picMkLst>
            <pc:docMk/>
            <pc:sldMk cId="2278715174" sldId="260"/>
            <ac:picMk id="5" creationId="{F92D5E99-4322-3DD3-7986-B6098CD84AEC}"/>
          </ac:picMkLst>
        </pc:picChg>
      </pc:sldChg>
      <pc:sldChg chg="modSp">
        <pc:chgData name="Utente guest" userId="S::urn:spo:anon#244912aa4dea900e777e7f0a48161517f58a61c32b1cd985170d77f94b9cf4f6::" providerId="AD" clId="Web-{DF10F2EC-DABF-0208-E912-41DEBB450E24}" dt="2022-07-06T13:44:02.003" v="896" actId="20577"/>
        <pc:sldMkLst>
          <pc:docMk/>
          <pc:sldMk cId="4292116663" sldId="262"/>
        </pc:sldMkLst>
        <pc:spChg chg="mod">
          <ac:chgData name="Utente guest" userId="S::urn:spo:anon#244912aa4dea900e777e7f0a48161517f58a61c32b1cd985170d77f94b9cf4f6::" providerId="AD" clId="Web-{DF10F2EC-DABF-0208-E912-41DEBB450E24}" dt="2022-07-06T13:43:56.018" v="894" actId="20577"/>
          <ac:spMkLst>
            <pc:docMk/>
            <pc:sldMk cId="4292116663" sldId="262"/>
            <ac:spMk id="2" creationId="{540C4768-CA60-B02A-D45C-1C1B63C668A5}"/>
          </ac:spMkLst>
        </pc:spChg>
        <pc:spChg chg="mod">
          <ac:chgData name="Utente guest" userId="S::urn:spo:anon#244912aa4dea900e777e7f0a48161517f58a61c32b1cd985170d77f94b9cf4f6::" providerId="AD" clId="Web-{DF10F2EC-DABF-0208-E912-41DEBB450E24}" dt="2022-07-06T13:44:02.003" v="896" actId="20577"/>
          <ac:spMkLst>
            <pc:docMk/>
            <pc:sldMk cId="4292116663" sldId="262"/>
            <ac:spMk id="3" creationId="{7017014C-B0F5-E73B-D9A8-717AD7686FCB}"/>
          </ac:spMkLst>
        </pc:spChg>
      </pc:sldChg>
      <pc:sldChg chg="modSp">
        <pc:chgData name="Utente guest" userId="S::urn:spo:anon#244912aa4dea900e777e7f0a48161517f58a61c32b1cd985170d77f94b9cf4f6::" providerId="AD" clId="Web-{DF10F2EC-DABF-0208-E912-41DEBB450E24}" dt="2022-07-06T13:42:44.828" v="850" actId="20577"/>
        <pc:sldMkLst>
          <pc:docMk/>
          <pc:sldMk cId="1798642691" sldId="263"/>
        </pc:sldMkLst>
        <pc:spChg chg="mod">
          <ac:chgData name="Utente guest" userId="S::urn:spo:anon#244912aa4dea900e777e7f0a48161517f58a61c32b1cd985170d77f94b9cf4f6::" providerId="AD" clId="Web-{DF10F2EC-DABF-0208-E912-41DEBB450E24}" dt="2022-07-06T13:42:37.827" v="839" actId="20577"/>
          <ac:spMkLst>
            <pc:docMk/>
            <pc:sldMk cId="1798642691" sldId="263"/>
            <ac:spMk id="2" creationId="{1B28020A-65F2-C448-48F7-FBFE5478BC38}"/>
          </ac:spMkLst>
        </pc:spChg>
        <pc:spChg chg="mod">
          <ac:chgData name="Utente guest" userId="S::urn:spo:anon#244912aa4dea900e777e7f0a48161517f58a61c32b1cd985170d77f94b9cf4f6::" providerId="AD" clId="Web-{DF10F2EC-DABF-0208-E912-41DEBB450E24}" dt="2022-07-06T13:42:44.828" v="850" actId="20577"/>
          <ac:spMkLst>
            <pc:docMk/>
            <pc:sldMk cId="1798642691" sldId="263"/>
            <ac:spMk id="3" creationId="{9890EB65-5296-FE7E-1069-959EC4F5D2D7}"/>
          </ac:spMkLst>
        </pc:spChg>
      </pc:sldChg>
      <pc:sldChg chg="addSp delSp modSp mod setBg">
        <pc:chgData name="Utente guest" userId="S::urn:spo:anon#244912aa4dea900e777e7f0a48161517f58a61c32b1cd985170d77f94b9cf4f6::" providerId="AD" clId="Web-{DF10F2EC-DABF-0208-E912-41DEBB450E24}" dt="2022-07-06T13:53:56.699" v="1100"/>
        <pc:sldMkLst>
          <pc:docMk/>
          <pc:sldMk cId="2227534636" sldId="264"/>
        </pc:sldMkLst>
        <pc:spChg chg="mod">
          <ac:chgData name="Utente guest" userId="S::urn:spo:anon#244912aa4dea900e777e7f0a48161517f58a61c32b1cd985170d77f94b9cf4f6::" providerId="AD" clId="Web-{DF10F2EC-DABF-0208-E912-41DEBB450E24}" dt="2022-07-06T13:53:56.699" v="1100"/>
          <ac:spMkLst>
            <pc:docMk/>
            <pc:sldMk cId="2227534636" sldId="264"/>
            <ac:spMk id="2" creationId="{C7BD5238-394C-E90E-C1EF-6313FAA61C7D}"/>
          </ac:spMkLst>
        </pc:spChg>
        <pc:spChg chg="add">
          <ac:chgData name="Utente guest" userId="S::urn:spo:anon#244912aa4dea900e777e7f0a48161517f58a61c32b1cd985170d77f94b9cf4f6::" providerId="AD" clId="Web-{DF10F2EC-DABF-0208-E912-41DEBB450E24}" dt="2022-07-06T13:53:56.699" v="1100"/>
          <ac:spMkLst>
            <pc:docMk/>
            <pc:sldMk cId="2227534636" sldId="264"/>
            <ac:spMk id="6" creationId="{53F29798-D584-4792-9B62-3F5F5C36D619}"/>
          </ac:spMkLst>
        </pc:spChg>
        <pc:spChg chg="add del">
          <ac:chgData name="Utente guest" userId="S::urn:spo:anon#244912aa4dea900e777e7f0a48161517f58a61c32b1cd985170d77f94b9cf4f6::" providerId="AD" clId="Web-{DF10F2EC-DABF-0208-E912-41DEBB450E24}" dt="2022-07-06T13:53:50.871" v="1097"/>
          <ac:spMkLst>
            <pc:docMk/>
            <pc:sldMk cId="2227534636" sldId="264"/>
            <ac:spMk id="9" creationId="{A4AC5506-6312-4701-8D3C-40187889A947}"/>
          </ac:spMkLst>
        </pc:spChg>
        <pc:graphicFrameChg chg="mod modGraphic">
          <ac:chgData name="Utente guest" userId="S::urn:spo:anon#244912aa4dea900e777e7f0a48161517f58a61c32b1cd985170d77f94b9cf4f6::" providerId="AD" clId="Web-{DF10F2EC-DABF-0208-E912-41DEBB450E24}" dt="2022-07-06T13:53:56.699" v="1100"/>
          <ac:graphicFrameMkLst>
            <pc:docMk/>
            <pc:sldMk cId="2227534636" sldId="264"/>
            <ac:graphicFrameMk id="4" creationId="{8EF3375F-10F5-D67D-722D-4B517259CEDB}"/>
          </ac:graphicFrameMkLst>
        </pc:graphicFrameChg>
      </pc:sldChg>
      <pc:sldChg chg="addSp delSp modSp mod ord setBg">
        <pc:chgData name="Utente guest" userId="S::urn:spo:anon#244912aa4dea900e777e7f0a48161517f58a61c32b1cd985170d77f94b9cf4f6::" providerId="AD" clId="Web-{DF10F2EC-DABF-0208-E912-41DEBB450E24}" dt="2022-07-06T13:33:34.789" v="820"/>
        <pc:sldMkLst>
          <pc:docMk/>
          <pc:sldMk cId="1612730341" sldId="267"/>
        </pc:sldMkLst>
        <pc:spChg chg="mod">
          <ac:chgData name="Utente guest" userId="S::urn:spo:anon#244912aa4dea900e777e7f0a48161517f58a61c32b1cd985170d77f94b9cf4f6::" providerId="AD" clId="Web-{DF10F2EC-DABF-0208-E912-41DEBB450E24}" dt="2022-07-06T13:32:47.084" v="814" actId="20577"/>
          <ac:spMkLst>
            <pc:docMk/>
            <pc:sldMk cId="1612730341" sldId="267"/>
            <ac:spMk id="2" creationId="{6FD7D922-F56B-882E-416C-A64C8ACE2F25}"/>
          </ac:spMkLst>
        </pc:spChg>
        <pc:spChg chg="add del mod">
          <ac:chgData name="Utente guest" userId="S::urn:spo:anon#244912aa4dea900e777e7f0a48161517f58a61c32b1cd985170d77f94b9cf4f6::" providerId="AD" clId="Web-{DF10F2EC-DABF-0208-E912-41DEBB450E24}" dt="2022-07-06T13:28:22.151" v="768"/>
          <ac:spMkLst>
            <pc:docMk/>
            <pc:sldMk cId="1612730341" sldId="267"/>
            <ac:spMk id="5" creationId="{897232D6-4327-5837-37CE-53CCD8844532}"/>
          </ac:spMkLst>
        </pc:spChg>
        <pc:spChg chg="add del mod">
          <ac:chgData name="Utente guest" userId="S::urn:spo:anon#244912aa4dea900e777e7f0a48161517f58a61c32b1cd985170d77f94b9cf4f6::" providerId="AD" clId="Web-{DF10F2EC-DABF-0208-E912-41DEBB450E24}" dt="2022-07-06T13:29:13.200" v="802"/>
          <ac:spMkLst>
            <pc:docMk/>
            <pc:sldMk cId="1612730341" sldId="267"/>
            <ac:spMk id="9" creationId="{44D82437-1ED9-B67F-152A-44DF069A0C3F}"/>
          </ac:spMkLst>
        </pc:spChg>
        <pc:spChg chg="add del">
          <ac:chgData name="Utente guest" userId="S::urn:spo:anon#244912aa4dea900e777e7f0a48161517f58a61c32b1cd985170d77f94b9cf4f6::" providerId="AD" clId="Web-{DF10F2EC-DABF-0208-E912-41DEBB450E24}" dt="2022-07-06T13:32:06.739" v="805"/>
          <ac:spMkLst>
            <pc:docMk/>
            <pc:sldMk cId="1612730341" sldId="267"/>
            <ac:spMk id="16" creationId="{A4AC5506-6312-4701-8D3C-40187889A947}"/>
          </ac:spMkLst>
        </pc:spChg>
        <pc:spChg chg="add">
          <ac:chgData name="Utente guest" userId="S::urn:spo:anon#244912aa4dea900e777e7f0a48161517f58a61c32b1cd985170d77f94b9cf4f6::" providerId="AD" clId="Web-{DF10F2EC-DABF-0208-E912-41DEBB450E24}" dt="2022-07-06T13:32:06.817" v="806"/>
          <ac:spMkLst>
            <pc:docMk/>
            <pc:sldMk cId="1612730341" sldId="267"/>
            <ac:spMk id="18" creationId="{53F29798-D584-4792-9B62-3F5F5C36D619}"/>
          </ac:spMkLst>
        </pc:spChg>
        <pc:graphicFrameChg chg="del mod modGraphic">
          <ac:chgData name="Utente guest" userId="S::urn:spo:anon#244912aa4dea900e777e7f0a48161517f58a61c32b1cd985170d77f94b9cf4f6::" providerId="AD" clId="Web-{DF10F2EC-DABF-0208-E912-41DEBB450E24}" dt="2022-07-06T13:28:16.245" v="767"/>
          <ac:graphicFrameMkLst>
            <pc:docMk/>
            <pc:sldMk cId="1612730341" sldId="267"/>
            <ac:graphicFrameMk id="4" creationId="{345A56BC-6BA7-F2D7-F317-392B433B2766}"/>
          </ac:graphicFrameMkLst>
        </pc:graphicFrameChg>
        <pc:graphicFrameChg chg="mod ord modGraphic">
          <ac:chgData name="Utente guest" userId="S::urn:spo:anon#244912aa4dea900e777e7f0a48161517f58a61c32b1cd985170d77f94b9cf4f6::" providerId="AD" clId="Web-{DF10F2EC-DABF-0208-E912-41DEBB450E24}" dt="2022-07-06T13:32:06.817" v="806"/>
          <ac:graphicFrameMkLst>
            <pc:docMk/>
            <pc:sldMk cId="1612730341" sldId="267"/>
            <ac:graphicFrameMk id="6" creationId="{64D5378C-28E5-FD58-8926-A01BD685F27A}"/>
          </ac:graphicFrameMkLst>
        </pc:graphicFrameChg>
        <pc:graphicFrameChg chg="add del mod ord modGraphic">
          <ac:chgData name="Utente guest" userId="S::urn:spo:anon#244912aa4dea900e777e7f0a48161517f58a61c32b1cd985170d77f94b9cf4f6::" providerId="AD" clId="Web-{DF10F2EC-DABF-0208-E912-41DEBB450E24}" dt="2022-07-06T13:28:58.278" v="800"/>
          <ac:graphicFrameMkLst>
            <pc:docMk/>
            <pc:sldMk cId="1612730341" sldId="267"/>
            <ac:graphicFrameMk id="7" creationId="{D8467953-E796-B3AC-892A-E9BD9CDAD700}"/>
          </ac:graphicFrameMkLst>
        </pc:graphicFrameChg>
        <pc:graphicFrameChg chg="add mod ord modGraphic">
          <ac:chgData name="Utente guest" userId="S::urn:spo:anon#244912aa4dea900e777e7f0a48161517f58a61c32b1cd985170d77f94b9cf4f6::" providerId="AD" clId="Web-{DF10F2EC-DABF-0208-E912-41DEBB450E24}" dt="2022-07-06T13:33:34.789" v="820"/>
          <ac:graphicFrameMkLst>
            <pc:docMk/>
            <pc:sldMk cId="1612730341" sldId="267"/>
            <ac:graphicFrameMk id="11" creationId="{FF301DEF-3CAF-8FE1-99D3-44D2AB350976}"/>
          </ac:graphicFrameMkLst>
        </pc:graphicFrameChg>
      </pc:sldChg>
      <pc:sldChg chg="addSp delSp modSp new mod ord setBg">
        <pc:chgData name="Utente guest" userId="S::urn:spo:anon#244912aa4dea900e777e7f0a48161517f58a61c32b1cd985170d77f94b9cf4f6::" providerId="AD" clId="Web-{DF10F2EC-DABF-0208-E912-41DEBB450E24}" dt="2022-07-06T13:34:34.120" v="822"/>
        <pc:sldMkLst>
          <pc:docMk/>
          <pc:sldMk cId="1128276425" sldId="268"/>
        </pc:sldMkLst>
        <pc:spChg chg="mod">
          <ac:chgData name="Utente guest" userId="S::urn:spo:anon#244912aa4dea900e777e7f0a48161517f58a61c32b1cd985170d77f94b9cf4f6::" providerId="AD" clId="Web-{DF10F2EC-DABF-0208-E912-41DEBB450E24}" dt="2022-07-06T13:34:06.306" v="821"/>
          <ac:spMkLst>
            <pc:docMk/>
            <pc:sldMk cId="1128276425" sldId="268"/>
            <ac:spMk id="2" creationId="{FBB8A3F7-F587-1E85-149C-C826F368919E}"/>
          </ac:spMkLst>
        </pc:spChg>
        <pc:spChg chg="add del mod">
          <ac:chgData name="Utente guest" userId="S::urn:spo:anon#244912aa4dea900e777e7f0a48161517f58a61c32b1cd985170d77f94b9cf4f6::" providerId="AD" clId="Web-{DF10F2EC-DABF-0208-E912-41DEBB450E24}" dt="2022-07-06T13:11:55.111" v="244"/>
          <ac:spMkLst>
            <pc:docMk/>
            <pc:sldMk cId="1128276425" sldId="268"/>
            <ac:spMk id="3" creationId="{CCACB683-6D10-41DA-AC9B-0A329AE90C07}"/>
          </ac:spMkLst>
        </pc:spChg>
        <pc:spChg chg="del">
          <ac:chgData name="Utente guest" userId="S::urn:spo:anon#244912aa4dea900e777e7f0a48161517f58a61c32b1cd985170d77f94b9cf4f6::" providerId="AD" clId="Web-{DF10F2EC-DABF-0208-E912-41DEBB450E24}" dt="2022-07-06T13:34:06.306" v="821"/>
          <ac:spMkLst>
            <pc:docMk/>
            <pc:sldMk cId="1128276425" sldId="268"/>
            <ac:spMk id="4" creationId="{E73949FF-F8B4-755D-85D6-B4FAE6AEB98C}"/>
          </ac:spMkLst>
        </pc:spChg>
        <pc:spChg chg="add mod">
          <ac:chgData name="Utente guest" userId="S::urn:spo:anon#244912aa4dea900e777e7f0a48161517f58a61c32b1cd985170d77f94b9cf4f6::" providerId="AD" clId="Web-{DF10F2EC-DABF-0208-E912-41DEBB450E24}" dt="2022-07-06T13:20:39.648" v="556" actId="1076"/>
          <ac:spMkLst>
            <pc:docMk/>
            <pc:sldMk cId="1128276425" sldId="268"/>
            <ac:spMk id="6" creationId="{6A8FB40A-A669-27C1-087A-5E67F7EA6F0F}"/>
          </ac:spMkLst>
        </pc:spChg>
        <pc:spChg chg="add">
          <ac:chgData name="Utente guest" userId="S::urn:spo:anon#244912aa4dea900e777e7f0a48161517f58a61c32b1cd985170d77f94b9cf4f6::" providerId="AD" clId="Web-{DF10F2EC-DABF-0208-E912-41DEBB450E24}" dt="2022-07-06T13:34:06.306" v="821"/>
          <ac:spMkLst>
            <pc:docMk/>
            <pc:sldMk cId="1128276425" sldId="268"/>
            <ac:spMk id="10" creationId="{C1DD1A8A-57D5-4A81-AD04-532B043C5611}"/>
          </ac:spMkLst>
        </pc:spChg>
        <pc:spChg chg="add">
          <ac:chgData name="Utente guest" userId="S::urn:spo:anon#244912aa4dea900e777e7f0a48161517f58a61c32b1cd985170d77f94b9cf4f6::" providerId="AD" clId="Web-{DF10F2EC-DABF-0208-E912-41DEBB450E24}" dt="2022-07-06T13:34:06.306" v="821"/>
          <ac:spMkLst>
            <pc:docMk/>
            <pc:sldMk cId="1128276425" sldId="268"/>
            <ac:spMk id="12" creationId="{007891EC-4501-44ED-A8C8-B11B6DB767AB}"/>
          </ac:spMkLst>
        </pc:spChg>
        <pc:graphicFrameChg chg="add del mod ord modGraphic">
          <ac:chgData name="Utente guest" userId="S::urn:spo:anon#244912aa4dea900e777e7f0a48161517f58a61c32b1cd985170d77f94b9cf4f6::" providerId="AD" clId="Web-{DF10F2EC-DABF-0208-E912-41DEBB450E24}" dt="2022-07-06T13:11:20.656" v="243"/>
          <ac:graphicFrameMkLst>
            <pc:docMk/>
            <pc:sldMk cId="1128276425" sldId="268"/>
            <ac:graphicFrameMk id="4" creationId="{E9E58D02-DEEB-C62C-746E-9EA4DE14D79F}"/>
          </ac:graphicFrameMkLst>
        </pc:graphicFrameChg>
        <pc:graphicFrameChg chg="add mod ord modGraphic">
          <ac:chgData name="Utente guest" userId="S::urn:spo:anon#244912aa4dea900e777e7f0a48161517f58a61c32b1cd985170d77f94b9cf4f6::" providerId="AD" clId="Web-{DF10F2EC-DABF-0208-E912-41DEBB450E24}" dt="2022-07-06T13:21:06.024" v="560" actId="1076"/>
          <ac:graphicFrameMkLst>
            <pc:docMk/>
            <pc:sldMk cId="1128276425" sldId="268"/>
            <ac:graphicFrameMk id="5" creationId="{4669881D-6221-9D29-9039-38A75D4EB866}"/>
          </ac:graphicFrameMkLst>
        </pc:graphicFrameChg>
        <pc:graphicFrameChg chg="add del mod modGraphic">
          <ac:chgData name="Utente guest" userId="S::urn:spo:anon#244912aa4dea900e777e7f0a48161517f58a61c32b1cd985170d77f94b9cf4f6::" providerId="AD" clId="Web-{DF10F2EC-DABF-0208-E912-41DEBB450E24}" dt="2022-07-06T13:22:34.497" v="562"/>
          <ac:graphicFrameMkLst>
            <pc:docMk/>
            <pc:sldMk cId="1128276425" sldId="268"/>
            <ac:graphicFrameMk id="8" creationId="{47BD0FA9-EF55-D042-3307-23C3360FC491}"/>
          </ac:graphicFrameMkLst>
        </pc:graphicFrameChg>
        <pc:graphicFrameChg chg="add del mod modGraphic">
          <ac:chgData name="Utente guest" userId="S::urn:spo:anon#244912aa4dea900e777e7f0a48161517f58a61c32b1cd985170d77f94b9cf4f6::" providerId="AD" clId="Web-{DF10F2EC-DABF-0208-E912-41DEBB450E24}" dt="2022-07-06T13:29:06.966" v="801"/>
          <ac:graphicFrameMkLst>
            <pc:docMk/>
            <pc:sldMk cId="1128276425" sldId="268"/>
            <ac:graphicFrameMk id="9" creationId="{107D7A8C-69AF-6E4F-38C4-A9A81B94E001}"/>
          </ac:graphicFrameMkLst>
        </pc:graphicFrameChg>
        <pc:picChg chg="add">
          <ac:chgData name="Utente guest" userId="S::urn:spo:anon#244912aa4dea900e777e7f0a48161517f58a61c32b1cd985170d77f94b9cf4f6::" providerId="AD" clId="Web-{DF10F2EC-DABF-0208-E912-41DEBB450E24}" dt="2022-07-06T13:34:06.306" v="821"/>
          <ac:picMkLst>
            <pc:docMk/>
            <pc:sldMk cId="1128276425" sldId="268"/>
            <ac:picMk id="7" creationId="{79D058A7-35CC-B1B1-5162-BFFD937A3F14}"/>
          </ac:picMkLst>
        </pc:picChg>
      </pc:sldChg>
      <pc:sldChg chg="addSp delSp modSp del mod setBg setClrOvrMap">
        <pc:chgData name="Utente guest" userId="S::urn:spo:anon#244912aa4dea900e777e7f0a48161517f58a61c32b1cd985170d77f94b9cf4f6::" providerId="AD" clId="Web-{DF10F2EC-DABF-0208-E912-41DEBB450E24}" dt="2022-07-06T13:46:01.351" v="908"/>
        <pc:sldMkLst>
          <pc:docMk/>
          <pc:sldMk cId="1329187" sldId="269"/>
        </pc:sldMkLst>
        <pc:spChg chg="mod">
          <ac:chgData name="Utente guest" userId="S::urn:spo:anon#244912aa4dea900e777e7f0a48161517f58a61c32b1cd985170d77f94b9cf4f6::" providerId="AD" clId="Web-{DF10F2EC-DABF-0208-E912-41DEBB450E24}" dt="2022-07-06T13:44:59.833" v="905" actId="20577"/>
          <ac:spMkLst>
            <pc:docMk/>
            <pc:sldMk cId="1329187" sldId="269"/>
            <ac:spMk id="4" creationId="{C28F2688-6612-BB28-00F5-4207E19C185B}"/>
          </ac:spMkLst>
        </pc:spChg>
        <pc:spChg chg="mod">
          <ac:chgData name="Utente guest" userId="S::urn:spo:anon#244912aa4dea900e777e7f0a48161517f58a61c32b1cd985170d77f94b9cf4f6::" providerId="AD" clId="Web-{DF10F2EC-DABF-0208-E912-41DEBB450E24}" dt="2022-07-06T13:44:41.473" v="899"/>
          <ac:spMkLst>
            <pc:docMk/>
            <pc:sldMk cId="1329187" sldId="269"/>
            <ac:spMk id="5" creationId="{5484D852-DCDE-1F6C-A34B-23FBD31B3A4C}"/>
          </ac:spMkLst>
        </pc:spChg>
        <pc:spChg chg="add del">
          <ac:chgData name="Utente guest" userId="S::urn:spo:anon#244912aa4dea900e777e7f0a48161517f58a61c32b1cd985170d77f94b9cf4f6::" providerId="AD" clId="Web-{DF10F2EC-DABF-0208-E912-41DEBB450E24}" dt="2022-07-06T13:44:41.426" v="898"/>
          <ac:spMkLst>
            <pc:docMk/>
            <pc:sldMk cId="1329187" sldId="269"/>
            <ac:spMk id="11" creationId="{E49CC64F-7275-4E33-961B-0C5CDC439875}"/>
          </ac:spMkLst>
        </pc:spChg>
        <pc:spChg chg="add">
          <ac:chgData name="Utente guest" userId="S::urn:spo:anon#244912aa4dea900e777e7f0a48161517f58a61c32b1cd985170d77f94b9cf4f6::" providerId="AD" clId="Web-{DF10F2EC-DABF-0208-E912-41DEBB450E24}" dt="2022-07-06T13:44:41.473" v="899"/>
          <ac:spMkLst>
            <pc:docMk/>
            <pc:sldMk cId="1329187" sldId="269"/>
            <ac:spMk id="13" creationId="{AB58EF07-17C2-48CF-ABB0-EEF1F17CB8F0}"/>
          </ac:spMkLst>
        </pc:spChg>
        <pc:spChg chg="add">
          <ac:chgData name="Utente guest" userId="S::urn:spo:anon#244912aa4dea900e777e7f0a48161517f58a61c32b1cd985170d77f94b9cf4f6::" providerId="AD" clId="Web-{DF10F2EC-DABF-0208-E912-41DEBB450E24}" dt="2022-07-06T13:44:41.473" v="899"/>
          <ac:spMkLst>
            <pc:docMk/>
            <pc:sldMk cId="1329187" sldId="269"/>
            <ac:spMk id="14" creationId="{0671A8AE-40A1-4631-A6B8-581AFF065482}"/>
          </ac:spMkLst>
        </pc:spChg>
        <pc:spChg chg="add">
          <ac:chgData name="Utente guest" userId="S::urn:spo:anon#244912aa4dea900e777e7f0a48161517f58a61c32b1cd985170d77f94b9cf4f6::" providerId="AD" clId="Web-{DF10F2EC-DABF-0208-E912-41DEBB450E24}" dt="2022-07-06T13:44:41.473" v="899"/>
          <ac:spMkLst>
            <pc:docMk/>
            <pc:sldMk cId="1329187" sldId="269"/>
            <ac:spMk id="15" creationId="{AF2F604E-43BE-4DC3-B983-E071523364F8}"/>
          </ac:spMkLst>
        </pc:spChg>
        <pc:spChg chg="add">
          <ac:chgData name="Utente guest" userId="S::urn:spo:anon#244912aa4dea900e777e7f0a48161517f58a61c32b1cd985170d77f94b9cf4f6::" providerId="AD" clId="Web-{DF10F2EC-DABF-0208-E912-41DEBB450E24}" dt="2022-07-06T13:44:41.473" v="899"/>
          <ac:spMkLst>
            <pc:docMk/>
            <pc:sldMk cId="1329187" sldId="269"/>
            <ac:spMk id="17" creationId="{08C9B587-E65E-4B52-B37C-ABEBB6E87928}"/>
          </ac:spMkLst>
        </pc:spChg>
        <pc:picChg chg="add del">
          <ac:chgData name="Utente guest" userId="S::urn:spo:anon#244912aa4dea900e777e7f0a48161517f58a61c32b1cd985170d77f94b9cf4f6::" providerId="AD" clId="Web-{DF10F2EC-DABF-0208-E912-41DEBB450E24}" dt="2022-07-06T13:44:41.426" v="898"/>
          <ac:picMkLst>
            <pc:docMk/>
            <pc:sldMk cId="1329187" sldId="269"/>
            <ac:picMk id="7" creationId="{A331D7FD-5788-AEF9-29A2-0B63AAE97415}"/>
          </ac:picMkLst>
        </pc:picChg>
        <pc:picChg chg="add del mod">
          <ac:chgData name="Utente guest" userId="S::urn:spo:anon#244912aa4dea900e777e7f0a48161517f58a61c32b1cd985170d77f94b9cf4f6::" providerId="AD" clId="Web-{DF10F2EC-DABF-0208-E912-41DEBB450E24}" dt="2022-07-06T13:45:55.351" v="907"/>
          <ac:picMkLst>
            <pc:docMk/>
            <pc:sldMk cId="1329187" sldId="269"/>
            <ac:picMk id="16" creationId="{41E84EBF-85E7-EC3A-CFB7-C73D13ADA6EA}"/>
          </ac:picMkLst>
        </pc:picChg>
      </pc:sldChg>
      <pc:sldChg chg="addSp delSp modSp mod setBg addAnim setClrOvrMap">
        <pc:chgData name="Utente guest" userId="S::urn:spo:anon#244912aa4dea900e777e7f0a48161517f58a61c32b1cd985170d77f94b9cf4f6::" providerId="AD" clId="Web-{DF10F2EC-DABF-0208-E912-41DEBB450E24}" dt="2022-07-06T13:53:20.307" v="1093"/>
        <pc:sldMkLst>
          <pc:docMk/>
          <pc:sldMk cId="1986105890" sldId="270"/>
        </pc:sldMkLst>
        <pc:spChg chg="mod">
          <ac:chgData name="Utente guest" userId="S::urn:spo:anon#244912aa4dea900e777e7f0a48161517f58a61c32b1cd985170d77f94b9cf4f6::" providerId="AD" clId="Web-{DF10F2EC-DABF-0208-E912-41DEBB450E24}" dt="2022-07-06T13:53:20.307" v="1093"/>
          <ac:spMkLst>
            <pc:docMk/>
            <pc:sldMk cId="1986105890" sldId="270"/>
            <ac:spMk id="4" creationId="{2C431FE1-B2D5-E69C-325D-C62F299E28BE}"/>
          </ac:spMkLst>
        </pc:spChg>
        <pc:spChg chg="mod">
          <ac:chgData name="Utente guest" userId="S::urn:spo:anon#244912aa4dea900e777e7f0a48161517f58a61c32b1cd985170d77f94b9cf4f6::" providerId="AD" clId="Web-{DF10F2EC-DABF-0208-E912-41DEBB450E24}" dt="2022-07-06T13:53:20.307" v="1093"/>
          <ac:spMkLst>
            <pc:docMk/>
            <pc:sldMk cId="1986105890" sldId="270"/>
            <ac:spMk id="5" creationId="{6EE59ED7-2132-3E2D-79AF-EF32867B9327}"/>
          </ac:spMkLst>
        </pc:spChg>
        <pc:spChg chg="add del">
          <ac:chgData name="Utente guest" userId="S::urn:spo:anon#244912aa4dea900e777e7f0a48161517f58a61c32b1cd985170d77f94b9cf4f6::" providerId="AD" clId="Web-{DF10F2EC-DABF-0208-E912-41DEBB450E24}" dt="2022-07-06T13:52:37.024" v="1084"/>
          <ac:spMkLst>
            <pc:docMk/>
            <pc:sldMk cId="1986105890" sldId="270"/>
            <ac:spMk id="11" creationId="{C1DD1A8A-57D5-4A81-AD04-532B043C5611}"/>
          </ac:spMkLst>
        </pc:spChg>
        <pc:spChg chg="add del">
          <ac:chgData name="Utente guest" userId="S::urn:spo:anon#244912aa4dea900e777e7f0a48161517f58a61c32b1cd985170d77f94b9cf4f6::" providerId="AD" clId="Web-{DF10F2EC-DABF-0208-E912-41DEBB450E24}" dt="2022-07-06T13:52:37.024" v="1084"/>
          <ac:spMkLst>
            <pc:docMk/>
            <pc:sldMk cId="1986105890" sldId="270"/>
            <ac:spMk id="13" creationId="{007891EC-4501-44ED-A8C8-B11B6DB767AB}"/>
          </ac:spMkLst>
        </pc:spChg>
        <pc:spChg chg="add del">
          <ac:chgData name="Utente guest" userId="S::urn:spo:anon#244912aa4dea900e777e7f0a48161517f58a61c32b1cd985170d77f94b9cf4f6::" providerId="AD" clId="Web-{DF10F2EC-DABF-0208-E912-41DEBB450E24}" dt="2022-07-06T13:53:20.307" v="1093"/>
          <ac:spMkLst>
            <pc:docMk/>
            <pc:sldMk cId="1986105890" sldId="270"/>
            <ac:spMk id="19" creationId="{71B2258F-86CA-4D4D-8270-BC05FCDEBFB3}"/>
          </ac:spMkLst>
        </pc:spChg>
        <pc:spChg chg="add">
          <ac:chgData name="Utente guest" userId="S::urn:spo:anon#244912aa4dea900e777e7f0a48161517f58a61c32b1cd985170d77f94b9cf4f6::" providerId="AD" clId="Web-{DF10F2EC-DABF-0208-E912-41DEBB450E24}" dt="2022-07-06T13:53:20.307" v="1093"/>
          <ac:spMkLst>
            <pc:docMk/>
            <pc:sldMk cId="1986105890" sldId="270"/>
            <ac:spMk id="24" creationId="{C1DD1A8A-57D5-4A81-AD04-532B043C5611}"/>
          </ac:spMkLst>
        </pc:spChg>
        <pc:spChg chg="add">
          <ac:chgData name="Utente guest" userId="S::urn:spo:anon#244912aa4dea900e777e7f0a48161517f58a61c32b1cd985170d77f94b9cf4f6::" providerId="AD" clId="Web-{DF10F2EC-DABF-0208-E912-41DEBB450E24}" dt="2022-07-06T13:53:20.307" v="1093"/>
          <ac:spMkLst>
            <pc:docMk/>
            <pc:sldMk cId="1986105890" sldId="270"/>
            <ac:spMk id="26" creationId="{007891EC-4501-44ED-A8C8-B11B6DB767AB}"/>
          </ac:spMkLst>
        </pc:spChg>
        <pc:picChg chg="add del">
          <ac:chgData name="Utente guest" userId="S::urn:spo:anon#244912aa4dea900e777e7f0a48161517f58a61c32b1cd985170d77f94b9cf4f6::" providerId="AD" clId="Web-{DF10F2EC-DABF-0208-E912-41DEBB450E24}" dt="2022-07-06T13:52:01.132" v="1058"/>
          <ac:picMkLst>
            <pc:docMk/>
            <pc:sldMk cId="1986105890" sldId="270"/>
            <ac:picMk id="7" creationId="{72A12842-90C2-F33A-77B2-953808A134D9}"/>
          </ac:picMkLst>
        </pc:picChg>
        <pc:picChg chg="add mod">
          <ac:chgData name="Utente guest" userId="S::urn:spo:anon#244912aa4dea900e777e7f0a48161517f58a61c32b1cd985170d77f94b9cf4f6::" providerId="AD" clId="Web-{DF10F2EC-DABF-0208-E912-41DEBB450E24}" dt="2022-07-06T13:53:20.307" v="1093"/>
          <ac:picMkLst>
            <pc:docMk/>
            <pc:sldMk cId="1986105890" sldId="270"/>
            <ac:picMk id="15" creationId="{E8E0D40C-51A4-531F-0B62-47D9D0CC1F96}"/>
          </ac:picMkLst>
        </pc:picChg>
      </pc:sldChg>
      <pc:sldChg chg="addSp delSp modSp new del mod setBg">
        <pc:chgData name="Utente guest" userId="S::urn:spo:anon#244912aa4dea900e777e7f0a48161517f58a61c32b1cd985170d77f94b9cf4f6::" providerId="AD" clId="Web-{DF10F2EC-DABF-0208-E912-41DEBB450E24}" dt="2022-07-06T13:48:47.921" v="992"/>
        <pc:sldMkLst>
          <pc:docMk/>
          <pc:sldMk cId="3371313022" sldId="271"/>
        </pc:sldMkLst>
        <pc:spChg chg="mod">
          <ac:chgData name="Utente guest" userId="S::urn:spo:anon#244912aa4dea900e777e7f0a48161517f58a61c32b1cd985170d77f94b9cf4f6::" providerId="AD" clId="Web-{DF10F2EC-DABF-0208-E912-41DEBB450E24}" dt="2022-07-06T13:48:32.201" v="990" actId="20577"/>
          <ac:spMkLst>
            <pc:docMk/>
            <pc:sldMk cId="3371313022" sldId="271"/>
            <ac:spMk id="2" creationId="{6B426BA2-D13B-EA54-1BFB-FEE7F7494244}"/>
          </ac:spMkLst>
        </pc:spChg>
        <pc:spChg chg="del">
          <ac:chgData name="Utente guest" userId="S::urn:spo:anon#244912aa4dea900e777e7f0a48161517f58a61c32b1cd985170d77f94b9cf4f6::" providerId="AD" clId="Web-{DF10F2EC-DABF-0208-E912-41DEBB450E24}" dt="2022-07-06T13:48:09.841" v="969"/>
          <ac:spMkLst>
            <pc:docMk/>
            <pc:sldMk cId="3371313022" sldId="271"/>
            <ac:spMk id="3" creationId="{501111EE-8525-F1D9-1093-CC2DB52983FC}"/>
          </ac:spMkLst>
        </pc:spChg>
        <pc:spChg chg="add">
          <ac:chgData name="Utente guest" userId="S::urn:spo:anon#244912aa4dea900e777e7f0a48161517f58a61c32b1cd985170d77f94b9cf4f6::" providerId="AD" clId="Web-{DF10F2EC-DABF-0208-E912-41DEBB450E24}" dt="2022-07-06T13:48:09.841" v="969"/>
          <ac:spMkLst>
            <pc:docMk/>
            <pc:sldMk cId="3371313022" sldId="271"/>
            <ac:spMk id="9" creationId="{C1DD1A8A-57D5-4A81-AD04-532B043C5611}"/>
          </ac:spMkLst>
        </pc:spChg>
        <pc:spChg chg="add">
          <ac:chgData name="Utente guest" userId="S::urn:spo:anon#244912aa4dea900e777e7f0a48161517f58a61c32b1cd985170d77f94b9cf4f6::" providerId="AD" clId="Web-{DF10F2EC-DABF-0208-E912-41DEBB450E24}" dt="2022-07-06T13:48:09.841" v="969"/>
          <ac:spMkLst>
            <pc:docMk/>
            <pc:sldMk cId="3371313022" sldId="271"/>
            <ac:spMk id="11" creationId="{007891EC-4501-44ED-A8C8-B11B6DB767AB}"/>
          </ac:spMkLst>
        </pc:spChg>
        <pc:picChg chg="add del">
          <ac:chgData name="Utente guest" userId="S::urn:spo:anon#244912aa4dea900e777e7f0a48161517f58a61c32b1cd985170d77f94b9cf4f6::" providerId="AD" clId="Web-{DF10F2EC-DABF-0208-E912-41DEBB450E24}" dt="2022-07-06T13:48:36.108" v="991"/>
          <ac:picMkLst>
            <pc:docMk/>
            <pc:sldMk cId="3371313022" sldId="271"/>
            <ac:picMk id="5" creationId="{C9952756-78E9-71FE-32BB-309F7D29161E}"/>
          </ac:picMkLst>
        </pc:picChg>
      </pc:sldChg>
      <pc:sldChg chg="addSp delSp modSp new mod setBg addAnim setClrOvrMap">
        <pc:chgData name="Utente guest" userId="S::urn:spo:anon#244912aa4dea900e777e7f0a48161517f58a61c32b1cd985170d77f94b9cf4f6::" providerId="AD" clId="Web-{DF10F2EC-DABF-0208-E912-41DEBB450E24}" dt="2022-07-06T13:50:25.315" v="1049"/>
        <pc:sldMkLst>
          <pc:docMk/>
          <pc:sldMk cId="1479679047" sldId="273"/>
        </pc:sldMkLst>
        <pc:spChg chg="mod">
          <ac:chgData name="Utente guest" userId="S::urn:spo:anon#244912aa4dea900e777e7f0a48161517f58a61c32b1cd985170d77f94b9cf4f6::" providerId="AD" clId="Web-{DF10F2EC-DABF-0208-E912-41DEBB450E24}" dt="2022-07-06T13:50:25.315" v="1048"/>
          <ac:spMkLst>
            <pc:docMk/>
            <pc:sldMk cId="1479679047" sldId="273"/>
            <ac:spMk id="2" creationId="{D9FD8A46-AE22-473E-C7E5-D1D21FF027EF}"/>
          </ac:spMkLst>
        </pc:spChg>
        <pc:spChg chg="del">
          <ac:chgData name="Utente guest" userId="S::urn:spo:anon#244912aa4dea900e777e7f0a48161517f58a61c32b1cd985170d77f94b9cf4f6::" providerId="AD" clId="Web-{DF10F2EC-DABF-0208-E912-41DEBB450E24}" dt="2022-07-06T13:50:03.049" v="1028"/>
          <ac:spMkLst>
            <pc:docMk/>
            <pc:sldMk cId="1479679047" sldId="273"/>
            <ac:spMk id="3" creationId="{F1E333F3-BA58-4E92-5E19-5266BA49BF88}"/>
          </ac:spMkLst>
        </pc:spChg>
        <pc:spChg chg="add del">
          <ac:chgData name="Utente guest" userId="S::urn:spo:anon#244912aa4dea900e777e7f0a48161517f58a61c32b1cd985170d77f94b9cf4f6::" providerId="AD" clId="Web-{DF10F2EC-DABF-0208-E912-41DEBB450E24}" dt="2022-07-06T13:50:25.315" v="1048"/>
          <ac:spMkLst>
            <pc:docMk/>
            <pc:sldMk cId="1479679047" sldId="273"/>
            <ac:spMk id="9" creationId="{C1DD1A8A-57D5-4A81-AD04-532B043C5611}"/>
          </ac:spMkLst>
        </pc:spChg>
        <pc:spChg chg="add del">
          <ac:chgData name="Utente guest" userId="S::urn:spo:anon#244912aa4dea900e777e7f0a48161517f58a61c32b1cd985170d77f94b9cf4f6::" providerId="AD" clId="Web-{DF10F2EC-DABF-0208-E912-41DEBB450E24}" dt="2022-07-06T13:50:25.315" v="1048"/>
          <ac:spMkLst>
            <pc:docMk/>
            <pc:sldMk cId="1479679047" sldId="273"/>
            <ac:spMk id="11" creationId="{007891EC-4501-44ED-A8C8-B11B6DB767AB}"/>
          </ac:spMkLst>
        </pc:spChg>
        <pc:spChg chg="add">
          <ac:chgData name="Utente guest" userId="S::urn:spo:anon#244912aa4dea900e777e7f0a48161517f58a61c32b1cd985170d77f94b9cf4f6::" providerId="AD" clId="Web-{DF10F2EC-DABF-0208-E912-41DEBB450E24}" dt="2022-07-06T13:50:25.315" v="1048"/>
          <ac:spMkLst>
            <pc:docMk/>
            <pc:sldMk cId="1479679047" sldId="273"/>
            <ac:spMk id="16" creationId="{71B2258F-86CA-4D4D-8270-BC05FCDEBFB3}"/>
          </ac:spMkLst>
        </pc:spChg>
        <pc:picChg chg="add mod">
          <ac:chgData name="Utente guest" userId="S::urn:spo:anon#244912aa4dea900e777e7f0a48161517f58a61c32b1cd985170d77f94b9cf4f6::" providerId="AD" clId="Web-{DF10F2EC-DABF-0208-E912-41DEBB450E24}" dt="2022-07-06T13:50:25.315" v="1048"/>
          <ac:picMkLst>
            <pc:docMk/>
            <pc:sldMk cId="1479679047" sldId="273"/>
            <ac:picMk id="5" creationId="{B2BA9343-4809-E9C7-F7AE-5000BEE42D15}"/>
          </ac:picMkLst>
        </pc:picChg>
      </pc:sldChg>
    </pc:docChg>
  </pc:docChgLst>
  <pc:docChgLst>
    <pc:chgData name="Marco Galliani" userId="e76e0d7f-ef70-4960-81c8-5fde48e759f6" providerId="ADAL" clId="{1C044C52-7113-4695-86D0-A5253D4B23FB}"/>
    <pc:docChg chg="undo custSel addSld delSld modSld sldOrd">
      <pc:chgData name="Marco Galliani" userId="e76e0d7f-ef70-4960-81c8-5fde48e759f6" providerId="ADAL" clId="{1C044C52-7113-4695-86D0-A5253D4B23FB}" dt="2022-07-06T15:59:41.762" v="2710" actId="2161"/>
      <pc:docMkLst>
        <pc:docMk/>
      </pc:docMkLst>
      <pc:sldChg chg="modSp new mod">
        <pc:chgData name="Marco Galliani" userId="e76e0d7f-ef70-4960-81c8-5fde48e759f6" providerId="ADAL" clId="{1C044C52-7113-4695-86D0-A5253D4B23FB}" dt="2022-06-18T00:05:00.046" v="949" actId="20577"/>
        <pc:sldMkLst>
          <pc:docMk/>
          <pc:sldMk cId="1553664920" sldId="256"/>
        </pc:sldMkLst>
        <pc:spChg chg="mod">
          <ac:chgData name="Marco Galliani" userId="e76e0d7f-ef70-4960-81c8-5fde48e759f6" providerId="ADAL" clId="{1C044C52-7113-4695-86D0-A5253D4B23FB}" dt="2022-06-18T00:04:38.910" v="903" actId="20577"/>
          <ac:spMkLst>
            <pc:docMk/>
            <pc:sldMk cId="1553664920" sldId="256"/>
            <ac:spMk id="2" creationId="{3EF07EE8-1B8E-0536-E668-EAF2E04E6056}"/>
          </ac:spMkLst>
        </pc:spChg>
        <pc:spChg chg="mod">
          <ac:chgData name="Marco Galliani" userId="e76e0d7f-ef70-4960-81c8-5fde48e759f6" providerId="ADAL" clId="{1C044C52-7113-4695-86D0-A5253D4B23FB}" dt="2022-06-18T00:05:00.046" v="949" actId="20577"/>
          <ac:spMkLst>
            <pc:docMk/>
            <pc:sldMk cId="1553664920" sldId="256"/>
            <ac:spMk id="3" creationId="{272EF1B6-AA12-ADEE-322E-7F2ACA24F5C3}"/>
          </ac:spMkLst>
        </pc:spChg>
      </pc:sldChg>
      <pc:sldChg chg="modSp new mod">
        <pc:chgData name="Marco Galliani" userId="e76e0d7f-ef70-4960-81c8-5fde48e759f6" providerId="ADAL" clId="{1C044C52-7113-4695-86D0-A5253D4B23FB}" dt="2022-07-02T17:51:23.705" v="1281" actId="20577"/>
        <pc:sldMkLst>
          <pc:docMk/>
          <pc:sldMk cId="870697384" sldId="257"/>
        </pc:sldMkLst>
        <pc:spChg chg="mod">
          <ac:chgData name="Marco Galliani" userId="e76e0d7f-ef70-4960-81c8-5fde48e759f6" providerId="ADAL" clId="{1C044C52-7113-4695-86D0-A5253D4B23FB}" dt="2022-06-17T23:40:16.414" v="37" actId="20577"/>
          <ac:spMkLst>
            <pc:docMk/>
            <pc:sldMk cId="870697384" sldId="257"/>
            <ac:spMk id="2" creationId="{8AE5B6F0-6E65-ABF1-CE18-54A47A82D443}"/>
          </ac:spMkLst>
        </pc:spChg>
        <pc:spChg chg="mod">
          <ac:chgData name="Marco Galliani" userId="e76e0d7f-ef70-4960-81c8-5fde48e759f6" providerId="ADAL" clId="{1C044C52-7113-4695-86D0-A5253D4B23FB}" dt="2022-07-02T17:51:23.705" v="1281" actId="20577"/>
          <ac:spMkLst>
            <pc:docMk/>
            <pc:sldMk cId="870697384" sldId="257"/>
            <ac:spMk id="3" creationId="{252549B1-BBA8-38A8-3123-87A3FAA0FE10}"/>
          </ac:spMkLst>
        </pc:spChg>
      </pc:sldChg>
      <pc:sldChg chg="modSp new mod">
        <pc:chgData name="Marco Galliani" userId="e76e0d7f-ef70-4960-81c8-5fde48e759f6" providerId="ADAL" clId="{1C044C52-7113-4695-86D0-A5253D4B23FB}" dt="2022-06-17T23:51:07.385" v="888" actId="20577"/>
        <pc:sldMkLst>
          <pc:docMk/>
          <pc:sldMk cId="1438430764" sldId="258"/>
        </pc:sldMkLst>
        <pc:spChg chg="mod">
          <ac:chgData name="Marco Galliani" userId="e76e0d7f-ef70-4960-81c8-5fde48e759f6" providerId="ADAL" clId="{1C044C52-7113-4695-86D0-A5253D4B23FB}" dt="2022-06-17T23:51:07.385" v="888" actId="20577"/>
          <ac:spMkLst>
            <pc:docMk/>
            <pc:sldMk cId="1438430764" sldId="258"/>
            <ac:spMk id="2" creationId="{CA0A9E3D-A2F2-CFDF-6577-76BC2555F67A}"/>
          </ac:spMkLst>
        </pc:spChg>
      </pc:sldChg>
      <pc:sldChg chg="modSp new mod">
        <pc:chgData name="Marco Galliani" userId="e76e0d7f-ef70-4960-81c8-5fde48e759f6" providerId="ADAL" clId="{1C044C52-7113-4695-86D0-A5253D4B23FB}" dt="2022-07-02T17:41:34.045" v="1200" actId="20577"/>
        <pc:sldMkLst>
          <pc:docMk/>
          <pc:sldMk cId="3495859123" sldId="259"/>
        </pc:sldMkLst>
        <pc:spChg chg="mod">
          <ac:chgData name="Marco Galliani" userId="e76e0d7f-ef70-4960-81c8-5fde48e759f6" providerId="ADAL" clId="{1C044C52-7113-4695-86D0-A5253D4B23FB}" dt="2022-07-02T17:33:33.643" v="970" actId="20577"/>
          <ac:spMkLst>
            <pc:docMk/>
            <pc:sldMk cId="3495859123" sldId="259"/>
            <ac:spMk id="2" creationId="{3B72F3E7-0512-A209-A642-9FB1889BBB7C}"/>
          </ac:spMkLst>
        </pc:spChg>
        <pc:spChg chg="mod">
          <ac:chgData name="Marco Galliani" userId="e76e0d7f-ef70-4960-81c8-5fde48e759f6" providerId="ADAL" clId="{1C044C52-7113-4695-86D0-A5253D4B23FB}" dt="2022-07-02T17:41:34.045" v="1200" actId="20577"/>
          <ac:spMkLst>
            <pc:docMk/>
            <pc:sldMk cId="3495859123" sldId="259"/>
            <ac:spMk id="3" creationId="{5D4760F3-17DD-9C17-CB8F-0F302A53D92F}"/>
          </ac:spMkLst>
        </pc:spChg>
      </pc:sldChg>
      <pc:sldChg chg="addSp delSp modSp new mod ord">
        <pc:chgData name="Marco Galliani" userId="e76e0d7f-ef70-4960-81c8-5fde48e759f6" providerId="ADAL" clId="{1C044C52-7113-4695-86D0-A5253D4B23FB}" dt="2022-07-06T14:12:17.741" v="2663"/>
        <pc:sldMkLst>
          <pc:docMk/>
          <pc:sldMk cId="2278715174" sldId="260"/>
        </pc:sldMkLst>
        <pc:spChg chg="mod">
          <ac:chgData name="Marco Galliani" userId="e76e0d7f-ef70-4960-81c8-5fde48e759f6" providerId="ADAL" clId="{1C044C52-7113-4695-86D0-A5253D4B23FB}" dt="2022-07-02T17:52:09.730" v="1303" actId="20577"/>
          <ac:spMkLst>
            <pc:docMk/>
            <pc:sldMk cId="2278715174" sldId="260"/>
            <ac:spMk id="2" creationId="{7B15322B-8A2B-79E2-5D66-5D65D76FA32A}"/>
          </ac:spMkLst>
        </pc:spChg>
        <pc:spChg chg="del mod">
          <ac:chgData name="Marco Galliani" userId="e76e0d7f-ef70-4960-81c8-5fde48e759f6" providerId="ADAL" clId="{1C044C52-7113-4695-86D0-A5253D4B23FB}" dt="2022-07-06T14:12:15.758" v="2662" actId="21"/>
          <ac:spMkLst>
            <pc:docMk/>
            <pc:sldMk cId="2278715174" sldId="260"/>
            <ac:spMk id="3" creationId="{03242C45-C50D-0D70-AAC5-5595D4104CF4}"/>
          </ac:spMkLst>
        </pc:spChg>
        <pc:spChg chg="add mod">
          <ac:chgData name="Marco Galliani" userId="e76e0d7f-ef70-4960-81c8-5fde48e759f6" providerId="ADAL" clId="{1C044C52-7113-4695-86D0-A5253D4B23FB}" dt="2022-07-06T14:12:17.741" v="2663"/>
          <ac:spMkLst>
            <pc:docMk/>
            <pc:sldMk cId="2278715174" sldId="260"/>
            <ac:spMk id="4" creationId="{58EACC96-4B0F-C654-295D-877CC89508A7}"/>
          </ac:spMkLst>
        </pc:spChg>
      </pc:sldChg>
      <pc:sldChg chg="modSp new mod">
        <pc:chgData name="Marco Galliani" userId="e76e0d7f-ef70-4960-81c8-5fde48e759f6" providerId="ADAL" clId="{1C044C52-7113-4695-86D0-A5253D4B23FB}" dt="2022-07-06T13:43:31.941" v="2185" actId="20577"/>
        <pc:sldMkLst>
          <pc:docMk/>
          <pc:sldMk cId="2317483141" sldId="261"/>
        </pc:sldMkLst>
        <pc:spChg chg="mod">
          <ac:chgData name="Marco Galliani" userId="e76e0d7f-ef70-4960-81c8-5fde48e759f6" providerId="ADAL" clId="{1C044C52-7113-4695-86D0-A5253D4B23FB}" dt="2022-07-06T13:43:31.941" v="2185" actId="20577"/>
          <ac:spMkLst>
            <pc:docMk/>
            <pc:sldMk cId="2317483141" sldId="261"/>
            <ac:spMk id="2" creationId="{F1466C34-8D16-E7E1-5834-BAE811FFCA12}"/>
          </ac:spMkLst>
        </pc:spChg>
        <pc:spChg chg="mod">
          <ac:chgData name="Marco Galliani" userId="e76e0d7f-ef70-4960-81c8-5fde48e759f6" providerId="ADAL" clId="{1C044C52-7113-4695-86D0-A5253D4B23FB}" dt="2022-07-02T17:53:26.271" v="1363" actId="20577"/>
          <ac:spMkLst>
            <pc:docMk/>
            <pc:sldMk cId="2317483141" sldId="261"/>
            <ac:spMk id="3" creationId="{3AD0CBA6-5980-F986-C4E7-977FED5BACB8}"/>
          </ac:spMkLst>
        </pc:spChg>
      </pc:sldChg>
      <pc:sldChg chg="modSp new mod">
        <pc:chgData name="Marco Galliani" userId="e76e0d7f-ef70-4960-81c8-5fde48e759f6" providerId="ADAL" clId="{1C044C52-7113-4695-86D0-A5253D4B23FB}" dt="2022-07-02T18:05:05.055" v="1583" actId="20577"/>
        <pc:sldMkLst>
          <pc:docMk/>
          <pc:sldMk cId="4292116663" sldId="262"/>
        </pc:sldMkLst>
        <pc:spChg chg="mod">
          <ac:chgData name="Marco Galliani" userId="e76e0d7f-ef70-4960-81c8-5fde48e759f6" providerId="ADAL" clId="{1C044C52-7113-4695-86D0-A5253D4B23FB}" dt="2022-07-02T18:04:09.335" v="1451" actId="20577"/>
          <ac:spMkLst>
            <pc:docMk/>
            <pc:sldMk cId="4292116663" sldId="262"/>
            <ac:spMk id="2" creationId="{540C4768-CA60-B02A-D45C-1C1B63C668A5}"/>
          </ac:spMkLst>
        </pc:spChg>
        <pc:spChg chg="mod">
          <ac:chgData name="Marco Galliani" userId="e76e0d7f-ef70-4960-81c8-5fde48e759f6" providerId="ADAL" clId="{1C044C52-7113-4695-86D0-A5253D4B23FB}" dt="2022-07-02T18:05:05.055" v="1583" actId="20577"/>
          <ac:spMkLst>
            <pc:docMk/>
            <pc:sldMk cId="4292116663" sldId="262"/>
            <ac:spMk id="3" creationId="{7017014C-B0F5-E73B-D9A8-717AD7686FCB}"/>
          </ac:spMkLst>
        </pc:spChg>
      </pc:sldChg>
      <pc:sldChg chg="modSp new mod">
        <pc:chgData name="Marco Galliani" userId="e76e0d7f-ef70-4960-81c8-5fde48e759f6" providerId="ADAL" clId="{1C044C52-7113-4695-86D0-A5253D4B23FB}" dt="2022-07-02T18:05:57.108" v="1638" actId="20577"/>
        <pc:sldMkLst>
          <pc:docMk/>
          <pc:sldMk cId="1798642691" sldId="263"/>
        </pc:sldMkLst>
        <pc:spChg chg="mod">
          <ac:chgData name="Marco Galliani" userId="e76e0d7f-ef70-4960-81c8-5fde48e759f6" providerId="ADAL" clId="{1C044C52-7113-4695-86D0-A5253D4B23FB}" dt="2022-07-02T18:05:44.163" v="1611" actId="20577"/>
          <ac:spMkLst>
            <pc:docMk/>
            <pc:sldMk cId="1798642691" sldId="263"/>
            <ac:spMk id="2" creationId="{1B28020A-65F2-C448-48F7-FBFE5478BC38}"/>
          </ac:spMkLst>
        </pc:spChg>
        <pc:spChg chg="mod">
          <ac:chgData name="Marco Galliani" userId="e76e0d7f-ef70-4960-81c8-5fde48e759f6" providerId="ADAL" clId="{1C044C52-7113-4695-86D0-A5253D4B23FB}" dt="2022-07-02T18:05:57.108" v="1638" actId="20577"/>
          <ac:spMkLst>
            <pc:docMk/>
            <pc:sldMk cId="1798642691" sldId="263"/>
            <ac:spMk id="3" creationId="{9890EB65-5296-FE7E-1069-959EC4F5D2D7}"/>
          </ac:spMkLst>
        </pc:spChg>
      </pc:sldChg>
      <pc:sldChg chg="addSp delSp modSp mod">
        <pc:chgData name="Marco Galliani" userId="e76e0d7f-ef70-4960-81c8-5fde48e759f6" providerId="ADAL" clId="{1C044C52-7113-4695-86D0-A5253D4B23FB}" dt="2022-07-06T15:59:41.762" v="2710" actId="2161"/>
        <pc:sldMkLst>
          <pc:docMk/>
          <pc:sldMk cId="2227534636" sldId="264"/>
        </pc:sldMkLst>
        <pc:spChg chg="mod">
          <ac:chgData name="Marco Galliani" userId="e76e0d7f-ef70-4960-81c8-5fde48e759f6" providerId="ADAL" clId="{1C044C52-7113-4695-86D0-A5253D4B23FB}" dt="2022-07-06T13:50:06.210" v="2561" actId="20577"/>
          <ac:spMkLst>
            <pc:docMk/>
            <pc:sldMk cId="2227534636" sldId="264"/>
            <ac:spMk id="2" creationId="{C7BD5238-394C-E90E-C1EF-6313FAA61C7D}"/>
          </ac:spMkLst>
        </pc:spChg>
        <pc:spChg chg="del mod">
          <ac:chgData name="Marco Galliani" userId="e76e0d7f-ef70-4960-81c8-5fde48e759f6" providerId="ADAL" clId="{1C044C52-7113-4695-86D0-A5253D4B23FB}" dt="2022-07-06T13:48:26.608" v="2499" actId="21"/>
          <ac:spMkLst>
            <pc:docMk/>
            <pc:sldMk cId="2227534636" sldId="264"/>
            <ac:spMk id="3" creationId="{4FC086A8-1153-1663-13FD-7FA954862B09}"/>
          </ac:spMkLst>
        </pc:spChg>
        <pc:graphicFrameChg chg="add mod modGraphic">
          <ac:chgData name="Marco Galliani" userId="e76e0d7f-ef70-4960-81c8-5fde48e759f6" providerId="ADAL" clId="{1C044C52-7113-4695-86D0-A5253D4B23FB}" dt="2022-07-06T15:59:41.762" v="2710" actId="2161"/>
          <ac:graphicFrameMkLst>
            <pc:docMk/>
            <pc:sldMk cId="2227534636" sldId="264"/>
            <ac:graphicFrameMk id="4" creationId="{8EF3375F-10F5-D67D-722D-4B517259CEDB}"/>
          </ac:graphicFrameMkLst>
        </pc:graphicFrameChg>
      </pc:sldChg>
      <pc:sldChg chg="addSp delSp modSp new mod">
        <pc:chgData name="Marco Galliani" userId="e76e0d7f-ef70-4960-81c8-5fde48e759f6" providerId="ADAL" clId="{1C044C52-7113-4695-86D0-A5253D4B23FB}" dt="2022-07-06T13:37:54.439" v="2085" actId="113"/>
        <pc:sldMkLst>
          <pc:docMk/>
          <pc:sldMk cId="1612730341" sldId="267"/>
        </pc:sldMkLst>
        <pc:spChg chg="mod">
          <ac:chgData name="Marco Galliani" userId="e76e0d7f-ef70-4960-81c8-5fde48e759f6" providerId="ADAL" clId="{1C044C52-7113-4695-86D0-A5253D4B23FB}" dt="2022-07-04T19:19:41.994" v="1681" actId="20577"/>
          <ac:spMkLst>
            <pc:docMk/>
            <pc:sldMk cId="1612730341" sldId="267"/>
            <ac:spMk id="2" creationId="{6FD7D922-F56B-882E-416C-A64C8ACE2F25}"/>
          </ac:spMkLst>
        </pc:spChg>
        <pc:spChg chg="add mod">
          <ac:chgData name="Marco Galliani" userId="e76e0d7f-ef70-4960-81c8-5fde48e759f6" providerId="ADAL" clId="{1C044C52-7113-4695-86D0-A5253D4B23FB}" dt="2022-07-06T13:36:40.943" v="2080" actId="1076"/>
          <ac:spMkLst>
            <pc:docMk/>
            <pc:sldMk cId="1612730341" sldId="267"/>
            <ac:spMk id="3" creationId="{AE525E6B-3659-C237-3F26-F25976BBE9CA}"/>
          </ac:spMkLst>
        </pc:spChg>
        <pc:spChg chg="del">
          <ac:chgData name="Marco Galliani" userId="e76e0d7f-ef70-4960-81c8-5fde48e759f6" providerId="ADAL" clId="{1C044C52-7113-4695-86D0-A5253D4B23FB}" dt="2022-07-04T19:19:57.995" v="1682" actId="3680"/>
          <ac:spMkLst>
            <pc:docMk/>
            <pc:sldMk cId="1612730341" sldId="267"/>
            <ac:spMk id="3" creationId="{F43A25EE-4A74-89FA-9F1E-A037096F1194}"/>
          </ac:spMkLst>
        </pc:spChg>
        <pc:graphicFrameChg chg="add mod ord modGraphic">
          <ac:chgData name="Marco Galliani" userId="e76e0d7f-ef70-4960-81c8-5fde48e759f6" providerId="ADAL" clId="{1C044C52-7113-4695-86D0-A5253D4B23FB}" dt="2022-07-04T19:20:43.691" v="1684" actId="1076"/>
          <ac:graphicFrameMkLst>
            <pc:docMk/>
            <pc:sldMk cId="1612730341" sldId="267"/>
            <ac:graphicFrameMk id="4" creationId="{345A56BC-6BA7-F2D7-F317-392B433B2766}"/>
          </ac:graphicFrameMkLst>
        </pc:graphicFrameChg>
        <pc:graphicFrameChg chg="add mod modGraphic">
          <ac:chgData name="Marco Galliani" userId="e76e0d7f-ef70-4960-81c8-5fde48e759f6" providerId="ADAL" clId="{1C044C52-7113-4695-86D0-A5253D4B23FB}" dt="2022-07-06T13:36:33.567" v="2079" actId="1076"/>
          <ac:graphicFrameMkLst>
            <pc:docMk/>
            <pc:sldMk cId="1612730341" sldId="267"/>
            <ac:graphicFrameMk id="6" creationId="{64D5378C-28E5-FD58-8926-A01BD685F27A}"/>
          </ac:graphicFrameMkLst>
        </pc:graphicFrameChg>
        <pc:graphicFrameChg chg="mod modGraphic">
          <ac:chgData name="Marco Galliani" userId="e76e0d7f-ef70-4960-81c8-5fde48e759f6" providerId="ADAL" clId="{1C044C52-7113-4695-86D0-A5253D4B23FB}" dt="2022-07-06T13:37:54.439" v="2085" actId="113"/>
          <ac:graphicFrameMkLst>
            <pc:docMk/>
            <pc:sldMk cId="1612730341" sldId="267"/>
            <ac:graphicFrameMk id="11" creationId="{FF301DEF-3CAF-8FE1-99D3-44D2AB350976}"/>
          </ac:graphicFrameMkLst>
        </pc:graphicFrameChg>
      </pc:sldChg>
      <pc:sldChg chg="addSp delSp modSp mod ord">
        <pc:chgData name="Marco Galliani" userId="e76e0d7f-ef70-4960-81c8-5fde48e759f6" providerId="ADAL" clId="{1C044C52-7113-4695-86D0-A5253D4B23FB}" dt="2022-07-06T13:33:40.734" v="1806" actId="5793"/>
        <pc:sldMkLst>
          <pc:docMk/>
          <pc:sldMk cId="1128276425" sldId="268"/>
        </pc:sldMkLst>
        <pc:spChg chg="add mod">
          <ac:chgData name="Marco Galliani" userId="e76e0d7f-ef70-4960-81c8-5fde48e759f6" providerId="ADAL" clId="{1C044C52-7113-4695-86D0-A5253D4B23FB}" dt="2022-07-06T13:33:40.734" v="1806" actId="5793"/>
          <ac:spMkLst>
            <pc:docMk/>
            <pc:sldMk cId="1128276425" sldId="268"/>
            <ac:spMk id="4" creationId="{E73949FF-F8B4-755D-85D6-B4FAE6AEB98C}"/>
          </ac:spMkLst>
        </pc:spChg>
        <pc:spChg chg="del mod">
          <ac:chgData name="Marco Galliani" userId="e76e0d7f-ef70-4960-81c8-5fde48e759f6" providerId="ADAL" clId="{1C044C52-7113-4695-86D0-A5253D4B23FB}" dt="2022-07-06T13:30:55.202" v="1724"/>
          <ac:spMkLst>
            <pc:docMk/>
            <pc:sldMk cId="1128276425" sldId="268"/>
            <ac:spMk id="6" creationId="{6A8FB40A-A669-27C1-087A-5E67F7EA6F0F}"/>
          </ac:spMkLst>
        </pc:spChg>
        <pc:graphicFrameChg chg="del">
          <ac:chgData name="Marco Galliani" userId="e76e0d7f-ef70-4960-81c8-5fde48e759f6" providerId="ADAL" clId="{1C044C52-7113-4695-86D0-A5253D4B23FB}" dt="2022-07-06T13:31:50.715" v="1728" actId="478"/>
          <ac:graphicFrameMkLst>
            <pc:docMk/>
            <pc:sldMk cId="1128276425" sldId="268"/>
            <ac:graphicFrameMk id="5" creationId="{4669881D-6221-9D29-9039-38A75D4EB866}"/>
          </ac:graphicFrameMkLst>
        </pc:graphicFrameChg>
      </pc:sldChg>
      <pc:sldChg chg="addSp delSp modSp new mod modClrScheme chgLayout">
        <pc:chgData name="Marco Galliani" userId="e76e0d7f-ef70-4960-81c8-5fde48e759f6" providerId="ADAL" clId="{1C044C52-7113-4695-86D0-A5253D4B23FB}" dt="2022-07-06T13:44:06.467" v="2209" actId="20577"/>
        <pc:sldMkLst>
          <pc:docMk/>
          <pc:sldMk cId="1329187" sldId="269"/>
        </pc:sldMkLst>
        <pc:spChg chg="del mod ord">
          <ac:chgData name="Marco Galliani" userId="e76e0d7f-ef70-4960-81c8-5fde48e759f6" providerId="ADAL" clId="{1C044C52-7113-4695-86D0-A5253D4B23FB}" dt="2022-07-06T13:43:56.084" v="2187" actId="700"/>
          <ac:spMkLst>
            <pc:docMk/>
            <pc:sldMk cId="1329187" sldId="269"/>
            <ac:spMk id="2" creationId="{5997C377-A221-D068-22BB-9B8D033EBD0C}"/>
          </ac:spMkLst>
        </pc:spChg>
        <pc:spChg chg="del mod ord">
          <ac:chgData name="Marco Galliani" userId="e76e0d7f-ef70-4960-81c8-5fde48e759f6" providerId="ADAL" clId="{1C044C52-7113-4695-86D0-A5253D4B23FB}" dt="2022-07-06T13:43:56.084" v="2187" actId="700"/>
          <ac:spMkLst>
            <pc:docMk/>
            <pc:sldMk cId="1329187" sldId="269"/>
            <ac:spMk id="3" creationId="{ECCC56C5-034C-E9D5-7679-ABD28D315BDC}"/>
          </ac:spMkLst>
        </pc:spChg>
        <pc:spChg chg="add mod ord">
          <ac:chgData name="Marco Galliani" userId="e76e0d7f-ef70-4960-81c8-5fde48e759f6" providerId="ADAL" clId="{1C044C52-7113-4695-86D0-A5253D4B23FB}" dt="2022-07-06T13:44:06.467" v="2209" actId="20577"/>
          <ac:spMkLst>
            <pc:docMk/>
            <pc:sldMk cId="1329187" sldId="269"/>
            <ac:spMk id="4" creationId="{C28F2688-6612-BB28-00F5-4207E19C185B}"/>
          </ac:spMkLst>
        </pc:spChg>
        <pc:spChg chg="add mod ord">
          <ac:chgData name="Marco Galliani" userId="e76e0d7f-ef70-4960-81c8-5fde48e759f6" providerId="ADAL" clId="{1C044C52-7113-4695-86D0-A5253D4B23FB}" dt="2022-07-06T13:43:56.084" v="2187" actId="700"/>
          <ac:spMkLst>
            <pc:docMk/>
            <pc:sldMk cId="1329187" sldId="269"/>
            <ac:spMk id="5" creationId="{5484D852-DCDE-1F6C-A34B-23FBD31B3A4C}"/>
          </ac:spMkLst>
        </pc:spChg>
      </pc:sldChg>
      <pc:sldChg chg="addSp delSp modSp new mod modClrScheme chgLayout">
        <pc:chgData name="Marco Galliani" userId="e76e0d7f-ef70-4960-81c8-5fde48e759f6" providerId="ADAL" clId="{1C044C52-7113-4695-86D0-A5253D4B23FB}" dt="2022-07-06T13:47:51.368" v="2462" actId="20577"/>
        <pc:sldMkLst>
          <pc:docMk/>
          <pc:sldMk cId="1986105890" sldId="270"/>
        </pc:sldMkLst>
        <pc:spChg chg="del mod ord">
          <ac:chgData name="Marco Galliani" userId="e76e0d7f-ef70-4960-81c8-5fde48e759f6" providerId="ADAL" clId="{1C044C52-7113-4695-86D0-A5253D4B23FB}" dt="2022-07-06T13:45:14.772" v="2211" actId="700"/>
          <ac:spMkLst>
            <pc:docMk/>
            <pc:sldMk cId="1986105890" sldId="270"/>
            <ac:spMk id="2" creationId="{2A53DEBF-0D52-16AE-723D-DBAF22103AC9}"/>
          </ac:spMkLst>
        </pc:spChg>
        <pc:spChg chg="del mod ord">
          <ac:chgData name="Marco Galliani" userId="e76e0d7f-ef70-4960-81c8-5fde48e759f6" providerId="ADAL" clId="{1C044C52-7113-4695-86D0-A5253D4B23FB}" dt="2022-07-06T13:45:14.772" v="2211" actId="700"/>
          <ac:spMkLst>
            <pc:docMk/>
            <pc:sldMk cId="1986105890" sldId="270"/>
            <ac:spMk id="3" creationId="{11C0D484-642C-05B9-1667-36B734D0F20A}"/>
          </ac:spMkLst>
        </pc:spChg>
        <pc:spChg chg="add mod ord">
          <ac:chgData name="Marco Galliani" userId="e76e0d7f-ef70-4960-81c8-5fde48e759f6" providerId="ADAL" clId="{1C044C52-7113-4695-86D0-A5253D4B23FB}" dt="2022-07-06T13:45:25.350" v="2234" actId="20577"/>
          <ac:spMkLst>
            <pc:docMk/>
            <pc:sldMk cId="1986105890" sldId="270"/>
            <ac:spMk id="4" creationId="{2C431FE1-B2D5-E69C-325D-C62F299E28BE}"/>
          </ac:spMkLst>
        </pc:spChg>
        <pc:spChg chg="add mod ord">
          <ac:chgData name="Marco Galliani" userId="e76e0d7f-ef70-4960-81c8-5fde48e759f6" providerId="ADAL" clId="{1C044C52-7113-4695-86D0-A5253D4B23FB}" dt="2022-07-06T13:47:51.368" v="2462" actId="20577"/>
          <ac:spMkLst>
            <pc:docMk/>
            <pc:sldMk cId="1986105890" sldId="270"/>
            <ac:spMk id="5" creationId="{6EE59ED7-2132-3E2D-79AF-EF32867B9327}"/>
          </ac:spMkLst>
        </pc:spChg>
      </pc:sldChg>
      <pc:sldChg chg="modSp new del mod">
        <pc:chgData name="Marco Galliani" userId="e76e0d7f-ef70-4960-81c8-5fde48e759f6" providerId="ADAL" clId="{1C044C52-7113-4695-86D0-A5253D4B23FB}" dt="2022-07-06T13:50:28.420" v="2563" actId="2696"/>
        <pc:sldMkLst>
          <pc:docMk/>
          <pc:sldMk cId="3069883014" sldId="272"/>
        </pc:sldMkLst>
        <pc:spChg chg="mod">
          <ac:chgData name="Marco Galliani" userId="e76e0d7f-ef70-4960-81c8-5fde48e759f6" providerId="ADAL" clId="{1C044C52-7113-4695-86D0-A5253D4B23FB}" dt="2022-07-06T13:47:09.266" v="2405" actId="20577"/>
          <ac:spMkLst>
            <pc:docMk/>
            <pc:sldMk cId="3069883014" sldId="272"/>
            <ac:spMk id="2" creationId="{5DBC96B0-24FC-6D5A-458A-FAC861D1A7F8}"/>
          </ac:spMkLst>
        </pc:spChg>
      </pc:sldChg>
      <pc:sldChg chg="modSp new mod">
        <pc:chgData name="Marco Galliani" userId="e76e0d7f-ef70-4960-81c8-5fde48e759f6" providerId="ADAL" clId="{1C044C52-7113-4695-86D0-A5253D4B23FB}" dt="2022-07-06T13:51:12.789" v="2616" actId="20577"/>
        <pc:sldMkLst>
          <pc:docMk/>
          <pc:sldMk cId="3590103016" sldId="274"/>
        </pc:sldMkLst>
        <pc:spChg chg="mod">
          <ac:chgData name="Marco Galliani" userId="e76e0d7f-ef70-4960-81c8-5fde48e759f6" providerId="ADAL" clId="{1C044C52-7113-4695-86D0-A5253D4B23FB}" dt="2022-07-06T13:51:12.789" v="2616" actId="20577"/>
          <ac:spMkLst>
            <pc:docMk/>
            <pc:sldMk cId="3590103016" sldId="274"/>
            <ac:spMk id="2" creationId="{1E433C09-0916-6D8E-A495-7A6FFADEA3BC}"/>
          </ac:spMkLst>
        </pc:spChg>
      </pc:sldChg>
      <pc:sldChg chg="addSp delSp modSp new mod modClrScheme chgLayout">
        <pc:chgData name="Marco Galliani" userId="e76e0d7f-ef70-4960-81c8-5fde48e759f6" providerId="ADAL" clId="{1C044C52-7113-4695-86D0-A5253D4B23FB}" dt="2022-07-06T13:52:10.229" v="2659" actId="20577"/>
        <pc:sldMkLst>
          <pc:docMk/>
          <pc:sldMk cId="1807912821" sldId="275"/>
        </pc:sldMkLst>
        <pc:spChg chg="del mod ord">
          <ac:chgData name="Marco Galliani" userId="e76e0d7f-ef70-4960-81c8-5fde48e759f6" providerId="ADAL" clId="{1C044C52-7113-4695-86D0-A5253D4B23FB}" dt="2022-07-06T13:51:57.297" v="2618" actId="700"/>
          <ac:spMkLst>
            <pc:docMk/>
            <pc:sldMk cId="1807912821" sldId="275"/>
            <ac:spMk id="2" creationId="{ACA2A9FD-22D1-1B6E-DB7D-D3FE39163E7B}"/>
          </ac:spMkLst>
        </pc:spChg>
        <pc:spChg chg="del mod ord">
          <ac:chgData name="Marco Galliani" userId="e76e0d7f-ef70-4960-81c8-5fde48e759f6" providerId="ADAL" clId="{1C044C52-7113-4695-86D0-A5253D4B23FB}" dt="2022-07-06T13:51:57.297" v="2618" actId="700"/>
          <ac:spMkLst>
            <pc:docMk/>
            <pc:sldMk cId="1807912821" sldId="275"/>
            <ac:spMk id="3" creationId="{E2081A24-48BE-931A-25B3-5A393F7CEBBD}"/>
          </ac:spMkLst>
        </pc:spChg>
        <pc:spChg chg="add mod ord">
          <ac:chgData name="Marco Galliani" userId="e76e0d7f-ef70-4960-81c8-5fde48e759f6" providerId="ADAL" clId="{1C044C52-7113-4695-86D0-A5253D4B23FB}" dt="2022-07-06T13:52:10.229" v="2659" actId="20577"/>
          <ac:spMkLst>
            <pc:docMk/>
            <pc:sldMk cId="1807912821" sldId="275"/>
            <ac:spMk id="4" creationId="{ECFEA23D-7D87-6BA0-7766-4D2F32F67127}"/>
          </ac:spMkLst>
        </pc:spChg>
        <pc:spChg chg="add mod ord">
          <ac:chgData name="Marco Galliani" userId="e76e0d7f-ef70-4960-81c8-5fde48e759f6" providerId="ADAL" clId="{1C044C52-7113-4695-86D0-A5253D4B23FB}" dt="2022-07-06T13:51:57.297" v="2618" actId="700"/>
          <ac:spMkLst>
            <pc:docMk/>
            <pc:sldMk cId="1807912821" sldId="275"/>
            <ac:spMk id="5" creationId="{41D55D28-F6F7-F8FE-5789-2863307C8880}"/>
          </ac:spMkLst>
        </pc:spChg>
      </pc:sldChg>
      <pc:sldChg chg="modSp new mod">
        <pc:chgData name="Marco Galliani" userId="e76e0d7f-ef70-4960-81c8-5fde48e759f6" providerId="ADAL" clId="{1C044C52-7113-4695-86D0-A5253D4B23FB}" dt="2022-07-06T15:36:09.136" v="2704" actId="20577"/>
        <pc:sldMkLst>
          <pc:docMk/>
          <pc:sldMk cId="3762612491" sldId="284"/>
        </pc:sldMkLst>
        <pc:spChg chg="mod">
          <ac:chgData name="Marco Galliani" userId="e76e0d7f-ef70-4960-81c8-5fde48e759f6" providerId="ADAL" clId="{1C044C52-7113-4695-86D0-A5253D4B23FB}" dt="2022-07-06T15:35:40.522" v="2697" actId="20577"/>
          <ac:spMkLst>
            <pc:docMk/>
            <pc:sldMk cId="3762612491" sldId="284"/>
            <ac:spMk id="2" creationId="{13817AE3-D8AB-5EC9-3582-07674562235D}"/>
          </ac:spMkLst>
        </pc:spChg>
        <pc:spChg chg="mod">
          <ac:chgData name="Marco Galliani" userId="e76e0d7f-ef70-4960-81c8-5fde48e759f6" providerId="ADAL" clId="{1C044C52-7113-4695-86D0-A5253D4B23FB}" dt="2022-07-06T15:36:09.136" v="2704" actId="20577"/>
          <ac:spMkLst>
            <pc:docMk/>
            <pc:sldMk cId="3762612491" sldId="284"/>
            <ac:spMk id="3" creationId="{D30C8FAB-459C-765C-53BF-B3594CA9F82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tito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2487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ko-KR"/>
              <a:t>Fare clic per modificare lo stile del titolo dello schema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altLang="ko-KR"/>
              <a:t>Fare clic per modificare gli stili del testo dello schema</a:t>
            </a:r>
          </a:p>
          <a:p>
            <a:pPr lvl="1"/>
            <a:r>
              <a:rPr lang="it-IT" altLang="ko-KR"/>
              <a:t>Secondo livello</a:t>
            </a:r>
          </a:p>
          <a:p>
            <a:pPr lvl="2"/>
            <a:r>
              <a:rPr lang="it-IT" altLang="ko-KR"/>
              <a:t>Terzo livello</a:t>
            </a:r>
          </a:p>
          <a:p>
            <a:pPr lvl="3"/>
            <a:r>
              <a:rPr lang="it-IT" altLang="ko-KR"/>
              <a:t>Quarto livello</a:t>
            </a:r>
          </a:p>
          <a:p>
            <a:pPr lvl="4"/>
            <a:r>
              <a:rPr lang="it-IT" altLang="ko-KR"/>
              <a:t>Quinto livello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AD0B2-FB92-4616-A96F-39129EA2F101}" type="datetimeFigureOut">
              <a:rPr lang="it-IT" smtClean="0"/>
              <a:t>06/07/2022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A833-DC2B-48D0-AA12-AD9F886D844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9184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it-IT" altLang="ko-KR"/>
              <a:t>Fare clic per modificare lo stile del titolo dello schema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it-IT" altLang="ko-KR"/>
              <a:t>Fare clic per modificare gli stili del testo dello schema</a:t>
            </a:r>
          </a:p>
          <a:p>
            <a:pPr lvl="1"/>
            <a:r>
              <a:rPr lang="it-IT" altLang="ko-KR"/>
              <a:t>Secondo livello</a:t>
            </a:r>
          </a:p>
          <a:p>
            <a:pPr lvl="2"/>
            <a:r>
              <a:rPr lang="it-IT" altLang="ko-KR"/>
              <a:t>Terzo livello</a:t>
            </a:r>
          </a:p>
          <a:p>
            <a:pPr lvl="3"/>
            <a:r>
              <a:rPr lang="it-IT" altLang="ko-KR"/>
              <a:t>Quarto livello</a:t>
            </a:r>
          </a:p>
          <a:p>
            <a:pPr lvl="4"/>
            <a:r>
              <a:rPr lang="it-IT" altLang="ko-KR"/>
              <a:t>Quinto livello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AD0B2-FB92-4616-A96F-39129EA2F101}" type="datetimeFigureOut">
              <a:rPr lang="it-IT" smtClean="0"/>
              <a:t>06/07/2022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A833-DC2B-48D0-AA12-AD9F886D844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5315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FC1BD6-9FD5-84AD-563A-BAC6C0D06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0318F6C-88DC-0502-FE41-AC2AE8B591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D018D1E-004D-35D2-A193-AD5A5ED97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AD0B2-FB92-4616-A96F-39129EA2F101}" type="datetimeFigureOut">
              <a:rPr lang="it-IT" smtClean="0"/>
              <a:t>06/07/2022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6BBAB71-D3B7-3DAF-73D0-0D09E2FED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4BE96E-5EB2-6B31-BF34-F9D348607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A833-DC2B-48D0-AA12-AD9F886D844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2298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12192000" cy="1052736"/>
          </a:xfrm>
        </p:spPr>
        <p:txBody>
          <a:bodyPr/>
          <a:lstStyle>
            <a:lvl1pPr>
              <a:defRPr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/>
              <a:t> 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altLang="ko-KR"/>
              <a:t>Fare clic per modificare gli stili del testo dello schema</a:t>
            </a:r>
          </a:p>
          <a:p>
            <a:pPr lvl="1"/>
            <a:r>
              <a:rPr lang="it-IT" altLang="ko-KR"/>
              <a:t>Secondo livello</a:t>
            </a:r>
          </a:p>
          <a:p>
            <a:pPr lvl="2"/>
            <a:r>
              <a:rPr lang="it-IT" altLang="ko-KR"/>
              <a:t>Terzo livello</a:t>
            </a:r>
          </a:p>
          <a:p>
            <a:pPr lvl="3"/>
            <a:r>
              <a:rPr lang="it-IT" altLang="ko-KR"/>
              <a:t>Quarto livello</a:t>
            </a:r>
          </a:p>
          <a:p>
            <a:pPr lvl="4"/>
            <a:r>
              <a:rPr lang="it-IT" altLang="ko-KR"/>
              <a:t>Quinto livello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AD0B2-FB92-4616-A96F-39129EA2F101}" type="datetimeFigureOut">
              <a:rPr lang="it-IT" smtClean="0"/>
              <a:t>06/07/2022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A833-DC2B-48D0-AA12-AD9F886D844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7364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altLang="ko-KR"/>
              <a:t>Fare clic per modificare lo stile del titolo dello schema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altLang="ko-KR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AD0B2-FB92-4616-A96F-39129EA2F101}" type="datetimeFigureOut">
              <a:rPr lang="it-IT" smtClean="0"/>
              <a:t>06/07/2022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A833-DC2B-48D0-AA12-AD9F886D844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0712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ko-KR"/>
              <a:t>Fare clic per modificare lo stile del titolo dello schema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altLang="ko-KR"/>
              <a:t>Fare clic per modificare gli stili del testo dello schema</a:t>
            </a:r>
          </a:p>
          <a:p>
            <a:pPr lvl="1"/>
            <a:r>
              <a:rPr lang="it-IT" altLang="ko-KR"/>
              <a:t>Secondo livello</a:t>
            </a:r>
          </a:p>
          <a:p>
            <a:pPr lvl="2"/>
            <a:r>
              <a:rPr lang="it-IT" altLang="ko-KR"/>
              <a:t>Terzo livello</a:t>
            </a:r>
          </a:p>
          <a:p>
            <a:pPr lvl="3"/>
            <a:r>
              <a:rPr lang="it-IT" altLang="ko-KR"/>
              <a:t>Quarto livello</a:t>
            </a:r>
          </a:p>
          <a:p>
            <a:pPr lvl="4"/>
            <a:r>
              <a:rPr lang="it-IT" altLang="ko-KR"/>
              <a:t>Quinto livello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altLang="ko-KR"/>
              <a:t>Fare clic per modificare gli stili del testo dello schema</a:t>
            </a:r>
          </a:p>
          <a:p>
            <a:pPr lvl="1"/>
            <a:r>
              <a:rPr lang="it-IT" altLang="ko-KR"/>
              <a:t>Secondo livello</a:t>
            </a:r>
          </a:p>
          <a:p>
            <a:pPr lvl="2"/>
            <a:r>
              <a:rPr lang="it-IT" altLang="ko-KR"/>
              <a:t>Terzo livello</a:t>
            </a:r>
          </a:p>
          <a:p>
            <a:pPr lvl="3"/>
            <a:r>
              <a:rPr lang="it-IT" altLang="ko-KR"/>
              <a:t>Quarto livello</a:t>
            </a:r>
          </a:p>
          <a:p>
            <a:pPr lvl="4"/>
            <a:r>
              <a:rPr lang="it-IT" altLang="ko-KR"/>
              <a:t>Quinto livello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AD0B2-FB92-4616-A96F-39129EA2F101}" type="datetimeFigureOut">
              <a:rPr lang="it-IT" smtClean="0"/>
              <a:t>06/07/2022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A833-DC2B-48D0-AA12-AD9F886D844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7323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ko-KR"/>
              <a:t>Fare clic per modificare lo stile del titolo dello schema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altLang="ko-KR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altLang="ko-KR"/>
              <a:t>Fare clic per modificare gli stili del testo dello schema</a:t>
            </a:r>
          </a:p>
          <a:p>
            <a:pPr lvl="1"/>
            <a:r>
              <a:rPr lang="it-IT" altLang="ko-KR"/>
              <a:t>Secondo livello</a:t>
            </a:r>
          </a:p>
          <a:p>
            <a:pPr lvl="2"/>
            <a:r>
              <a:rPr lang="it-IT" altLang="ko-KR"/>
              <a:t>Terzo livello</a:t>
            </a:r>
          </a:p>
          <a:p>
            <a:pPr lvl="3"/>
            <a:r>
              <a:rPr lang="it-IT" altLang="ko-KR"/>
              <a:t>Quarto livello</a:t>
            </a:r>
          </a:p>
          <a:p>
            <a:pPr lvl="4"/>
            <a:r>
              <a:rPr lang="it-IT" altLang="ko-KR"/>
              <a:t>Quinto livello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altLang="ko-KR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altLang="ko-KR"/>
              <a:t>Fare clic per modificare gli stili del testo dello schema</a:t>
            </a:r>
          </a:p>
          <a:p>
            <a:pPr lvl="1"/>
            <a:r>
              <a:rPr lang="it-IT" altLang="ko-KR"/>
              <a:t>Secondo livello</a:t>
            </a:r>
          </a:p>
          <a:p>
            <a:pPr lvl="2"/>
            <a:r>
              <a:rPr lang="it-IT" altLang="ko-KR"/>
              <a:t>Terzo livello</a:t>
            </a:r>
          </a:p>
          <a:p>
            <a:pPr lvl="3"/>
            <a:r>
              <a:rPr lang="it-IT" altLang="ko-KR"/>
              <a:t>Quarto livello</a:t>
            </a:r>
          </a:p>
          <a:p>
            <a:pPr lvl="4"/>
            <a:r>
              <a:rPr lang="it-IT" altLang="ko-KR"/>
              <a:t>Quinto livello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AD0B2-FB92-4616-A96F-39129EA2F101}" type="datetimeFigureOut">
              <a:rPr lang="it-IT" smtClean="0"/>
              <a:t>06/07/2022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A833-DC2B-48D0-AA12-AD9F886D844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3844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12192000" cy="1052736"/>
          </a:xfrm>
        </p:spPr>
        <p:txBody>
          <a:bodyPr/>
          <a:lstStyle/>
          <a:p>
            <a:r>
              <a:rPr lang="it-IT" altLang="ko-KR"/>
              <a:t>Fare clic per modificare lo stile del titolo dello schema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AD0B2-FB92-4616-A96F-39129EA2F101}" type="datetimeFigureOut">
              <a:rPr lang="it-IT" smtClean="0"/>
              <a:t>06/07/2022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A833-DC2B-48D0-AA12-AD9F886D844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750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AD0B2-FB92-4616-A96F-39129EA2F101}" type="datetimeFigureOut">
              <a:rPr lang="it-IT" smtClean="0"/>
              <a:t>06/07/2022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A833-DC2B-48D0-AA12-AD9F886D844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5064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altLang="ko-KR"/>
              <a:t>Fare clic per modificare lo stile del titolo dello schema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altLang="ko-KR"/>
              <a:t>Fare clic per modificare gli stili del testo dello schema</a:t>
            </a:r>
          </a:p>
          <a:p>
            <a:pPr lvl="1"/>
            <a:r>
              <a:rPr lang="it-IT" altLang="ko-KR"/>
              <a:t>Secondo livello</a:t>
            </a:r>
          </a:p>
          <a:p>
            <a:pPr lvl="2"/>
            <a:r>
              <a:rPr lang="it-IT" altLang="ko-KR"/>
              <a:t>Terzo livello</a:t>
            </a:r>
          </a:p>
          <a:p>
            <a:pPr lvl="3"/>
            <a:r>
              <a:rPr lang="it-IT" altLang="ko-KR"/>
              <a:t>Quarto livello</a:t>
            </a:r>
          </a:p>
          <a:p>
            <a:pPr lvl="4"/>
            <a:r>
              <a:rPr lang="it-IT" altLang="ko-KR"/>
              <a:t>Quinto livello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altLang="ko-KR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AD0B2-FB92-4616-A96F-39129EA2F101}" type="datetimeFigureOut">
              <a:rPr lang="it-IT" smtClean="0"/>
              <a:t>06/07/2022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A833-DC2B-48D0-AA12-AD9F886D844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942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altLang="ko-KR"/>
              <a:t>Fare clic per modificare lo stile del titolo dello schema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altLang="ko-KR"/>
              <a:t>Fare clic sull'icona per inserire un'immagine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altLang="ko-KR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AD0B2-FB92-4616-A96F-39129EA2F101}" type="datetimeFigureOut">
              <a:rPr lang="it-IT" smtClean="0"/>
              <a:t>06/07/2022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A833-DC2B-48D0-AA12-AD9F886D844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758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6778"/>
            <a:ext cx="12192000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/>
              <a:t> Click to edit Master title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altLang="ko-KR"/>
              <a:t>Fare clic per modificare gli stili del testo dello schema</a:t>
            </a:r>
          </a:p>
          <a:p>
            <a:pPr lvl="1"/>
            <a:r>
              <a:rPr lang="it-IT" altLang="ko-KR"/>
              <a:t>Secondo livello</a:t>
            </a:r>
          </a:p>
          <a:p>
            <a:pPr lvl="2"/>
            <a:r>
              <a:rPr lang="it-IT" altLang="ko-KR"/>
              <a:t>Terzo livello</a:t>
            </a:r>
          </a:p>
          <a:p>
            <a:pPr lvl="3"/>
            <a:r>
              <a:rPr lang="it-IT" altLang="ko-KR"/>
              <a:t>Quarto livello</a:t>
            </a:r>
          </a:p>
          <a:p>
            <a:pPr lvl="4"/>
            <a:r>
              <a:rPr lang="it-IT" altLang="ko-KR"/>
              <a:t>Quinto livello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AD0B2-FB92-4616-A96F-39129EA2F101}" type="datetimeFigureOut">
              <a:rPr lang="it-IT" smtClean="0"/>
              <a:t>06/07/2022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6A833-DC2B-48D0-AA12-AD9F886D844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6376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F07EE8-1B8E-0536-E668-EAF2E04E605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92468" y="3803918"/>
            <a:ext cx="9144000" cy="2387600"/>
          </a:xfrm>
        </p:spPr>
        <p:txBody>
          <a:bodyPr/>
          <a:lstStyle/>
          <a:p>
            <a:r>
              <a:rPr lang="it-IT" dirty="0"/>
              <a:t>Speed dating 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72EF1B6-AA12-ADEE-322E-7F2ACA24F5C3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13360" y="5430838"/>
            <a:ext cx="9144000" cy="6245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solidFill>
                  <a:schemeClr val="bg1"/>
                </a:solidFill>
              </a:rPr>
              <a:t>Modello di regressione logistica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4E78910-FA3B-5D48-22A8-FF006D19134E}"/>
              </a:ext>
            </a:extLst>
          </p:cNvPr>
          <p:cNvSpPr txBox="1"/>
          <p:nvPr/>
        </p:nvSpPr>
        <p:spPr>
          <a:xfrm>
            <a:off x="9478252" y="4855031"/>
            <a:ext cx="2347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Marco Baggio,</a:t>
            </a:r>
          </a:p>
          <a:p>
            <a:r>
              <a:rPr lang="it-IT" dirty="0">
                <a:solidFill>
                  <a:schemeClr val="bg1"/>
                </a:solidFill>
              </a:rPr>
              <a:t>Massimo Colombo,</a:t>
            </a:r>
          </a:p>
          <a:p>
            <a:r>
              <a:rPr lang="it-IT" dirty="0">
                <a:solidFill>
                  <a:schemeClr val="bg1"/>
                </a:solidFill>
              </a:rPr>
              <a:t>Marco Galliani,</a:t>
            </a:r>
          </a:p>
          <a:p>
            <a:r>
              <a:rPr lang="it-IT" dirty="0">
                <a:solidFill>
                  <a:schemeClr val="bg1"/>
                </a:solidFill>
              </a:rPr>
              <a:t>Federico Scalzi</a:t>
            </a:r>
          </a:p>
        </p:txBody>
      </p:sp>
    </p:spTree>
    <p:extLst>
      <p:ext uri="{BB962C8B-B14F-4D97-AF65-F5344CB8AC3E}">
        <p14:creationId xmlns:p14="http://schemas.microsoft.com/office/powerpoint/2010/main" val="1553664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fici finanziari su un display scuro">
            <a:extLst>
              <a:ext uri="{FF2B5EF4-FFF2-40B4-BE49-F238E27FC236}">
                <a16:creationId xmlns:a16="http://schemas.microsoft.com/office/drawing/2014/main" id="{B2BA9343-4809-E9C7-F7AE-5000BEE42D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000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9FD8A46-AE22-473E-C7E5-D1D21FF02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Analisi Esplorativa</a:t>
            </a:r>
          </a:p>
        </p:txBody>
      </p:sp>
    </p:spTree>
    <p:extLst>
      <p:ext uri="{BB962C8B-B14F-4D97-AF65-F5344CB8AC3E}">
        <p14:creationId xmlns:p14="http://schemas.microsoft.com/office/powerpoint/2010/main" val="1479679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466C34-8D16-E7E1-5834-BAE811FFC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196"/>
            <a:ext cx="10515600" cy="1325563"/>
          </a:xfrm>
        </p:spPr>
        <p:txBody>
          <a:bodyPr/>
          <a:lstStyle/>
          <a:p>
            <a:r>
              <a:rPr lang="it-IT"/>
              <a:t>Decisione vs risposte al questionario di valutazione del partner</a:t>
            </a:r>
          </a:p>
        </p:txBody>
      </p:sp>
      <p:pic>
        <p:nvPicPr>
          <p:cNvPr id="7" name="Immagine 7" descr="Immagine che contiene testo, cielo&#10;&#10;Descrizione generata automaticamente">
            <a:extLst>
              <a:ext uri="{FF2B5EF4-FFF2-40B4-BE49-F238E27FC236}">
                <a16:creationId xmlns:a16="http://schemas.microsoft.com/office/drawing/2014/main" id="{98BD01AC-2256-8F27-4F6C-632879662E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0291"/>
          <a:stretch/>
        </p:blipFill>
        <p:spPr>
          <a:xfrm>
            <a:off x="1414618" y="1370345"/>
            <a:ext cx="8572332" cy="2636487"/>
          </a:xfrm>
        </p:spPr>
      </p:pic>
      <p:pic>
        <p:nvPicPr>
          <p:cNvPr id="4" name="Immagine 4">
            <a:extLst>
              <a:ext uri="{FF2B5EF4-FFF2-40B4-BE49-F238E27FC236}">
                <a16:creationId xmlns:a16="http://schemas.microsoft.com/office/drawing/2014/main" id="{5342F37D-5868-5CD5-65F7-7FC0F5F69B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401"/>
          <a:stretch/>
        </p:blipFill>
        <p:spPr>
          <a:xfrm>
            <a:off x="1527738" y="3920470"/>
            <a:ext cx="8572331" cy="267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483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4">
            <a:extLst>
              <a:ext uri="{FF2B5EF4-FFF2-40B4-BE49-F238E27FC236}">
                <a16:creationId xmlns:a16="http://schemas.microsoft.com/office/drawing/2014/main" id="{18AB8B30-1BAF-F64E-362A-E860F22AB1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0112"/>
          <a:stretch/>
        </p:blipFill>
        <p:spPr>
          <a:xfrm>
            <a:off x="1401619" y="474085"/>
            <a:ext cx="8854744" cy="2729226"/>
          </a:xfrm>
        </p:spPr>
      </p:pic>
      <p:pic>
        <p:nvPicPr>
          <p:cNvPr id="3" name="Immagine 4">
            <a:extLst>
              <a:ext uri="{FF2B5EF4-FFF2-40B4-BE49-F238E27FC236}">
                <a16:creationId xmlns:a16="http://schemas.microsoft.com/office/drawing/2014/main" id="{6A16DF4A-9E2D-DCE7-5766-20339491A5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0" t="-12" r="-410" b="49259"/>
          <a:stretch/>
        </p:blipFill>
        <p:spPr>
          <a:xfrm>
            <a:off x="1401619" y="3294327"/>
            <a:ext cx="8854744" cy="277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446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0C4768-CA60-B02A-D45C-1C1B63C66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>
                <a:cs typeface="Calibri Light"/>
              </a:rPr>
              <a:t>% risposte positive vs variabili categoriche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17014C-B0F5-E73B-D9A8-717AD7686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it-IT">
              <a:cs typeface="Calibri"/>
            </a:endParaRPr>
          </a:p>
          <a:p>
            <a:endParaRPr lang="it-IT">
              <a:cs typeface="Calibri"/>
            </a:endParaRPr>
          </a:p>
          <a:p>
            <a:endParaRPr lang="it-IT">
              <a:cs typeface="Calibri"/>
            </a:endParaRPr>
          </a:p>
        </p:txBody>
      </p:sp>
      <p:pic>
        <p:nvPicPr>
          <p:cNvPr id="5" name="Immagine 5">
            <a:extLst>
              <a:ext uri="{FF2B5EF4-FFF2-40B4-BE49-F238E27FC236}">
                <a16:creationId xmlns:a16="http://schemas.microsoft.com/office/drawing/2014/main" id="{921E11DD-1A27-D7EC-5657-2A0CFD670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362" y="1113414"/>
            <a:ext cx="7525275" cy="463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116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69AD19-F71E-EF36-46D2-363D382F5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>
                <a:cs typeface="Calibri Light" panose="020F0302020204030204"/>
              </a:rPr>
              <a:t>% risposte positive vs variabili categoriche</a:t>
            </a:r>
          </a:p>
        </p:txBody>
      </p:sp>
      <p:pic>
        <p:nvPicPr>
          <p:cNvPr id="5" name="Immagine 5">
            <a:extLst>
              <a:ext uri="{FF2B5EF4-FFF2-40B4-BE49-F238E27FC236}">
                <a16:creationId xmlns:a16="http://schemas.microsoft.com/office/drawing/2014/main" id="{1B2775AB-DCF2-CB01-882D-DF375481D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898" y="1069514"/>
            <a:ext cx="8570203" cy="530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96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FCEBC2-7775-0CF3-CA93-A738D6E4F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>
                <a:cs typeface="Calibri Light"/>
              </a:rPr>
              <a:t>% risposte positive vs variabili categoriche</a:t>
            </a:r>
            <a:endParaRPr lang="it-IT"/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A9D90C4C-9886-B86E-7560-04295CE68C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4529" y="1342033"/>
            <a:ext cx="7694654" cy="4751449"/>
          </a:xfrm>
        </p:spPr>
      </p:pic>
    </p:spTree>
    <p:extLst>
      <p:ext uri="{BB962C8B-B14F-4D97-AF65-F5344CB8AC3E}">
        <p14:creationId xmlns:p14="http://schemas.microsoft.com/office/powerpoint/2010/main" val="613113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28020A-65F2-C448-48F7-FBFE5478B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68"/>
            <a:ext cx="10515600" cy="1325563"/>
          </a:xfrm>
        </p:spPr>
        <p:txBody>
          <a:bodyPr/>
          <a:lstStyle/>
          <a:p>
            <a:pPr algn="ctr"/>
            <a:r>
              <a:rPr lang="it-IT">
                <a:cs typeface="Calibri Light"/>
              </a:rPr>
              <a:t>Grafico della correlazione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90EB65-5296-FE7E-1069-959EC4F5D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it-IT">
              <a:cs typeface="Calibri"/>
            </a:endParaRPr>
          </a:p>
          <a:p>
            <a:endParaRPr lang="it-IT">
              <a:cs typeface="Calibri"/>
            </a:endParaRPr>
          </a:p>
        </p:txBody>
      </p:sp>
      <p:pic>
        <p:nvPicPr>
          <p:cNvPr id="6" name="Immagine 6">
            <a:extLst>
              <a:ext uri="{FF2B5EF4-FFF2-40B4-BE49-F238E27FC236}">
                <a16:creationId xmlns:a16="http://schemas.microsoft.com/office/drawing/2014/main" id="{DA0B2804-6C92-FBE4-6910-1523B2DFC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947" y="842300"/>
            <a:ext cx="11069053" cy="601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642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Sagoma controluce di ponteggi in un cantiere edile">
            <a:extLst>
              <a:ext uri="{FF2B5EF4-FFF2-40B4-BE49-F238E27FC236}">
                <a16:creationId xmlns:a16="http://schemas.microsoft.com/office/drawing/2014/main" id="{E8E0D40C-51A4-531F-0B62-47D9D0CC1F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4" name="Titolo 3">
            <a:extLst>
              <a:ext uri="{FF2B5EF4-FFF2-40B4-BE49-F238E27FC236}">
                <a16:creationId xmlns:a16="http://schemas.microsoft.com/office/drawing/2014/main" id="{2C431FE1-B2D5-E69C-325D-C62F299E2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it-IT" sz="5200">
                <a:solidFill>
                  <a:srgbClr val="FFFFFF"/>
                </a:solidFill>
                <a:cs typeface="Calibri Light"/>
              </a:rPr>
              <a:t>Costruzione del modello</a:t>
            </a:r>
          </a:p>
        </p:txBody>
      </p:sp>
    </p:spTree>
    <p:extLst>
      <p:ext uri="{BB962C8B-B14F-4D97-AF65-F5344CB8AC3E}">
        <p14:creationId xmlns:p14="http://schemas.microsoft.com/office/powerpoint/2010/main" val="198610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17E20D-4466-A14A-EE6E-AB9A9E61D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033"/>
            <a:ext cx="12192000" cy="10527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4800" dirty="0">
                <a:cs typeface="Calibri Light"/>
              </a:rPr>
              <a:t>Selezione delle </a:t>
            </a:r>
            <a:r>
              <a:rPr lang="it-IT" sz="4800" dirty="0" err="1">
                <a:cs typeface="Calibri Light"/>
              </a:rPr>
              <a:t>covariate</a:t>
            </a:r>
            <a:endParaRPr lang="it-IT" sz="4800" dirty="0">
              <a:cs typeface="Calibri Light"/>
            </a:endParaRPr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6FFDE89B-90E8-B400-829A-F40701E70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726428"/>
              </p:ext>
            </p:extLst>
          </p:nvPr>
        </p:nvGraphicFramePr>
        <p:xfrm>
          <a:off x="1217051" y="1404774"/>
          <a:ext cx="9757897" cy="4910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7738">
                  <a:extLst>
                    <a:ext uri="{9D8B030D-6E8A-4147-A177-3AD203B41FA5}">
                      <a16:colId xmlns:a16="http://schemas.microsoft.com/office/drawing/2014/main" val="1451978527"/>
                    </a:ext>
                  </a:extLst>
                </a:gridCol>
                <a:gridCol w="6830146">
                  <a:extLst>
                    <a:ext uri="{9D8B030D-6E8A-4147-A177-3AD203B41FA5}">
                      <a16:colId xmlns:a16="http://schemas.microsoft.com/office/drawing/2014/main" val="936912508"/>
                    </a:ext>
                  </a:extLst>
                </a:gridCol>
                <a:gridCol w="1300013">
                  <a:extLst>
                    <a:ext uri="{9D8B030D-6E8A-4147-A177-3AD203B41FA5}">
                      <a16:colId xmlns:a16="http://schemas.microsoft.com/office/drawing/2014/main" val="3684721906"/>
                    </a:ext>
                  </a:extLst>
                </a:gridCol>
              </a:tblGrid>
              <a:tr h="358180">
                <a:tc>
                  <a:txBody>
                    <a:bodyPr/>
                    <a:lstStyle/>
                    <a:p>
                      <a:r>
                        <a:rPr lang="it-IT" sz="1600"/>
                        <a:t>Passo</a:t>
                      </a:r>
                    </a:p>
                  </a:txBody>
                  <a:tcPr marL="81807" marR="81807" marT="40904" marB="40904"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Variabili presenti nel modello</a:t>
                      </a:r>
                    </a:p>
                  </a:txBody>
                  <a:tcPr marL="81807" marR="81807" marT="40904" marB="40904"/>
                </a:tc>
                <a:tc>
                  <a:txBody>
                    <a:bodyPr/>
                    <a:lstStyle/>
                    <a:p>
                      <a:r>
                        <a:rPr lang="it-IT" sz="1600"/>
                        <a:t>AIC</a:t>
                      </a:r>
                    </a:p>
                  </a:txBody>
                  <a:tcPr marL="81807" marR="81807" marT="40904" marB="40904"/>
                </a:tc>
                <a:extLst>
                  <a:ext uri="{0D108BD9-81ED-4DB2-BD59-A6C34878D82A}">
                    <a16:rowId xmlns:a16="http://schemas.microsoft.com/office/drawing/2014/main" val="627815162"/>
                  </a:ext>
                </a:extLst>
              </a:tr>
              <a:tr h="727149">
                <a:tc>
                  <a:txBody>
                    <a:bodyPr/>
                    <a:lstStyle/>
                    <a:p>
                      <a:r>
                        <a:rPr lang="it-IT" sz="1600"/>
                        <a:t>0</a:t>
                      </a:r>
                    </a:p>
                  </a:txBody>
                  <a:tcPr marL="81807" marR="81807" marT="40904" marB="4090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attr+sinc+intel+fun+amb+like+samerace+int_corr+prob+race+gender+d_age+met+date+goal+go_out</a:t>
                      </a:r>
                      <a:endParaRPr lang="it-IT" sz="1600" dirty="0"/>
                    </a:p>
                  </a:txBody>
                  <a:tcPr marL="81807" marR="81807" marT="40904" marB="40904"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407.2</a:t>
                      </a:r>
                    </a:p>
                  </a:txBody>
                  <a:tcPr marL="81807" marR="81807" marT="40904" marB="4090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310866"/>
                  </a:ext>
                </a:extLst>
              </a:tr>
              <a:tr h="365696">
                <a:tc>
                  <a:txBody>
                    <a:bodyPr/>
                    <a:lstStyle/>
                    <a:p>
                      <a:r>
                        <a:rPr lang="it-IT" sz="1600"/>
                        <a:t>1</a:t>
                      </a:r>
                    </a:p>
                  </a:txBody>
                  <a:tcPr marL="81807" marR="81807" marT="40904" marB="40904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 err="1">
                          <a:latin typeface="Calibri"/>
                        </a:rPr>
                        <a:t>Togliamo</a:t>
                      </a:r>
                      <a:r>
                        <a:rPr lang="en-US" sz="1600" b="0" i="0" u="none" strike="noStrike" noProof="0" dirty="0">
                          <a:latin typeface="Calibri"/>
                        </a:rPr>
                        <a:t> date</a:t>
                      </a:r>
                    </a:p>
                  </a:txBody>
                  <a:tcPr marL="81807" marR="81807" marT="40904" marB="40904"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399.5</a:t>
                      </a:r>
                    </a:p>
                  </a:txBody>
                  <a:tcPr marL="81807" marR="81807" marT="40904" marB="4090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17518148"/>
                  </a:ext>
                </a:extLst>
              </a:tr>
              <a:tr h="365696">
                <a:tc>
                  <a:txBody>
                    <a:bodyPr/>
                    <a:lstStyle/>
                    <a:p>
                      <a:r>
                        <a:rPr lang="it-IT" sz="1600"/>
                        <a:t>2</a:t>
                      </a:r>
                    </a:p>
                  </a:txBody>
                  <a:tcPr marL="81807" marR="81807" marT="40904" marB="40904"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Togliamo </a:t>
                      </a:r>
                      <a:r>
                        <a:rPr lang="it-IT" sz="1600" dirty="0" err="1"/>
                        <a:t>go_out</a:t>
                      </a:r>
                      <a:endParaRPr lang="it-IT" sz="1600" dirty="0"/>
                    </a:p>
                  </a:txBody>
                  <a:tcPr marL="81807" marR="81807" marT="40904" marB="40904"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395.91</a:t>
                      </a:r>
                    </a:p>
                  </a:txBody>
                  <a:tcPr marL="81807" marR="81807" marT="40904" marB="40904"/>
                </a:tc>
                <a:extLst>
                  <a:ext uri="{0D108BD9-81ED-4DB2-BD59-A6C34878D82A}">
                    <a16:rowId xmlns:a16="http://schemas.microsoft.com/office/drawing/2014/main" val="3450195401"/>
                  </a:ext>
                </a:extLst>
              </a:tr>
              <a:tr h="534077">
                <a:tc>
                  <a:txBody>
                    <a:bodyPr/>
                    <a:lstStyle/>
                    <a:p>
                      <a:r>
                        <a:rPr lang="it-IT" sz="1600"/>
                        <a:t>3</a:t>
                      </a:r>
                    </a:p>
                  </a:txBody>
                  <a:tcPr marL="81807" marR="81807" marT="40904" marB="40904"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Togliamo </a:t>
                      </a:r>
                      <a:r>
                        <a:rPr lang="it-IT" sz="1600" dirty="0" err="1"/>
                        <a:t>int_corr</a:t>
                      </a:r>
                      <a:endParaRPr lang="it-IT" sz="1600" dirty="0"/>
                    </a:p>
                  </a:txBody>
                  <a:tcPr marL="81807" marR="81807" marT="40904" marB="40904"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393.92</a:t>
                      </a:r>
                    </a:p>
                  </a:txBody>
                  <a:tcPr marL="81807" marR="81807" marT="40904" marB="40904"/>
                </a:tc>
                <a:extLst>
                  <a:ext uri="{0D108BD9-81ED-4DB2-BD59-A6C34878D82A}">
                    <a16:rowId xmlns:a16="http://schemas.microsoft.com/office/drawing/2014/main" val="3694842151"/>
                  </a:ext>
                </a:extLst>
              </a:tr>
              <a:tr h="365696">
                <a:tc>
                  <a:txBody>
                    <a:bodyPr/>
                    <a:lstStyle/>
                    <a:p>
                      <a:r>
                        <a:rPr lang="it-IT" sz="1600"/>
                        <a:t>4</a:t>
                      </a:r>
                    </a:p>
                  </a:txBody>
                  <a:tcPr marL="81807" marR="81807" marT="40904" marB="40904"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Togliamo d_age</a:t>
                      </a:r>
                    </a:p>
                  </a:txBody>
                  <a:tcPr marL="81807" marR="81807" marT="40904" marB="40904"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392.10</a:t>
                      </a:r>
                    </a:p>
                  </a:txBody>
                  <a:tcPr marL="81807" marR="81807" marT="40904" marB="40904"/>
                </a:tc>
                <a:extLst>
                  <a:ext uri="{0D108BD9-81ED-4DB2-BD59-A6C34878D82A}">
                    <a16:rowId xmlns:a16="http://schemas.microsoft.com/office/drawing/2014/main" val="1663207362"/>
                  </a:ext>
                </a:extLst>
              </a:tr>
              <a:tr h="365696">
                <a:tc>
                  <a:txBody>
                    <a:bodyPr/>
                    <a:lstStyle/>
                    <a:p>
                      <a:r>
                        <a:rPr lang="it-IT" sz="1600"/>
                        <a:t>5</a:t>
                      </a:r>
                    </a:p>
                  </a:txBody>
                  <a:tcPr marL="81807" marR="81807" marT="40904" marB="40904"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Togliamo </a:t>
                      </a:r>
                      <a:r>
                        <a:rPr lang="it-IT" sz="1600" dirty="0" err="1"/>
                        <a:t>intel</a:t>
                      </a:r>
                      <a:endParaRPr lang="it-IT" sz="1600" dirty="0"/>
                    </a:p>
                  </a:txBody>
                  <a:tcPr marL="81807" marR="81807" marT="40904" marB="40904"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390.89</a:t>
                      </a:r>
                    </a:p>
                  </a:txBody>
                  <a:tcPr marL="81807" marR="81807" marT="40904" marB="40904"/>
                </a:tc>
                <a:extLst>
                  <a:ext uri="{0D108BD9-81ED-4DB2-BD59-A6C34878D82A}">
                    <a16:rowId xmlns:a16="http://schemas.microsoft.com/office/drawing/2014/main" val="2432055157"/>
                  </a:ext>
                </a:extLst>
              </a:tr>
              <a:tr h="365696">
                <a:tc>
                  <a:txBody>
                    <a:bodyPr/>
                    <a:lstStyle/>
                    <a:p>
                      <a:r>
                        <a:rPr lang="it-IT" sz="1600"/>
                        <a:t>6</a:t>
                      </a:r>
                    </a:p>
                  </a:txBody>
                  <a:tcPr marL="81807" marR="81807" marT="40904" marB="40904"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Togliamo </a:t>
                      </a:r>
                      <a:r>
                        <a:rPr lang="it-IT" sz="1600" dirty="0" err="1"/>
                        <a:t>met</a:t>
                      </a:r>
                      <a:endParaRPr lang="it-IT" sz="1600" dirty="0"/>
                    </a:p>
                  </a:txBody>
                  <a:tcPr marL="81807" marR="81807" marT="40904" marB="40904"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389.82</a:t>
                      </a:r>
                    </a:p>
                  </a:txBody>
                  <a:tcPr marL="81807" marR="81807" marT="40904" marB="40904"/>
                </a:tc>
                <a:extLst>
                  <a:ext uri="{0D108BD9-81ED-4DB2-BD59-A6C34878D82A}">
                    <a16:rowId xmlns:a16="http://schemas.microsoft.com/office/drawing/2014/main" val="343423936"/>
                  </a:ext>
                </a:extLst>
              </a:tr>
              <a:tr h="365696">
                <a:tc>
                  <a:txBody>
                    <a:bodyPr/>
                    <a:lstStyle/>
                    <a:p>
                      <a:r>
                        <a:rPr lang="it-IT" sz="1600"/>
                        <a:t>7</a:t>
                      </a:r>
                    </a:p>
                  </a:txBody>
                  <a:tcPr marL="81807" marR="81807" marT="40904" marB="40904"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Togliamo gender</a:t>
                      </a:r>
                    </a:p>
                  </a:txBody>
                  <a:tcPr marL="81807" marR="81807" marT="40904" marB="40904"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389.46</a:t>
                      </a:r>
                    </a:p>
                  </a:txBody>
                  <a:tcPr marL="81807" marR="81807" marT="40904" marB="40904"/>
                </a:tc>
                <a:extLst>
                  <a:ext uri="{0D108BD9-81ED-4DB2-BD59-A6C34878D82A}">
                    <a16:rowId xmlns:a16="http://schemas.microsoft.com/office/drawing/2014/main" val="1686729612"/>
                  </a:ext>
                </a:extLst>
              </a:tr>
              <a:tr h="365696">
                <a:tc>
                  <a:txBody>
                    <a:bodyPr/>
                    <a:lstStyle/>
                    <a:p>
                      <a:r>
                        <a:rPr lang="it-IT" sz="1600" dirty="0"/>
                        <a:t>8</a:t>
                      </a:r>
                    </a:p>
                  </a:txBody>
                  <a:tcPr marL="81807" marR="81807" marT="40904" marB="40904"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Togliamo race</a:t>
                      </a:r>
                    </a:p>
                  </a:txBody>
                  <a:tcPr marL="81807" marR="81807" marT="40904" marB="40904"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388.84</a:t>
                      </a:r>
                    </a:p>
                  </a:txBody>
                  <a:tcPr marL="81807" marR="81807" marT="40904" marB="40904"/>
                </a:tc>
                <a:extLst>
                  <a:ext uri="{0D108BD9-81ED-4DB2-BD59-A6C34878D82A}">
                    <a16:rowId xmlns:a16="http://schemas.microsoft.com/office/drawing/2014/main" val="1150321038"/>
                  </a:ext>
                </a:extLst>
              </a:tr>
              <a:tr h="365696">
                <a:tc>
                  <a:txBody>
                    <a:bodyPr/>
                    <a:lstStyle/>
                    <a:p>
                      <a:r>
                        <a:rPr lang="it-IT" sz="1600" dirty="0"/>
                        <a:t>9</a:t>
                      </a:r>
                    </a:p>
                  </a:txBody>
                  <a:tcPr marL="81807" marR="81807" marT="40904" marB="40904"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Togliamo goal</a:t>
                      </a:r>
                    </a:p>
                  </a:txBody>
                  <a:tcPr marL="81807" marR="81807" marT="40904" marB="40904"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388.40</a:t>
                      </a:r>
                    </a:p>
                  </a:txBody>
                  <a:tcPr marL="81807" marR="81807" marT="40904" marB="40904"/>
                </a:tc>
                <a:extLst>
                  <a:ext uri="{0D108BD9-81ED-4DB2-BD59-A6C34878D82A}">
                    <a16:rowId xmlns:a16="http://schemas.microsoft.com/office/drawing/2014/main" val="3667454676"/>
                  </a:ext>
                </a:extLst>
              </a:tr>
              <a:tr h="365696">
                <a:tc>
                  <a:txBody>
                    <a:bodyPr/>
                    <a:lstStyle/>
                    <a:p>
                      <a:r>
                        <a:rPr lang="it-IT" sz="1600" dirty="0"/>
                        <a:t>10</a:t>
                      </a:r>
                    </a:p>
                  </a:txBody>
                  <a:tcPr marL="81807" marR="81807" marT="40904" marB="40904"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Aggiungiamo </a:t>
                      </a:r>
                      <a:r>
                        <a:rPr lang="it-IT" sz="1600" dirty="0" err="1"/>
                        <a:t>intel</a:t>
                      </a:r>
                      <a:endParaRPr lang="it-IT" sz="1600" dirty="0"/>
                    </a:p>
                  </a:txBody>
                  <a:tcPr marL="81807" marR="81807" marT="40904" marB="40904"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388.00</a:t>
                      </a:r>
                    </a:p>
                  </a:txBody>
                  <a:tcPr marL="81807" marR="81807" marT="40904" marB="40904"/>
                </a:tc>
                <a:extLst>
                  <a:ext uri="{0D108BD9-81ED-4DB2-BD59-A6C34878D82A}">
                    <a16:rowId xmlns:a16="http://schemas.microsoft.com/office/drawing/2014/main" val="530715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4756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817AE3-D8AB-5EC9-3582-076745622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Modello finale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0C8FAB-459C-765C-53BF-B3594CA9F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52929"/>
            <a:ext cx="10972800" cy="18656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Step-wise: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Dec : </a:t>
            </a:r>
            <a:r>
              <a:rPr lang="en-US" dirty="0" err="1"/>
              <a:t>attr</a:t>
            </a:r>
            <a:r>
              <a:rPr lang="en-US" dirty="0"/>
              <a:t> + </a:t>
            </a:r>
            <a:r>
              <a:rPr lang="en-US" dirty="0" err="1"/>
              <a:t>sinc</a:t>
            </a:r>
            <a:r>
              <a:rPr lang="en-US" dirty="0"/>
              <a:t> + fun + </a:t>
            </a:r>
            <a:r>
              <a:rPr lang="en-US" dirty="0" err="1"/>
              <a:t>amb</a:t>
            </a:r>
            <a:r>
              <a:rPr lang="en-US" dirty="0"/>
              <a:t> + like + </a:t>
            </a:r>
            <a:r>
              <a:rPr lang="en-US" dirty="0" err="1"/>
              <a:t>samerace</a:t>
            </a:r>
            <a:r>
              <a:rPr lang="en-US" dirty="0"/>
              <a:t> + </a:t>
            </a:r>
          </a:p>
          <a:p>
            <a:pPr marL="0" indent="0">
              <a:buNone/>
            </a:pPr>
            <a:r>
              <a:rPr lang="en-US" dirty="0"/>
              <a:t>    prob + intel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1C267FA0-9E6A-90DE-0498-76AF0C2BE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84" y="2699722"/>
            <a:ext cx="8465232" cy="349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612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E5B6F0-6E65-ABF1-CE18-54A47A82D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Sul dataset: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2549B1-BBA8-38A8-3123-87A3FAA0F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3905053"/>
          </a:xfrm>
        </p:spPr>
        <p:txBody>
          <a:bodyPr anchor="ctr">
            <a:normAutofit/>
          </a:bodyPr>
          <a:lstStyle/>
          <a:p>
            <a:r>
              <a:rPr lang="it-IT" dirty="0"/>
              <a:t>Columbia Business School, 2002-2004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Appuntamenti da 4 minuti</a:t>
            </a: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70697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87C171-4433-4F03-F8C7-3AF61718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cs typeface="Calibri Light"/>
              </a:rPr>
              <a:t>Classificazione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0AA7BBBD-332E-6B99-1119-453DBA89C3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60" y="906806"/>
            <a:ext cx="9168954" cy="5666714"/>
          </a:xfrm>
        </p:spPr>
      </p:pic>
    </p:spTree>
    <p:extLst>
      <p:ext uri="{BB962C8B-B14F-4D97-AF65-F5344CB8AC3E}">
        <p14:creationId xmlns:p14="http://schemas.microsoft.com/office/powerpoint/2010/main" val="1493730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ECFEA23D-7D87-6BA0-7766-4D2F32F67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it-IT" dirty="0"/>
              <a:t>Valutazione e </a:t>
            </a:r>
            <a:br>
              <a:rPr lang="it-IT" dirty="0"/>
            </a:br>
            <a:r>
              <a:rPr lang="it-IT" dirty="0"/>
              <a:t>interpretazione del </a:t>
            </a:r>
            <a:br>
              <a:rPr lang="it-IT" dirty="0"/>
            </a:br>
            <a:r>
              <a:rPr lang="it-IT" dirty="0"/>
              <a:t>modello</a:t>
            </a:r>
          </a:p>
        </p:txBody>
      </p:sp>
    </p:spTree>
    <p:extLst>
      <p:ext uri="{BB962C8B-B14F-4D97-AF65-F5344CB8AC3E}">
        <p14:creationId xmlns:p14="http://schemas.microsoft.com/office/powerpoint/2010/main" val="18079128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3C80A103-14BE-014D-970A-B5A241DD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VIF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C5C6890-BD39-B86C-D7DE-AEBB3F9B6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Testiamo la </a:t>
            </a:r>
            <a:r>
              <a:rPr lang="it-IT" dirty="0" err="1"/>
              <a:t>collinearità</a:t>
            </a:r>
            <a:r>
              <a:rPr lang="it-IT" dirty="0"/>
              <a:t> delle variabili del modello finale:</a:t>
            </a:r>
          </a:p>
        </p:txBody>
      </p:sp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DACD6882-4453-5C78-DEB0-7AD1AC7C1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578412"/>
              </p:ext>
            </p:extLst>
          </p:nvPr>
        </p:nvGraphicFramePr>
        <p:xfrm>
          <a:off x="1345216" y="3209633"/>
          <a:ext cx="9501568" cy="13070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696">
                  <a:extLst>
                    <a:ext uri="{9D8B030D-6E8A-4147-A177-3AD203B41FA5}">
                      <a16:colId xmlns:a16="http://schemas.microsoft.com/office/drawing/2014/main" val="3096655345"/>
                    </a:ext>
                  </a:extLst>
                </a:gridCol>
                <a:gridCol w="1187696">
                  <a:extLst>
                    <a:ext uri="{9D8B030D-6E8A-4147-A177-3AD203B41FA5}">
                      <a16:colId xmlns:a16="http://schemas.microsoft.com/office/drawing/2014/main" val="1957237386"/>
                    </a:ext>
                  </a:extLst>
                </a:gridCol>
                <a:gridCol w="1187696">
                  <a:extLst>
                    <a:ext uri="{9D8B030D-6E8A-4147-A177-3AD203B41FA5}">
                      <a16:colId xmlns:a16="http://schemas.microsoft.com/office/drawing/2014/main" val="2844908953"/>
                    </a:ext>
                  </a:extLst>
                </a:gridCol>
                <a:gridCol w="1187696">
                  <a:extLst>
                    <a:ext uri="{9D8B030D-6E8A-4147-A177-3AD203B41FA5}">
                      <a16:colId xmlns:a16="http://schemas.microsoft.com/office/drawing/2014/main" val="4098552697"/>
                    </a:ext>
                  </a:extLst>
                </a:gridCol>
                <a:gridCol w="1187696">
                  <a:extLst>
                    <a:ext uri="{9D8B030D-6E8A-4147-A177-3AD203B41FA5}">
                      <a16:colId xmlns:a16="http://schemas.microsoft.com/office/drawing/2014/main" val="1806520799"/>
                    </a:ext>
                  </a:extLst>
                </a:gridCol>
                <a:gridCol w="1187696">
                  <a:extLst>
                    <a:ext uri="{9D8B030D-6E8A-4147-A177-3AD203B41FA5}">
                      <a16:colId xmlns:a16="http://schemas.microsoft.com/office/drawing/2014/main" val="1952635562"/>
                    </a:ext>
                  </a:extLst>
                </a:gridCol>
                <a:gridCol w="1187696">
                  <a:extLst>
                    <a:ext uri="{9D8B030D-6E8A-4147-A177-3AD203B41FA5}">
                      <a16:colId xmlns:a16="http://schemas.microsoft.com/office/drawing/2014/main" val="4076009137"/>
                    </a:ext>
                  </a:extLst>
                </a:gridCol>
                <a:gridCol w="1187696">
                  <a:extLst>
                    <a:ext uri="{9D8B030D-6E8A-4147-A177-3AD203B41FA5}">
                      <a16:colId xmlns:a16="http://schemas.microsoft.com/office/drawing/2014/main" val="3939210890"/>
                    </a:ext>
                  </a:extLst>
                </a:gridCol>
              </a:tblGrid>
              <a:tr h="653549">
                <a:tc>
                  <a:txBody>
                    <a:bodyPr/>
                    <a:lstStyle/>
                    <a:p>
                      <a:r>
                        <a:rPr lang="it-IT" dirty="0" err="1"/>
                        <a:t>attr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sinc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fun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amb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sameracSI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prob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intel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182371"/>
                  </a:ext>
                </a:extLst>
              </a:tr>
              <a:tr h="653549">
                <a:tc>
                  <a:txBody>
                    <a:bodyPr/>
                    <a:lstStyle/>
                    <a:p>
                      <a:r>
                        <a:rPr lang="it-IT" dirty="0"/>
                        <a:t>1.443596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1.839755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1.759013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1.733104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1.782484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 1.039053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1.111862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1.111862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967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22786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653FD5-DF64-C255-7D9F-387875723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Test sulla variazione della devianza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EF18BED-7497-5BAF-C48A-59DEBCD4C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it-IT" dirty="0"/>
              <a:t>In H0: devianza modello iniziale è uguale alla devianza del modello finale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p-</a:t>
            </a:r>
            <a:r>
              <a:rPr lang="it-IT" dirty="0" err="1"/>
              <a:t>value</a:t>
            </a:r>
            <a:r>
              <a:rPr lang="it-IT" dirty="0"/>
              <a:t>: 0.1956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83459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79CC38-6CB7-B272-F4BC-2005B756C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Test di </a:t>
            </a:r>
            <a:r>
              <a:rPr lang="it-IT" dirty="0" err="1"/>
              <a:t>Hosmer-Lemeshow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74E0518-62EB-3BBA-D317-1CA830C4F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it-IT" dirty="0"/>
              <a:t>g&gt;p, p=8</a:t>
            </a:r>
          </a:p>
          <a:p>
            <a:pPr>
              <a:lnSpc>
                <a:spcPct val="150000"/>
              </a:lnSpc>
            </a:pPr>
            <a:r>
              <a:rPr lang="it-IT" dirty="0"/>
              <a:t>H0: cattivo </a:t>
            </a:r>
            <a:r>
              <a:rPr lang="it-IT" dirty="0" err="1"/>
              <a:t>fit</a:t>
            </a:r>
            <a:r>
              <a:rPr lang="it-IT" dirty="0"/>
              <a:t> dei dati</a:t>
            </a:r>
          </a:p>
          <a:p>
            <a:pPr>
              <a:lnSpc>
                <a:spcPct val="150000"/>
              </a:lnSpc>
            </a:pPr>
            <a:r>
              <a:rPr lang="it-IT" dirty="0"/>
              <a:t>p-</a:t>
            </a:r>
            <a:r>
              <a:rPr lang="it-IT" dirty="0" err="1"/>
              <a:t>value</a:t>
            </a:r>
            <a:r>
              <a:rPr lang="it-IT" dirty="0"/>
              <a:t>(g=13): 0.3865</a:t>
            </a:r>
          </a:p>
          <a:p>
            <a:pPr>
              <a:lnSpc>
                <a:spcPct val="150000"/>
              </a:lnSpc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48921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34466C-3D49-F49C-450A-733B9A34E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Odds</a:t>
            </a:r>
            <a:r>
              <a:rPr lang="it-IT" dirty="0"/>
              <a:t> Ratio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D2B0C4AD-BA01-BA7C-D912-3795E19EAB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840" y="1031256"/>
            <a:ext cx="8534400" cy="5274539"/>
          </a:xfrm>
        </p:spPr>
      </p:pic>
    </p:spTree>
    <p:extLst>
      <p:ext uri="{BB962C8B-B14F-4D97-AF65-F5344CB8AC3E}">
        <p14:creationId xmlns:p14="http://schemas.microsoft.com/office/powerpoint/2010/main" val="12251550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322C43-E801-4B91-889B-4CFEF7324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Previsione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192FBC-E6BB-F70D-2CEA-E884EC20F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Soglia k=0.317</a:t>
            </a:r>
          </a:p>
          <a:p>
            <a:r>
              <a:rPr lang="it-IT" dirty="0"/>
              <a:t>Test set </a:t>
            </a:r>
          </a:p>
          <a:p>
            <a:endParaRPr lang="it-IT" dirty="0"/>
          </a:p>
        </p:txBody>
      </p:sp>
      <p:graphicFrame>
        <p:nvGraphicFramePr>
          <p:cNvPr id="5" name="Tabella 5">
            <a:extLst>
              <a:ext uri="{FF2B5EF4-FFF2-40B4-BE49-F238E27FC236}">
                <a16:creationId xmlns:a16="http://schemas.microsoft.com/office/drawing/2014/main" id="{782B3FC2-93DA-95F4-003B-21B6E03BF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793573"/>
              </p:ext>
            </p:extLst>
          </p:nvPr>
        </p:nvGraphicFramePr>
        <p:xfrm>
          <a:off x="1253765" y="3121501"/>
          <a:ext cx="8625526" cy="22140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2902">
                  <a:extLst>
                    <a:ext uri="{9D8B030D-6E8A-4147-A177-3AD203B41FA5}">
                      <a16:colId xmlns:a16="http://schemas.microsoft.com/office/drawing/2014/main" val="3151036024"/>
                    </a:ext>
                  </a:extLst>
                </a:gridCol>
                <a:gridCol w="1600503">
                  <a:extLst>
                    <a:ext uri="{9D8B030D-6E8A-4147-A177-3AD203B41FA5}">
                      <a16:colId xmlns:a16="http://schemas.microsoft.com/office/drawing/2014/main" val="997890077"/>
                    </a:ext>
                  </a:extLst>
                </a:gridCol>
                <a:gridCol w="2565046">
                  <a:extLst>
                    <a:ext uri="{9D8B030D-6E8A-4147-A177-3AD203B41FA5}">
                      <a16:colId xmlns:a16="http://schemas.microsoft.com/office/drawing/2014/main" val="167374924"/>
                    </a:ext>
                  </a:extLst>
                </a:gridCol>
                <a:gridCol w="2817075">
                  <a:extLst>
                    <a:ext uri="{9D8B030D-6E8A-4147-A177-3AD203B41FA5}">
                      <a16:colId xmlns:a16="http://schemas.microsoft.com/office/drawing/2014/main" val="1143303685"/>
                    </a:ext>
                  </a:extLst>
                </a:gridCol>
              </a:tblGrid>
              <a:tr h="553517">
                <a:tc rowSpan="2" gridSpan="2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t-IT" dirty="0"/>
                        <a:t>Valori predetti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964851"/>
                  </a:ext>
                </a:extLst>
              </a:tr>
              <a:tr h="553517">
                <a:tc gridSpan="2"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188262"/>
                  </a:ext>
                </a:extLst>
              </a:tr>
              <a:tr h="553517">
                <a:tc rowSpan="2">
                  <a:txBody>
                    <a:bodyPr/>
                    <a:lstStyle/>
                    <a:p>
                      <a:r>
                        <a:rPr lang="it-IT" dirty="0"/>
                        <a:t>Valori reali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936330"/>
                  </a:ext>
                </a:extLst>
              </a:tr>
              <a:tr h="553517"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691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55834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A9F319-AF36-306F-CE38-BA2568DE1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Previsione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1FE69AE-9D5E-B068-F6B8-2A6BECCAC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96" y="2514600"/>
            <a:ext cx="4282911" cy="1828799"/>
          </a:xfrm>
        </p:spPr>
        <p:txBody>
          <a:bodyPr/>
          <a:lstStyle/>
          <a:p>
            <a:r>
              <a:rPr lang="it-IT" dirty="0" err="1"/>
              <a:t>Accuracy</a:t>
            </a:r>
            <a:r>
              <a:rPr lang="it-IT" dirty="0"/>
              <a:t>: 82.29%</a:t>
            </a:r>
          </a:p>
          <a:p>
            <a:pPr lvl="1"/>
            <a:r>
              <a:rPr lang="it-IT" dirty="0" err="1"/>
              <a:t>Sensitivity</a:t>
            </a:r>
            <a:r>
              <a:rPr lang="it-IT" dirty="0"/>
              <a:t>: 77.05%</a:t>
            </a:r>
          </a:p>
          <a:p>
            <a:pPr lvl="1"/>
            <a:r>
              <a:rPr lang="it-IT" dirty="0" err="1"/>
              <a:t>Specificity</a:t>
            </a:r>
            <a:r>
              <a:rPr lang="it-IT" dirty="0"/>
              <a:t>: 91.43%</a:t>
            </a:r>
          </a:p>
          <a:p>
            <a:pPr lvl="1"/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2378A98-A32E-EE13-A7EF-3F1DC07E0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454" y="1251036"/>
            <a:ext cx="7048050" cy="435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387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0A9E3D-A2F2-CFDF-6577-76BC2555F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Variabili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E0BB9D1-03D0-CBA1-5C13-364E08E64F79}"/>
              </a:ext>
            </a:extLst>
          </p:cNvPr>
          <p:cNvSpPr txBox="1"/>
          <p:nvPr/>
        </p:nvSpPr>
        <p:spPr>
          <a:xfrm>
            <a:off x="609600" y="5674935"/>
            <a:ext cx="6146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u="sng" dirty="0"/>
              <a:t>In verde</a:t>
            </a:r>
            <a:r>
              <a:rPr lang="it-IT" dirty="0"/>
              <a:t>: risposte individuo al questionario sul partner</a:t>
            </a:r>
          </a:p>
          <a:p>
            <a:r>
              <a:rPr lang="it-IT" u="sng" dirty="0"/>
              <a:t>In blu</a:t>
            </a:r>
            <a:r>
              <a:rPr lang="it-IT" dirty="0"/>
              <a:t>: dati demografici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7CA152D-9D4B-74A0-F7FF-47BF855A8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graphicFrame>
        <p:nvGraphicFramePr>
          <p:cNvPr id="7" name="Tabella 4">
            <a:extLst>
              <a:ext uri="{FF2B5EF4-FFF2-40B4-BE49-F238E27FC236}">
                <a16:creationId xmlns:a16="http://schemas.microsoft.com/office/drawing/2014/main" id="{960E2F89-1525-1EA0-0A28-53C2AC00A2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7617176"/>
              </p:ext>
            </p:extLst>
          </p:nvPr>
        </p:nvGraphicFramePr>
        <p:xfrm>
          <a:off x="609600" y="1681846"/>
          <a:ext cx="10972800" cy="34943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4560">
                  <a:extLst>
                    <a:ext uri="{9D8B030D-6E8A-4147-A177-3AD203B41FA5}">
                      <a16:colId xmlns:a16="http://schemas.microsoft.com/office/drawing/2014/main" val="2621493666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2742362568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1777292698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2057107117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3310332324"/>
                    </a:ext>
                  </a:extLst>
                </a:gridCol>
              </a:tblGrid>
              <a:tr h="873577">
                <a:tc>
                  <a:txBody>
                    <a:bodyPr/>
                    <a:lstStyle/>
                    <a:p>
                      <a:pPr algn="ctr"/>
                      <a:r>
                        <a:rPr lang="it-IT" b="0" err="1">
                          <a:solidFill>
                            <a:schemeClr val="tx1"/>
                          </a:solidFill>
                        </a:rPr>
                        <a:t>attr</a:t>
                      </a:r>
                      <a:endParaRPr lang="it-IT" b="0">
                        <a:solidFill>
                          <a:schemeClr val="tx1"/>
                        </a:solidFill>
                      </a:endParaRPr>
                    </a:p>
                  </a:txBody>
                  <a:tcPr marL="95416" marR="95416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err="1">
                          <a:solidFill>
                            <a:schemeClr val="tx1"/>
                          </a:solidFill>
                        </a:rPr>
                        <a:t>sinc</a:t>
                      </a:r>
                      <a:endParaRPr lang="it-IT" b="0">
                        <a:solidFill>
                          <a:schemeClr val="tx1"/>
                        </a:solidFill>
                      </a:endParaRPr>
                    </a:p>
                  </a:txBody>
                  <a:tcPr marL="95416" marR="95416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err="1">
                          <a:solidFill>
                            <a:schemeClr val="tx1"/>
                          </a:solidFill>
                        </a:rPr>
                        <a:t>intel</a:t>
                      </a:r>
                      <a:endParaRPr lang="it-IT" b="0">
                        <a:solidFill>
                          <a:schemeClr val="tx1"/>
                        </a:solidFill>
                      </a:endParaRPr>
                    </a:p>
                  </a:txBody>
                  <a:tcPr marL="95416" marR="95416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err="1">
                          <a:solidFill>
                            <a:schemeClr val="tx1"/>
                          </a:solidFill>
                        </a:rPr>
                        <a:t>fun</a:t>
                      </a:r>
                      <a:endParaRPr lang="it-IT" b="0">
                        <a:solidFill>
                          <a:schemeClr val="tx1"/>
                        </a:solidFill>
                      </a:endParaRPr>
                    </a:p>
                  </a:txBody>
                  <a:tcPr marL="95416" marR="95416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err="1">
                          <a:solidFill>
                            <a:schemeClr val="tx1"/>
                          </a:solidFill>
                        </a:rPr>
                        <a:t>amb</a:t>
                      </a:r>
                      <a:endParaRPr lang="it-IT" b="0">
                        <a:solidFill>
                          <a:schemeClr val="tx1"/>
                        </a:solidFill>
                      </a:endParaRPr>
                    </a:p>
                  </a:txBody>
                  <a:tcPr marL="95416" marR="95416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916397"/>
                  </a:ext>
                </a:extLst>
              </a:tr>
              <a:tr h="873577">
                <a:tc>
                  <a:txBody>
                    <a:bodyPr/>
                    <a:lstStyle/>
                    <a:p>
                      <a:pPr algn="ctr"/>
                      <a:r>
                        <a:rPr lang="it-IT" err="1"/>
                        <a:t>shar</a:t>
                      </a:r>
                      <a:endParaRPr lang="it-IT"/>
                    </a:p>
                  </a:txBody>
                  <a:tcPr marL="95416" marR="95416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prob</a:t>
                      </a:r>
                      <a:endParaRPr lang="it-IT" dirty="0"/>
                    </a:p>
                  </a:txBody>
                  <a:tcPr marL="95416" marR="95416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like</a:t>
                      </a:r>
                    </a:p>
                  </a:txBody>
                  <a:tcPr marL="95416" marR="95416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err="1"/>
                        <a:t>samerace</a:t>
                      </a:r>
                      <a:endParaRPr lang="it-IT"/>
                    </a:p>
                  </a:txBody>
                  <a:tcPr marL="95416" marR="95416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met</a:t>
                      </a:r>
                      <a:endParaRPr lang="it-IT" dirty="0"/>
                    </a:p>
                  </a:txBody>
                  <a:tcPr marL="95416" marR="95416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636366"/>
                  </a:ext>
                </a:extLst>
              </a:tr>
              <a:tr h="873577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int_corr</a:t>
                      </a:r>
                      <a:endParaRPr lang="it-IT" dirty="0"/>
                    </a:p>
                  </a:txBody>
                  <a:tcPr marL="95416" marR="95416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race</a:t>
                      </a:r>
                    </a:p>
                  </a:txBody>
                  <a:tcPr marL="95416" marR="95416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gender</a:t>
                      </a:r>
                    </a:p>
                  </a:txBody>
                  <a:tcPr marL="95416" marR="95416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age</a:t>
                      </a:r>
                    </a:p>
                  </a:txBody>
                  <a:tcPr marL="95416" marR="95416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err="1"/>
                        <a:t>age_o</a:t>
                      </a:r>
                      <a:endParaRPr lang="it-IT"/>
                    </a:p>
                  </a:txBody>
                  <a:tcPr marL="95416" marR="95416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683905"/>
                  </a:ext>
                </a:extLst>
              </a:tr>
              <a:tr h="873577">
                <a:tc>
                  <a:txBody>
                    <a:bodyPr/>
                    <a:lstStyle/>
                    <a:p>
                      <a:pPr algn="ctr"/>
                      <a:r>
                        <a:rPr lang="it-IT" err="1"/>
                        <a:t>income</a:t>
                      </a:r>
                      <a:endParaRPr lang="it-IT"/>
                    </a:p>
                  </a:txBody>
                  <a:tcPr marL="95416" marR="95416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goal</a:t>
                      </a:r>
                    </a:p>
                  </a:txBody>
                  <a:tcPr marL="95416" marR="9541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err="1"/>
                        <a:t>go_out</a:t>
                      </a:r>
                      <a:endParaRPr lang="it-IT"/>
                    </a:p>
                  </a:txBody>
                  <a:tcPr marL="95416" marR="9541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date</a:t>
                      </a:r>
                    </a:p>
                  </a:txBody>
                  <a:tcPr marL="95416" marR="9541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dec</a:t>
                      </a:r>
                      <a:endParaRPr lang="it-IT" dirty="0"/>
                    </a:p>
                  </a:txBody>
                  <a:tcPr marL="95416" marR="95416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486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8430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15322B-8A2B-79E2-5D66-5D65D76FA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175"/>
            <a:ext cx="10515600" cy="1325563"/>
          </a:xfrm>
        </p:spPr>
        <p:txBody>
          <a:bodyPr/>
          <a:lstStyle/>
          <a:p>
            <a:r>
              <a:rPr lang="it-IT"/>
              <a:t>Composizione campione: età, etnia, </a:t>
            </a:r>
            <a:br>
              <a:rPr lang="it-IT"/>
            </a:br>
            <a:r>
              <a:rPr lang="it-IT"/>
              <a:t>genere</a:t>
            </a:r>
          </a:p>
        </p:txBody>
      </p:sp>
      <p:pic>
        <p:nvPicPr>
          <p:cNvPr id="5" name="Immagine 5">
            <a:extLst>
              <a:ext uri="{FF2B5EF4-FFF2-40B4-BE49-F238E27FC236}">
                <a16:creationId xmlns:a16="http://schemas.microsoft.com/office/drawing/2014/main" id="{F92D5E99-4322-3DD3-7986-B6098CD84A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3233" y="1317625"/>
            <a:ext cx="4355933" cy="2700338"/>
          </a:xfrm>
        </p:spPr>
      </p:pic>
      <p:pic>
        <p:nvPicPr>
          <p:cNvPr id="3" name="Immagine 3">
            <a:extLst>
              <a:ext uri="{FF2B5EF4-FFF2-40B4-BE49-F238E27FC236}">
                <a16:creationId xmlns:a16="http://schemas.microsoft.com/office/drawing/2014/main" id="{8120EF14-11D9-DD11-3052-D56B0C1B0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2507" y="1316770"/>
            <a:ext cx="4348842" cy="2700461"/>
          </a:xfrm>
          <a:prstGeom prst="rect">
            <a:avLst/>
          </a:prstGeom>
        </p:spPr>
      </p:pic>
      <p:pic>
        <p:nvPicPr>
          <p:cNvPr id="4" name="Immagine 5">
            <a:extLst>
              <a:ext uri="{FF2B5EF4-FFF2-40B4-BE49-F238E27FC236}">
                <a16:creationId xmlns:a16="http://schemas.microsoft.com/office/drawing/2014/main" id="{71AD0B97-C709-2333-2D71-0179ABD42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1579" y="4079020"/>
            <a:ext cx="4348842" cy="270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715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0A9E3D-A2F2-CFDF-6577-76BC2555F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Variabili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9ED12A24-ECBF-0B7F-3F83-8E6189DDD4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5068997"/>
              </p:ext>
            </p:extLst>
          </p:nvPr>
        </p:nvGraphicFramePr>
        <p:xfrm>
          <a:off x="609600" y="1681846"/>
          <a:ext cx="10972800" cy="34943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4560">
                  <a:extLst>
                    <a:ext uri="{9D8B030D-6E8A-4147-A177-3AD203B41FA5}">
                      <a16:colId xmlns:a16="http://schemas.microsoft.com/office/drawing/2014/main" val="2621493666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2742362568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1777292698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2057107117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3310332324"/>
                    </a:ext>
                  </a:extLst>
                </a:gridCol>
              </a:tblGrid>
              <a:tr h="873577">
                <a:tc>
                  <a:txBody>
                    <a:bodyPr/>
                    <a:lstStyle/>
                    <a:p>
                      <a:pPr algn="ctr"/>
                      <a:r>
                        <a:rPr lang="it-IT" b="0" err="1">
                          <a:solidFill>
                            <a:schemeClr val="tx1"/>
                          </a:solidFill>
                        </a:rPr>
                        <a:t>attr</a:t>
                      </a:r>
                      <a:endParaRPr lang="it-IT" b="0">
                        <a:solidFill>
                          <a:schemeClr val="tx1"/>
                        </a:solidFill>
                      </a:endParaRPr>
                    </a:p>
                  </a:txBody>
                  <a:tcPr marL="95416" marR="95416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err="1">
                          <a:solidFill>
                            <a:schemeClr val="tx1"/>
                          </a:solidFill>
                        </a:rPr>
                        <a:t>sinc</a:t>
                      </a:r>
                      <a:endParaRPr lang="it-IT" b="0">
                        <a:solidFill>
                          <a:schemeClr val="tx1"/>
                        </a:solidFill>
                      </a:endParaRPr>
                    </a:p>
                  </a:txBody>
                  <a:tcPr marL="95416" marR="95416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err="1">
                          <a:solidFill>
                            <a:schemeClr val="tx1"/>
                          </a:solidFill>
                        </a:rPr>
                        <a:t>intel</a:t>
                      </a:r>
                      <a:endParaRPr lang="it-IT" b="0">
                        <a:solidFill>
                          <a:schemeClr val="tx1"/>
                        </a:solidFill>
                      </a:endParaRPr>
                    </a:p>
                  </a:txBody>
                  <a:tcPr marL="95416" marR="95416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err="1">
                          <a:solidFill>
                            <a:schemeClr val="tx1"/>
                          </a:solidFill>
                        </a:rPr>
                        <a:t>fun</a:t>
                      </a:r>
                      <a:endParaRPr lang="it-IT" b="0">
                        <a:solidFill>
                          <a:schemeClr val="tx1"/>
                        </a:solidFill>
                      </a:endParaRPr>
                    </a:p>
                  </a:txBody>
                  <a:tcPr marL="95416" marR="95416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err="1">
                          <a:solidFill>
                            <a:schemeClr val="tx1"/>
                          </a:solidFill>
                        </a:rPr>
                        <a:t>amb</a:t>
                      </a:r>
                      <a:endParaRPr lang="it-IT" b="0">
                        <a:solidFill>
                          <a:schemeClr val="tx1"/>
                        </a:solidFill>
                      </a:endParaRPr>
                    </a:p>
                  </a:txBody>
                  <a:tcPr marL="95416" marR="95416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916397"/>
                  </a:ext>
                </a:extLst>
              </a:tr>
              <a:tr h="873577">
                <a:tc>
                  <a:txBody>
                    <a:bodyPr/>
                    <a:lstStyle/>
                    <a:p>
                      <a:pPr algn="ctr"/>
                      <a:r>
                        <a:rPr lang="it-IT" err="1"/>
                        <a:t>shar</a:t>
                      </a:r>
                      <a:endParaRPr lang="it-IT"/>
                    </a:p>
                  </a:txBody>
                  <a:tcPr marL="95416" marR="95416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prob</a:t>
                      </a:r>
                      <a:endParaRPr lang="it-IT" dirty="0"/>
                    </a:p>
                  </a:txBody>
                  <a:tcPr marL="95416" marR="95416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like</a:t>
                      </a:r>
                    </a:p>
                  </a:txBody>
                  <a:tcPr marL="95416" marR="95416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err="1"/>
                        <a:t>samerace</a:t>
                      </a:r>
                      <a:endParaRPr lang="it-IT"/>
                    </a:p>
                  </a:txBody>
                  <a:tcPr marL="95416" marR="95416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met</a:t>
                      </a:r>
                      <a:endParaRPr lang="it-IT" dirty="0"/>
                    </a:p>
                  </a:txBody>
                  <a:tcPr marL="95416" marR="95416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636366"/>
                  </a:ext>
                </a:extLst>
              </a:tr>
              <a:tr h="873577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int_corr</a:t>
                      </a:r>
                      <a:endParaRPr lang="it-IT" dirty="0"/>
                    </a:p>
                  </a:txBody>
                  <a:tcPr marL="95416" marR="95416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race</a:t>
                      </a:r>
                    </a:p>
                  </a:txBody>
                  <a:tcPr marL="95416" marR="95416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gender</a:t>
                      </a:r>
                    </a:p>
                  </a:txBody>
                  <a:tcPr marL="95416" marR="95416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age</a:t>
                      </a:r>
                    </a:p>
                  </a:txBody>
                  <a:tcPr marL="95416" marR="95416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err="1"/>
                        <a:t>age_o</a:t>
                      </a:r>
                      <a:endParaRPr lang="it-IT"/>
                    </a:p>
                  </a:txBody>
                  <a:tcPr marL="95416" marR="95416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683905"/>
                  </a:ext>
                </a:extLst>
              </a:tr>
              <a:tr h="873577">
                <a:tc>
                  <a:txBody>
                    <a:bodyPr/>
                    <a:lstStyle/>
                    <a:p>
                      <a:pPr algn="ctr"/>
                      <a:r>
                        <a:rPr lang="it-IT" err="1"/>
                        <a:t>income</a:t>
                      </a:r>
                      <a:endParaRPr lang="it-IT"/>
                    </a:p>
                  </a:txBody>
                  <a:tcPr marL="95416" marR="95416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goal</a:t>
                      </a:r>
                    </a:p>
                  </a:txBody>
                  <a:tcPr marL="95416" marR="9541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err="1"/>
                        <a:t>go_out</a:t>
                      </a:r>
                      <a:endParaRPr lang="it-IT"/>
                    </a:p>
                  </a:txBody>
                  <a:tcPr marL="95416" marR="9541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date</a:t>
                      </a:r>
                    </a:p>
                  </a:txBody>
                  <a:tcPr marL="95416" marR="9541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dec</a:t>
                      </a:r>
                      <a:endParaRPr lang="it-IT" dirty="0"/>
                    </a:p>
                  </a:txBody>
                  <a:tcPr marL="95416" marR="95416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486494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2C8F984A-330D-0D40-41DB-A4B11891FBDE}"/>
              </a:ext>
            </a:extLst>
          </p:cNvPr>
          <p:cNvSpPr txBox="1"/>
          <p:nvPr/>
        </p:nvSpPr>
        <p:spPr>
          <a:xfrm>
            <a:off x="609600" y="5674935"/>
            <a:ext cx="8345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u="sng" dirty="0"/>
              <a:t>In arancio</a:t>
            </a:r>
            <a:r>
              <a:rPr lang="it-IT" dirty="0"/>
              <a:t>: risposte individuo a domande su abitudini sociali e sul </a:t>
            </a:r>
            <a:r>
              <a:rPr lang="it-IT" dirty="0" err="1"/>
              <a:t>perchè</a:t>
            </a:r>
            <a:r>
              <a:rPr lang="it-IT" dirty="0"/>
              <a:t> ha partecipato all’esperimento</a:t>
            </a:r>
          </a:p>
        </p:txBody>
      </p:sp>
    </p:spTree>
    <p:extLst>
      <p:ext uri="{BB962C8B-B14F-4D97-AF65-F5344CB8AC3E}">
        <p14:creationId xmlns:p14="http://schemas.microsoft.com/office/powerpoint/2010/main" val="3847980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92C9C6-2CDA-CC94-6FF0-6380879EC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375"/>
            <a:ext cx="10515600" cy="1598596"/>
          </a:xfrm>
        </p:spPr>
        <p:txBody>
          <a:bodyPr/>
          <a:lstStyle/>
          <a:p>
            <a:r>
              <a:rPr lang="it-IT" dirty="0">
                <a:cs typeface="Calibri Light"/>
              </a:rPr>
              <a:t>Composizione campione: abitudini sociali e motivo partecipazione </a:t>
            </a:r>
            <a:endParaRPr lang="it-IT" dirty="0"/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C5932AD1-C00A-5221-6548-D387358F9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0274" y="2289923"/>
            <a:ext cx="4679059" cy="2895374"/>
          </a:xfrm>
        </p:spPr>
      </p:pic>
      <p:pic>
        <p:nvPicPr>
          <p:cNvPr id="5" name="Immagine 5">
            <a:extLst>
              <a:ext uri="{FF2B5EF4-FFF2-40B4-BE49-F238E27FC236}">
                <a16:creationId xmlns:a16="http://schemas.microsoft.com/office/drawing/2014/main" id="{B03AE466-1C63-E380-D76B-02FEF9D18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115" y="1398216"/>
            <a:ext cx="4770664" cy="2904961"/>
          </a:xfrm>
          <a:prstGeom prst="rect">
            <a:avLst/>
          </a:prstGeom>
        </p:spPr>
      </p:pic>
      <p:pic>
        <p:nvPicPr>
          <p:cNvPr id="6" name="Immagine 6">
            <a:extLst>
              <a:ext uri="{FF2B5EF4-FFF2-40B4-BE49-F238E27FC236}">
                <a16:creationId xmlns:a16="http://schemas.microsoft.com/office/drawing/2014/main" id="{45B9D644-B3CC-CE77-19B1-196777F347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9197" y="4303177"/>
            <a:ext cx="4131128" cy="255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158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0A9E3D-A2F2-CFDF-6577-76BC2555F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Variabili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A2CC3D50-1AE1-D162-47AA-E030FB4C6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graphicFrame>
        <p:nvGraphicFramePr>
          <p:cNvPr id="6" name="Tabella 4">
            <a:extLst>
              <a:ext uri="{FF2B5EF4-FFF2-40B4-BE49-F238E27FC236}">
                <a16:creationId xmlns:a16="http://schemas.microsoft.com/office/drawing/2014/main" id="{355A7451-8DEE-6E40-7697-2A119CC7ED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7617176"/>
              </p:ext>
            </p:extLst>
          </p:nvPr>
        </p:nvGraphicFramePr>
        <p:xfrm>
          <a:off x="609600" y="1681846"/>
          <a:ext cx="10972800" cy="34943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4560">
                  <a:extLst>
                    <a:ext uri="{9D8B030D-6E8A-4147-A177-3AD203B41FA5}">
                      <a16:colId xmlns:a16="http://schemas.microsoft.com/office/drawing/2014/main" val="2621493666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2742362568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1777292698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2057107117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3310332324"/>
                    </a:ext>
                  </a:extLst>
                </a:gridCol>
              </a:tblGrid>
              <a:tr h="873577">
                <a:tc>
                  <a:txBody>
                    <a:bodyPr/>
                    <a:lstStyle/>
                    <a:p>
                      <a:pPr algn="ctr"/>
                      <a:r>
                        <a:rPr lang="it-IT" b="0" err="1">
                          <a:solidFill>
                            <a:schemeClr val="tx1"/>
                          </a:solidFill>
                        </a:rPr>
                        <a:t>attr</a:t>
                      </a:r>
                      <a:endParaRPr lang="it-IT" b="0">
                        <a:solidFill>
                          <a:schemeClr val="tx1"/>
                        </a:solidFill>
                      </a:endParaRPr>
                    </a:p>
                  </a:txBody>
                  <a:tcPr marL="95416" marR="95416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err="1">
                          <a:solidFill>
                            <a:schemeClr val="tx1"/>
                          </a:solidFill>
                        </a:rPr>
                        <a:t>sinc</a:t>
                      </a:r>
                      <a:endParaRPr lang="it-IT" b="0">
                        <a:solidFill>
                          <a:schemeClr val="tx1"/>
                        </a:solidFill>
                      </a:endParaRPr>
                    </a:p>
                  </a:txBody>
                  <a:tcPr marL="95416" marR="95416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err="1">
                          <a:solidFill>
                            <a:schemeClr val="tx1"/>
                          </a:solidFill>
                        </a:rPr>
                        <a:t>intel</a:t>
                      </a:r>
                      <a:endParaRPr lang="it-IT" b="0">
                        <a:solidFill>
                          <a:schemeClr val="tx1"/>
                        </a:solidFill>
                      </a:endParaRPr>
                    </a:p>
                  </a:txBody>
                  <a:tcPr marL="95416" marR="95416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err="1">
                          <a:solidFill>
                            <a:schemeClr val="tx1"/>
                          </a:solidFill>
                        </a:rPr>
                        <a:t>fun</a:t>
                      </a:r>
                      <a:endParaRPr lang="it-IT" b="0">
                        <a:solidFill>
                          <a:schemeClr val="tx1"/>
                        </a:solidFill>
                      </a:endParaRPr>
                    </a:p>
                  </a:txBody>
                  <a:tcPr marL="95416" marR="95416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err="1">
                          <a:solidFill>
                            <a:schemeClr val="tx1"/>
                          </a:solidFill>
                        </a:rPr>
                        <a:t>amb</a:t>
                      </a:r>
                      <a:endParaRPr lang="it-IT" b="0">
                        <a:solidFill>
                          <a:schemeClr val="tx1"/>
                        </a:solidFill>
                      </a:endParaRPr>
                    </a:p>
                  </a:txBody>
                  <a:tcPr marL="95416" marR="95416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916397"/>
                  </a:ext>
                </a:extLst>
              </a:tr>
              <a:tr h="873577">
                <a:tc>
                  <a:txBody>
                    <a:bodyPr/>
                    <a:lstStyle/>
                    <a:p>
                      <a:pPr algn="ctr"/>
                      <a:r>
                        <a:rPr lang="it-IT" err="1"/>
                        <a:t>shar</a:t>
                      </a:r>
                      <a:endParaRPr lang="it-IT"/>
                    </a:p>
                  </a:txBody>
                  <a:tcPr marL="95416" marR="95416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prob</a:t>
                      </a:r>
                      <a:endParaRPr lang="it-IT" dirty="0"/>
                    </a:p>
                  </a:txBody>
                  <a:tcPr marL="95416" marR="95416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like</a:t>
                      </a:r>
                    </a:p>
                  </a:txBody>
                  <a:tcPr marL="95416" marR="95416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err="1"/>
                        <a:t>samerace</a:t>
                      </a:r>
                      <a:endParaRPr lang="it-IT"/>
                    </a:p>
                  </a:txBody>
                  <a:tcPr marL="95416" marR="95416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met</a:t>
                      </a:r>
                      <a:endParaRPr lang="it-IT" dirty="0"/>
                    </a:p>
                  </a:txBody>
                  <a:tcPr marL="95416" marR="95416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636366"/>
                  </a:ext>
                </a:extLst>
              </a:tr>
              <a:tr h="873577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int_corr</a:t>
                      </a:r>
                      <a:endParaRPr lang="it-IT" dirty="0"/>
                    </a:p>
                  </a:txBody>
                  <a:tcPr marL="95416" marR="95416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race</a:t>
                      </a:r>
                    </a:p>
                  </a:txBody>
                  <a:tcPr marL="95416" marR="95416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gender</a:t>
                      </a:r>
                    </a:p>
                  </a:txBody>
                  <a:tcPr marL="95416" marR="95416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age</a:t>
                      </a:r>
                    </a:p>
                  </a:txBody>
                  <a:tcPr marL="95416" marR="95416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err="1"/>
                        <a:t>age_o</a:t>
                      </a:r>
                      <a:endParaRPr lang="it-IT"/>
                    </a:p>
                  </a:txBody>
                  <a:tcPr marL="95416" marR="95416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683905"/>
                  </a:ext>
                </a:extLst>
              </a:tr>
              <a:tr h="873577">
                <a:tc>
                  <a:txBody>
                    <a:bodyPr/>
                    <a:lstStyle/>
                    <a:p>
                      <a:pPr algn="ctr"/>
                      <a:r>
                        <a:rPr lang="it-IT" err="1"/>
                        <a:t>income</a:t>
                      </a:r>
                      <a:endParaRPr lang="it-IT"/>
                    </a:p>
                  </a:txBody>
                  <a:tcPr marL="95416" marR="95416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goal</a:t>
                      </a:r>
                    </a:p>
                  </a:txBody>
                  <a:tcPr marL="95416" marR="9541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err="1"/>
                        <a:t>go_out</a:t>
                      </a:r>
                      <a:endParaRPr lang="it-IT"/>
                    </a:p>
                  </a:txBody>
                  <a:tcPr marL="95416" marR="9541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date</a:t>
                      </a:r>
                    </a:p>
                  </a:txBody>
                  <a:tcPr marL="95416" marR="9541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dec</a:t>
                      </a:r>
                      <a:endParaRPr lang="it-IT" dirty="0"/>
                    </a:p>
                  </a:txBody>
                  <a:tcPr marL="95416" marR="95416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486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7870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Spray disinfettante per le mani">
            <a:extLst>
              <a:ext uri="{FF2B5EF4-FFF2-40B4-BE49-F238E27FC236}">
                <a16:creationId xmlns:a16="http://schemas.microsoft.com/office/drawing/2014/main" id="{79D058A7-35CC-B1B1-5162-BFFD937A3F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05" r="-2" b="621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FBB8A3F7-F587-1E85-149C-C826F3689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Pulizia dataset</a:t>
            </a:r>
          </a:p>
        </p:txBody>
      </p:sp>
    </p:spTree>
    <p:extLst>
      <p:ext uri="{BB962C8B-B14F-4D97-AF65-F5344CB8AC3E}">
        <p14:creationId xmlns:p14="http://schemas.microsoft.com/office/powerpoint/2010/main" val="1128276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64D5378C-28E5-FD58-8926-A01BD685F2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9425733"/>
              </p:ext>
            </p:extLst>
          </p:nvPr>
        </p:nvGraphicFramePr>
        <p:xfrm>
          <a:off x="838185" y="1557448"/>
          <a:ext cx="10512424" cy="1803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106">
                  <a:extLst>
                    <a:ext uri="{9D8B030D-6E8A-4147-A177-3AD203B41FA5}">
                      <a16:colId xmlns:a16="http://schemas.microsoft.com/office/drawing/2014/main" val="66538862"/>
                    </a:ext>
                  </a:extLst>
                </a:gridCol>
                <a:gridCol w="2628106">
                  <a:extLst>
                    <a:ext uri="{9D8B030D-6E8A-4147-A177-3AD203B41FA5}">
                      <a16:colId xmlns:a16="http://schemas.microsoft.com/office/drawing/2014/main" val="3772467639"/>
                    </a:ext>
                  </a:extLst>
                </a:gridCol>
                <a:gridCol w="2628106">
                  <a:extLst>
                    <a:ext uri="{9D8B030D-6E8A-4147-A177-3AD203B41FA5}">
                      <a16:colId xmlns:a16="http://schemas.microsoft.com/office/drawing/2014/main" val="182994765"/>
                    </a:ext>
                  </a:extLst>
                </a:gridCol>
                <a:gridCol w="2628106">
                  <a:extLst>
                    <a:ext uri="{9D8B030D-6E8A-4147-A177-3AD203B41FA5}">
                      <a16:colId xmlns:a16="http://schemas.microsoft.com/office/drawing/2014/main" val="3230017430"/>
                    </a:ext>
                  </a:extLst>
                </a:gridCol>
              </a:tblGrid>
              <a:tr h="808428">
                <a:tc>
                  <a:txBody>
                    <a:bodyPr/>
                    <a:lstStyle/>
                    <a:p>
                      <a:endParaRPr lang="it-IT" sz="1700"/>
                    </a:p>
                  </a:txBody>
                  <a:tcPr marL="85467" marR="85467" marT="42733" marB="42733"/>
                </a:tc>
                <a:tc>
                  <a:txBody>
                    <a:bodyPr/>
                    <a:lstStyle/>
                    <a:p>
                      <a:r>
                        <a:rPr lang="it-IT" sz="1700"/>
                        <a:t>Dataset iniziale</a:t>
                      </a:r>
                    </a:p>
                  </a:txBody>
                  <a:tcPr marL="85467" marR="85467" marT="42733" marB="42733"/>
                </a:tc>
                <a:tc>
                  <a:txBody>
                    <a:bodyPr/>
                    <a:lstStyle/>
                    <a:p>
                      <a:r>
                        <a:rPr lang="it-IT" sz="1700"/>
                        <a:t>Raggruppamento per singolo partecipante</a:t>
                      </a:r>
                    </a:p>
                    <a:p>
                      <a:pPr lvl="0">
                        <a:buNone/>
                      </a:pPr>
                      <a:endParaRPr lang="it-IT" sz="1700"/>
                    </a:p>
                  </a:txBody>
                  <a:tcPr marL="85467" marR="85467" marT="42733" marB="42733"/>
                </a:tc>
                <a:tc>
                  <a:txBody>
                    <a:bodyPr/>
                    <a:lstStyle/>
                    <a:p>
                      <a:r>
                        <a:rPr lang="it-IT" sz="1700"/>
                        <a:t>Eliminazione righe per presenza di NA (-71)</a:t>
                      </a:r>
                    </a:p>
                  </a:txBody>
                  <a:tcPr marL="85467" marR="85467" marT="42733" marB="42733"/>
                </a:tc>
                <a:extLst>
                  <a:ext uri="{0D108BD9-81ED-4DB2-BD59-A6C34878D82A}">
                    <a16:rowId xmlns:a16="http://schemas.microsoft.com/office/drawing/2014/main" val="317124583"/>
                  </a:ext>
                </a:extLst>
              </a:tr>
              <a:tr h="940608">
                <a:tc>
                  <a:txBody>
                    <a:bodyPr/>
                    <a:lstStyle/>
                    <a:p>
                      <a:r>
                        <a:rPr lang="it-IT" sz="1700"/>
                        <a:t>Numero di osservazioni</a:t>
                      </a:r>
                    </a:p>
                    <a:p>
                      <a:pPr lvl="0">
                        <a:buNone/>
                      </a:pPr>
                      <a:r>
                        <a:rPr lang="it-IT" sz="1700"/>
                        <a:t>Nel dataset</a:t>
                      </a:r>
                    </a:p>
                  </a:txBody>
                  <a:tcPr marL="85467" marR="85467" marT="42733" marB="42733"/>
                </a:tc>
                <a:tc>
                  <a:txBody>
                    <a:bodyPr/>
                    <a:lstStyle/>
                    <a:p>
                      <a:r>
                        <a:rPr lang="it-IT" sz="1700"/>
                        <a:t>8378</a:t>
                      </a:r>
                    </a:p>
                  </a:txBody>
                  <a:tcPr marL="85467" marR="85467" marT="42733" marB="42733"/>
                </a:tc>
                <a:tc>
                  <a:txBody>
                    <a:bodyPr/>
                    <a:lstStyle/>
                    <a:p>
                      <a:r>
                        <a:rPr lang="it-IT" sz="1700"/>
                        <a:t>551</a:t>
                      </a:r>
                    </a:p>
                  </a:txBody>
                  <a:tcPr marL="85467" marR="85467" marT="42733" marB="42733"/>
                </a:tc>
                <a:tc>
                  <a:txBody>
                    <a:bodyPr/>
                    <a:lstStyle/>
                    <a:p>
                      <a:r>
                        <a:rPr lang="it-IT" sz="1700" dirty="0"/>
                        <a:t>480</a:t>
                      </a:r>
                    </a:p>
                  </a:txBody>
                  <a:tcPr marL="85467" marR="85467" marT="42733" marB="42733"/>
                </a:tc>
                <a:extLst>
                  <a:ext uri="{0D108BD9-81ED-4DB2-BD59-A6C34878D82A}">
                    <a16:rowId xmlns:a16="http://schemas.microsoft.com/office/drawing/2014/main" val="3503498955"/>
                  </a:ext>
                </a:extLst>
              </a:tr>
            </a:tbl>
          </a:graphicData>
        </a:graphic>
      </p:graphicFrame>
      <p:sp>
        <p:nvSpPr>
          <p:cNvPr id="2" name="Titolo 1">
            <a:extLst>
              <a:ext uri="{FF2B5EF4-FFF2-40B4-BE49-F238E27FC236}">
                <a16:creationId xmlns:a16="http://schemas.microsoft.com/office/drawing/2014/main" id="{6FD7D922-F56B-882E-416C-A64C8ACE2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err="1"/>
              <a:t>Pulizia</a:t>
            </a:r>
            <a:r>
              <a:rPr lang="en-US" sz="5200"/>
              <a:t> </a:t>
            </a:r>
            <a:r>
              <a:rPr lang="en-US" sz="5200" err="1"/>
              <a:t>dateset</a:t>
            </a:r>
            <a:endParaRPr lang="en-US" sz="5200" kern="1200">
              <a:latin typeface="+mj-lt"/>
              <a:cs typeface="Calibri Light"/>
            </a:endParaRPr>
          </a:p>
        </p:txBody>
      </p:sp>
      <p:graphicFrame>
        <p:nvGraphicFramePr>
          <p:cNvPr id="11" name="Segnaposto contenuto 10">
            <a:extLst>
              <a:ext uri="{FF2B5EF4-FFF2-40B4-BE49-F238E27FC236}">
                <a16:creationId xmlns:a16="http://schemas.microsoft.com/office/drawing/2014/main" id="{FF301DEF-3CAF-8FE1-99D3-44D2AB3509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8002243"/>
              </p:ext>
            </p:extLst>
          </p:nvPr>
        </p:nvGraphicFramePr>
        <p:xfrm>
          <a:off x="838192" y="4791614"/>
          <a:ext cx="10512417" cy="126841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15528">
                  <a:extLst>
                    <a:ext uri="{9D8B030D-6E8A-4147-A177-3AD203B41FA5}">
                      <a16:colId xmlns:a16="http://schemas.microsoft.com/office/drawing/2014/main" val="644174481"/>
                    </a:ext>
                  </a:extLst>
                </a:gridCol>
                <a:gridCol w="1065396">
                  <a:extLst>
                    <a:ext uri="{9D8B030D-6E8A-4147-A177-3AD203B41FA5}">
                      <a16:colId xmlns:a16="http://schemas.microsoft.com/office/drawing/2014/main" val="3646241836"/>
                    </a:ext>
                  </a:extLst>
                </a:gridCol>
                <a:gridCol w="1065396">
                  <a:extLst>
                    <a:ext uri="{9D8B030D-6E8A-4147-A177-3AD203B41FA5}">
                      <a16:colId xmlns:a16="http://schemas.microsoft.com/office/drawing/2014/main" val="2814597009"/>
                    </a:ext>
                  </a:extLst>
                </a:gridCol>
                <a:gridCol w="1065396">
                  <a:extLst>
                    <a:ext uri="{9D8B030D-6E8A-4147-A177-3AD203B41FA5}">
                      <a16:colId xmlns:a16="http://schemas.microsoft.com/office/drawing/2014/main" val="2792536441"/>
                    </a:ext>
                  </a:extLst>
                </a:gridCol>
                <a:gridCol w="1065396">
                  <a:extLst>
                    <a:ext uri="{9D8B030D-6E8A-4147-A177-3AD203B41FA5}">
                      <a16:colId xmlns:a16="http://schemas.microsoft.com/office/drawing/2014/main" val="4234418952"/>
                    </a:ext>
                  </a:extLst>
                </a:gridCol>
                <a:gridCol w="1156972">
                  <a:extLst>
                    <a:ext uri="{9D8B030D-6E8A-4147-A177-3AD203B41FA5}">
                      <a16:colId xmlns:a16="http://schemas.microsoft.com/office/drawing/2014/main" val="2351086170"/>
                    </a:ext>
                  </a:extLst>
                </a:gridCol>
                <a:gridCol w="982145">
                  <a:extLst>
                    <a:ext uri="{9D8B030D-6E8A-4147-A177-3AD203B41FA5}">
                      <a16:colId xmlns:a16="http://schemas.microsoft.com/office/drawing/2014/main" val="1207143062"/>
                    </a:ext>
                  </a:extLst>
                </a:gridCol>
                <a:gridCol w="1065396">
                  <a:extLst>
                    <a:ext uri="{9D8B030D-6E8A-4147-A177-3AD203B41FA5}">
                      <a16:colId xmlns:a16="http://schemas.microsoft.com/office/drawing/2014/main" val="3034534989"/>
                    </a:ext>
                  </a:extLst>
                </a:gridCol>
                <a:gridCol w="1065396">
                  <a:extLst>
                    <a:ext uri="{9D8B030D-6E8A-4147-A177-3AD203B41FA5}">
                      <a16:colId xmlns:a16="http://schemas.microsoft.com/office/drawing/2014/main" val="1268201565"/>
                    </a:ext>
                  </a:extLst>
                </a:gridCol>
                <a:gridCol w="1065396">
                  <a:extLst>
                    <a:ext uri="{9D8B030D-6E8A-4147-A177-3AD203B41FA5}">
                      <a16:colId xmlns:a16="http://schemas.microsoft.com/office/drawing/2014/main" val="863769079"/>
                    </a:ext>
                  </a:extLst>
                </a:gridCol>
              </a:tblGrid>
              <a:tr h="317103">
                <a:tc>
                  <a:txBody>
                    <a:bodyPr/>
                    <a:lstStyle/>
                    <a:p>
                      <a:pPr algn="l" fontAlgn="base"/>
                      <a:r>
                        <a:rPr lang="it-IT" sz="1400" dirty="0" err="1">
                          <a:effectLst/>
                        </a:rPr>
                        <a:t>Attr</a:t>
                      </a:r>
                      <a:r>
                        <a:rPr lang="it-IT" sz="1400" dirty="0">
                          <a:effectLst/>
                        </a:rPr>
                        <a:t>​</a:t>
                      </a:r>
                      <a:endParaRPr lang="it-IT" sz="14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2069" marR="72069" marT="36034" marB="36034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it-IT" sz="1400" err="1">
                          <a:effectLst/>
                        </a:rPr>
                        <a:t>sinc</a:t>
                      </a:r>
                      <a:r>
                        <a:rPr lang="it-IT" sz="1400">
                          <a:effectLst/>
                        </a:rPr>
                        <a:t>​</a:t>
                      </a:r>
                      <a:endParaRPr lang="it-IT" sz="14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2069" marR="72069" marT="36034" marB="36034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it-IT" sz="1400" err="1">
                          <a:effectLst/>
                        </a:rPr>
                        <a:t>intel</a:t>
                      </a:r>
                      <a:r>
                        <a:rPr lang="it-IT" sz="1400">
                          <a:effectLst/>
                        </a:rPr>
                        <a:t>​</a:t>
                      </a:r>
                      <a:endParaRPr lang="it-IT" sz="14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2069" marR="72069" marT="36034" marB="36034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it-IT" sz="1400" err="1">
                          <a:effectLst/>
                        </a:rPr>
                        <a:t>fun</a:t>
                      </a:r>
                      <a:r>
                        <a:rPr lang="it-IT" sz="1400">
                          <a:effectLst/>
                        </a:rPr>
                        <a:t>​</a:t>
                      </a:r>
                      <a:endParaRPr lang="it-IT" sz="14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2069" marR="72069" marT="36034" marB="36034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it-IT" sz="1400" err="1">
                          <a:effectLst/>
                        </a:rPr>
                        <a:t>amb</a:t>
                      </a:r>
                      <a:r>
                        <a:rPr lang="it-IT" sz="1400">
                          <a:effectLst/>
                        </a:rPr>
                        <a:t>​</a:t>
                      </a:r>
                      <a:endParaRPr lang="it-IT" sz="14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2069" marR="72069" marT="36034" marB="36034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it-IT" sz="1400" err="1">
                          <a:effectLst/>
                        </a:rPr>
                        <a:t>shar</a:t>
                      </a:r>
                      <a:r>
                        <a:rPr lang="it-IT" sz="1400">
                          <a:effectLst/>
                        </a:rPr>
                        <a:t>​</a:t>
                      </a:r>
                      <a:endParaRPr lang="it-IT" sz="14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2069" marR="72069" marT="36034" marB="36034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it-IT" sz="1400">
                          <a:effectLst/>
                        </a:rPr>
                        <a:t>dec​</a:t>
                      </a:r>
                      <a:endParaRPr lang="it-IT" sz="14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2069" marR="72069" marT="36034" marB="36034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it-IT" sz="1400">
                          <a:effectLst/>
                        </a:rPr>
                        <a:t>like​</a:t>
                      </a:r>
                      <a:endParaRPr lang="it-IT" sz="14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2069" marR="72069" marT="36034" marB="36034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it-IT" sz="1400" dirty="0" err="1">
                          <a:effectLst/>
                        </a:rPr>
                        <a:t>Int_corr</a:t>
                      </a:r>
                      <a:r>
                        <a:rPr lang="it-IT" sz="1400" dirty="0">
                          <a:effectLst/>
                        </a:rPr>
                        <a:t>​</a:t>
                      </a:r>
                      <a:endParaRPr lang="it-IT" sz="14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2069" marR="72069" marT="36034" marB="36034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it-IT" sz="1400" err="1">
                          <a:effectLst/>
                        </a:rPr>
                        <a:t>prob</a:t>
                      </a:r>
                      <a:r>
                        <a:rPr lang="it-IT" sz="1400">
                          <a:effectLst/>
                        </a:rPr>
                        <a:t>​</a:t>
                      </a:r>
                      <a:endParaRPr lang="it-IT" sz="14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2069" marR="72069" marT="36034" marB="36034"/>
                </a:tc>
                <a:extLst>
                  <a:ext uri="{0D108BD9-81ED-4DB2-BD59-A6C34878D82A}">
                    <a16:rowId xmlns:a16="http://schemas.microsoft.com/office/drawing/2014/main" val="4260248818"/>
                  </a:ext>
                </a:extLst>
              </a:tr>
              <a:tr h="317103">
                <a:tc>
                  <a:txBody>
                    <a:bodyPr/>
                    <a:lstStyle/>
                    <a:p>
                      <a:pPr algn="l" fontAlgn="base"/>
                      <a:r>
                        <a:rPr lang="it-IT" sz="1400">
                          <a:effectLst/>
                        </a:rPr>
                        <a:t>9​</a:t>
                      </a:r>
                      <a:endParaRPr lang="it-IT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069" marR="72069" marT="36034" marB="36034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it-IT" sz="1400">
                          <a:effectLst/>
                        </a:rPr>
                        <a:t>14​</a:t>
                      </a:r>
                      <a:endParaRPr lang="it-IT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069" marR="72069" marT="36034" marB="36034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it-IT" sz="1400">
                          <a:effectLst/>
                        </a:rPr>
                        <a:t>14​</a:t>
                      </a:r>
                      <a:endParaRPr lang="it-IT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069" marR="72069" marT="36034" marB="36034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it-IT" sz="1400" dirty="0">
                          <a:effectLst/>
                        </a:rPr>
                        <a:t>21​</a:t>
                      </a:r>
                      <a:endParaRPr lang="it-IT" sz="14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069" marR="72069" marT="36034" marB="36034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it-IT" sz="1400">
                          <a:effectLst/>
                        </a:rPr>
                        <a:t>40​</a:t>
                      </a:r>
                      <a:endParaRPr lang="it-IT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069" marR="72069" marT="36034" marB="36034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it-IT" sz="1400">
                          <a:effectLst/>
                        </a:rPr>
                        <a:t>69​</a:t>
                      </a:r>
                      <a:endParaRPr lang="it-IT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069" marR="72069" marT="36034" marB="36034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it-IT" sz="1400">
                          <a:effectLst/>
                        </a:rPr>
                        <a:t>0​</a:t>
                      </a:r>
                      <a:endParaRPr lang="it-IT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069" marR="72069" marT="36034" marB="36034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it-IT" sz="1400" dirty="0">
                          <a:effectLst/>
                        </a:rPr>
                        <a:t>12​</a:t>
                      </a:r>
                      <a:endParaRPr lang="it-IT" sz="14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069" marR="72069" marT="36034" marB="36034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it-IT" sz="1400" dirty="0">
                          <a:effectLst/>
                        </a:rPr>
                        <a:t>7​</a:t>
                      </a:r>
                      <a:endParaRPr lang="it-IT" sz="14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069" marR="72069" marT="36034" marB="36034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it-IT" sz="1400">
                          <a:effectLst/>
                        </a:rPr>
                        <a:t>15​</a:t>
                      </a:r>
                      <a:endParaRPr lang="it-IT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069" marR="72069" marT="36034" marB="36034"/>
                </a:tc>
                <a:extLst>
                  <a:ext uri="{0D108BD9-81ED-4DB2-BD59-A6C34878D82A}">
                    <a16:rowId xmlns:a16="http://schemas.microsoft.com/office/drawing/2014/main" val="1471045615"/>
                  </a:ext>
                </a:extLst>
              </a:tr>
              <a:tr h="317103">
                <a:tc>
                  <a:txBody>
                    <a:bodyPr/>
                    <a:lstStyle/>
                    <a:p>
                      <a:pPr algn="l" fontAlgn="base"/>
                      <a:r>
                        <a:rPr lang="it-IT" sz="1400" b="1">
                          <a:effectLst/>
                        </a:rPr>
                        <a:t>race​</a:t>
                      </a:r>
                      <a:endParaRPr lang="it-IT" sz="1400" b="1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069" marR="72069" marT="36034" marB="36034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it-IT" sz="1400" b="1">
                          <a:effectLst/>
                        </a:rPr>
                        <a:t>age​</a:t>
                      </a:r>
                      <a:endParaRPr lang="it-IT" sz="1400" b="1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069" marR="72069" marT="36034" marB="36034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it-IT" sz="1400" b="1" err="1">
                          <a:effectLst/>
                        </a:rPr>
                        <a:t>income</a:t>
                      </a:r>
                      <a:r>
                        <a:rPr lang="it-IT" sz="1400" b="1">
                          <a:effectLst/>
                        </a:rPr>
                        <a:t>​</a:t>
                      </a:r>
                      <a:endParaRPr lang="it-IT" sz="1400" b="1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069" marR="72069" marT="36034" marB="36034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it-IT" sz="1400" b="1">
                          <a:effectLst/>
                        </a:rPr>
                        <a:t>goal​</a:t>
                      </a:r>
                      <a:endParaRPr lang="it-IT" sz="1400" b="1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069" marR="72069" marT="36034" marB="36034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it-IT" sz="1400" b="1" err="1">
                          <a:effectLst/>
                        </a:rPr>
                        <a:t>Go_out</a:t>
                      </a:r>
                      <a:r>
                        <a:rPr lang="it-IT" sz="1400" b="1">
                          <a:effectLst/>
                        </a:rPr>
                        <a:t>​</a:t>
                      </a:r>
                      <a:endParaRPr lang="it-IT" sz="1400" b="1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069" marR="72069" marT="36034" marB="36034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it-IT" sz="1400" b="1">
                          <a:effectLst/>
                        </a:rPr>
                        <a:t>date​</a:t>
                      </a:r>
                      <a:endParaRPr lang="it-IT" sz="1400" b="1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069" marR="72069" marT="36034" marB="36034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it-IT" sz="1400" b="1" err="1">
                          <a:effectLst/>
                        </a:rPr>
                        <a:t>met</a:t>
                      </a:r>
                      <a:r>
                        <a:rPr lang="it-IT" sz="1400" b="1">
                          <a:effectLst/>
                        </a:rPr>
                        <a:t>​</a:t>
                      </a:r>
                      <a:endParaRPr lang="it-IT" sz="1400" b="1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069" marR="72069" marT="36034" marB="36034"/>
                </a:tc>
                <a:tc>
                  <a:txBody>
                    <a:bodyPr/>
                    <a:lstStyle/>
                    <a:p>
                      <a:pPr algn="l" fontAlgn="auto"/>
                      <a:endParaRPr lang="it-IT" sz="1400" dirty="0">
                        <a:effectLst/>
                      </a:endParaRPr>
                    </a:p>
                  </a:txBody>
                  <a:tcPr marL="72069" marR="72069" marT="36034" marB="36034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it-IT" sz="1400">
                          <a:effectLst/>
                        </a:rPr>
                        <a:t>​</a:t>
                      </a:r>
                      <a:endParaRPr lang="it-IT" sz="1400" b="0" i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69" marR="72069" marT="36034" marB="36034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it-IT" sz="1400" dirty="0">
                          <a:effectLst/>
                        </a:rPr>
                        <a:t>​</a:t>
                      </a:r>
                      <a:endParaRPr lang="it-IT" sz="1400" b="0" i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69" marR="72069" marT="36034" marB="36034"/>
                </a:tc>
                <a:extLst>
                  <a:ext uri="{0D108BD9-81ED-4DB2-BD59-A6C34878D82A}">
                    <a16:rowId xmlns:a16="http://schemas.microsoft.com/office/drawing/2014/main" val="534546149"/>
                  </a:ext>
                </a:extLst>
              </a:tr>
              <a:tr h="317103">
                <a:tc>
                  <a:txBody>
                    <a:bodyPr/>
                    <a:lstStyle/>
                    <a:p>
                      <a:pPr algn="l" fontAlgn="base"/>
                      <a:r>
                        <a:rPr lang="it-IT" sz="1400">
                          <a:effectLst/>
                        </a:rPr>
                        <a:t>6​</a:t>
                      </a:r>
                      <a:endParaRPr lang="it-IT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069" marR="72069" marT="36034" marB="36034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it-IT" sz="1400">
                          <a:effectLst/>
                        </a:rPr>
                        <a:t>8​</a:t>
                      </a:r>
                      <a:endParaRPr lang="it-IT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069" marR="72069" marT="36034" marB="36034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it-IT" sz="1400">
                          <a:effectLst/>
                        </a:rPr>
                        <a:t>270​</a:t>
                      </a:r>
                      <a:endParaRPr lang="it-IT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069" marR="72069" marT="36034" marB="36034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it-IT" sz="1400">
                          <a:effectLst/>
                        </a:rPr>
                        <a:t>7​</a:t>
                      </a:r>
                      <a:endParaRPr lang="it-IT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069" marR="72069" marT="36034" marB="36034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it-IT" sz="1400">
                          <a:effectLst/>
                        </a:rPr>
                        <a:t>7​</a:t>
                      </a:r>
                      <a:endParaRPr lang="it-IT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069" marR="72069" marT="36034" marB="36034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it-IT" sz="1400">
                          <a:effectLst/>
                        </a:rPr>
                        <a:t>8​</a:t>
                      </a:r>
                      <a:endParaRPr lang="it-IT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069" marR="72069" marT="36034" marB="36034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it-IT" sz="1400" dirty="0">
                          <a:effectLst/>
                        </a:rPr>
                        <a:t>17​</a:t>
                      </a:r>
                      <a:endParaRPr lang="it-IT" sz="14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069" marR="72069" marT="36034" marB="36034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it-IT" sz="1400" dirty="0">
                          <a:effectLst/>
                        </a:rPr>
                        <a:t>​</a:t>
                      </a:r>
                      <a:endParaRPr lang="it-IT" sz="1400" b="0" i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69" marR="72069" marT="36034" marB="36034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it-IT" sz="1400">
                          <a:effectLst/>
                        </a:rPr>
                        <a:t>​</a:t>
                      </a:r>
                      <a:endParaRPr lang="it-IT" sz="1400" b="0" i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69" marR="72069" marT="36034" marB="36034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it-IT" sz="1400" dirty="0">
                          <a:effectLst/>
                        </a:rPr>
                        <a:t>​</a:t>
                      </a:r>
                      <a:endParaRPr lang="it-IT" sz="1400" b="0" i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69" marR="72069" marT="36034" marB="36034"/>
                </a:tc>
                <a:extLst>
                  <a:ext uri="{0D108BD9-81ED-4DB2-BD59-A6C34878D82A}">
                    <a16:rowId xmlns:a16="http://schemas.microsoft.com/office/drawing/2014/main" val="2027738043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AE525E6B-3659-C237-3F26-F25976BBE9CA}"/>
              </a:ext>
            </a:extLst>
          </p:cNvPr>
          <p:cNvSpPr txBox="1"/>
          <p:nvPr/>
        </p:nvSpPr>
        <p:spPr>
          <a:xfrm>
            <a:off x="838191" y="3660689"/>
            <a:ext cx="105124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Costruzione variabile d_age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Eliminazione variabili </a:t>
            </a:r>
            <a:r>
              <a:rPr lang="it-IT" sz="2400" dirty="0" err="1"/>
              <a:t>shar</a:t>
            </a:r>
            <a:r>
              <a:rPr lang="it-IT" sz="2400" dirty="0"/>
              <a:t> e </a:t>
            </a:r>
            <a:r>
              <a:rPr lang="it-IT" sz="2400" dirty="0" err="1"/>
              <a:t>income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612730341"/>
      </p:ext>
    </p:extLst>
  </p:cSld>
  <p:clrMapOvr>
    <a:masterClrMapping/>
  </p:clrMapOvr>
</p:sld>
</file>

<file path=ppt/theme/theme1.xml><?xml version="1.0" encoding="utf-8"?>
<a:theme xmlns:a="http://schemas.openxmlformats.org/drawingml/2006/main" name="Love-Heart-And-Nest-Recreation-PowerPoint-Templates-Standar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Love-Heart-And-Nest-Recreation-PowerPoint-Templates-Standard</Template>
  <TotalTime>0</TotalTime>
  <Words>535</Words>
  <Application>Microsoft Office PowerPoint</Application>
  <PresentationFormat>Widescreen</PresentationFormat>
  <Paragraphs>225</Paragraphs>
  <Slides>27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31" baseType="lpstr">
      <vt:lpstr>맑은 고딕</vt:lpstr>
      <vt:lpstr>Arial</vt:lpstr>
      <vt:lpstr>Calibri</vt:lpstr>
      <vt:lpstr>Love-Heart-And-Nest-Recreation-PowerPoint-Templates-Standard</vt:lpstr>
      <vt:lpstr>Speed dating </vt:lpstr>
      <vt:lpstr>Sul dataset:</vt:lpstr>
      <vt:lpstr>Variabili</vt:lpstr>
      <vt:lpstr>Composizione campione: età, etnia,  genere</vt:lpstr>
      <vt:lpstr>Variabili</vt:lpstr>
      <vt:lpstr>Composizione campione: abitudini sociali e motivo partecipazione </vt:lpstr>
      <vt:lpstr>Variabili</vt:lpstr>
      <vt:lpstr>Pulizia dataset</vt:lpstr>
      <vt:lpstr>Pulizia dateset</vt:lpstr>
      <vt:lpstr>Analisi Esplorativa</vt:lpstr>
      <vt:lpstr>Decisione vs risposte al questionario di valutazione del partner</vt:lpstr>
      <vt:lpstr>Presentazione standard di PowerPoint</vt:lpstr>
      <vt:lpstr>% risposte positive vs variabili categoriche</vt:lpstr>
      <vt:lpstr>% risposte positive vs variabili categoriche</vt:lpstr>
      <vt:lpstr>% risposte positive vs variabili categoriche</vt:lpstr>
      <vt:lpstr>Grafico della correlazione</vt:lpstr>
      <vt:lpstr>Costruzione del modello</vt:lpstr>
      <vt:lpstr>Selezione delle covariate</vt:lpstr>
      <vt:lpstr>Modello finale</vt:lpstr>
      <vt:lpstr>Classificazione</vt:lpstr>
      <vt:lpstr>Valutazione e  interpretazione del  modello</vt:lpstr>
      <vt:lpstr>VIF</vt:lpstr>
      <vt:lpstr>Test sulla variazione della devianza</vt:lpstr>
      <vt:lpstr>Test di Hosmer-Lemeshow</vt:lpstr>
      <vt:lpstr>Odds Ratio</vt:lpstr>
      <vt:lpstr>Previsione</vt:lpstr>
      <vt:lpstr>Previsione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Marco Galliani</dc:creator>
  <cp:lastModifiedBy>Marco Galliani</cp:lastModifiedBy>
  <cp:revision>1</cp:revision>
  <dcterms:created xsi:type="dcterms:W3CDTF">2022-06-17T23:21:10Z</dcterms:created>
  <dcterms:modified xsi:type="dcterms:W3CDTF">2022-07-06T23:37:15Z</dcterms:modified>
</cp:coreProperties>
</file>