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9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B617-16E0-3343-B75A-0DFB62657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DASK &amp; LUIGI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95340-F4D7-334E-9A8B-FD904F211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EFFICIENT PIPELINE</a:t>
            </a:r>
          </a:p>
          <a:p>
            <a:r>
              <a:rPr lang="en-US" dirty="0"/>
              <a:t>BY: MOHAMED ELSALMI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94EB-68A9-DB4A-95D6-876B81FC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4D6A-FE83-A241-ADEB-2ADAD2353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Working in the healthcare industry, I was approached by the Billing department to compile a weekly report of cases that they need to follow up on according to certain parameters. </a:t>
            </a:r>
          </a:p>
          <a:p>
            <a:r>
              <a:rPr lang="en-US" dirty="0"/>
              <a:t>Considering, the immense size of the data, Dask seems to be a viable option to work with the data and to perform data cleanup/analysis. </a:t>
            </a:r>
          </a:p>
          <a:p>
            <a:r>
              <a:rPr lang="en-US" dirty="0"/>
              <a:t>Due to the nature of my field, data is highly confidential and extremely sensitive – therefore, mock datasets were used, which are far smaller in size, however they resemble the actual datasets being used almost exactly.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9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1AD5-E85C-F648-B8F2-5BC11ABE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6D35-2C57-EB49-BD26-64BB306C6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are migrating to storing all of our data to the cloud, a proper framework needs to be drawn up to facilitate data collection, clean up and analysis. Instead of going for a BI tool, such as Incorta or Microsoft BI, I set out to utilize the tools used in this course in order to better handle the vast size of data available. </a:t>
            </a:r>
          </a:p>
          <a:p>
            <a:r>
              <a:rPr lang="en-US" dirty="0"/>
              <a:t>Using Luigi, a dedicated pipeline was built in order to facilitate reports that need to be created for the billing department. Afterwards several tools were used in order to utilize </a:t>
            </a:r>
            <a:r>
              <a:rPr lang="en-US" dirty="0" err="1"/>
              <a:t>dask</a:t>
            </a:r>
            <a:r>
              <a:rPr lang="en-US" dirty="0"/>
              <a:t> to read in the data.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60A3-22B0-CA47-9A54-A593F4E7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40BB-EE17-864A-AC3F-63B80B49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Collect Data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Clean Up Data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Merge Billing Data and Fair Health Data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a simple Linear Regression Model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will be using Dask and Luigi to perform all of the aforementioned tasks. </a:t>
            </a:r>
          </a:p>
        </p:txBody>
      </p:sp>
    </p:spTree>
    <p:extLst>
      <p:ext uri="{BB962C8B-B14F-4D97-AF65-F5344CB8AC3E}">
        <p14:creationId xmlns:p14="http://schemas.microsoft.com/office/powerpoint/2010/main" val="416792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76A7-35A3-9F47-A6AF-F99A4FBF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DaskTarget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8D22-1782-F246-9864-CB82636BE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/>
              <a:t>Utilizing the DaskTarget class that we created for PSET 5, I set up a Luigi pipeline that also incorporates a salted output to rerun the appropriate tasks to rerun when data dependencies and/or task definitions are modified.  </a:t>
            </a:r>
          </a:p>
          <a:p>
            <a:endParaRPr lang="en-US" sz="1800"/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E0BE8CC0-651D-A542-A649-9F20E23C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4" y="2865863"/>
            <a:ext cx="7235987" cy="20815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96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FDD2F-9722-F94C-ADDB-E275D754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Data Collection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6013-56EE-4646-90E1-66A9253F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500"/>
              <a:t>An ExternalTask was created to collect the data from AWS, another file called fair_health.xlsx is also collected. The fair health excel file has updated pricing for different tests according to their geographical location of the facility. </a:t>
            </a:r>
          </a:p>
          <a:p>
            <a:r>
              <a:rPr lang="en-US" sz="1500"/>
              <a:t>The objective is to link the fair health price to our billing data using the CPT Code. CPT codes are by definition:</a:t>
            </a:r>
          </a:p>
          <a:p>
            <a:pPr marL="0" indent="0">
              <a:buNone/>
            </a:pPr>
            <a:r>
              <a:rPr lang="en-US" sz="1500" i="1"/>
              <a:t>“Current Procedural Terminology (</a:t>
            </a:r>
            <a:r>
              <a:rPr lang="en-US" sz="1500" b="1" i="1"/>
              <a:t>CPT</a:t>
            </a:r>
            <a:r>
              <a:rPr lang="en-US" sz="1500" i="1"/>
              <a:t>) is a medical </a:t>
            </a:r>
            <a:r>
              <a:rPr lang="en-US" sz="1500" b="1" i="1"/>
              <a:t>code</a:t>
            </a:r>
            <a:r>
              <a:rPr lang="en-US" sz="1500" i="1"/>
              <a:t> set that is used to report medical, surgical, and diagnostic procedures and services to entities such as physicians, health insurance companies and accreditation organizations.”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EEF8B9-1E35-5E47-B426-39BFC1BFC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897987"/>
            <a:ext cx="6303134" cy="503154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177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7C1CA-567C-7847-A00B-0FB94C84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Data Cleanup 	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EBC0-7A54-9541-97D0-AB228763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/>
              <a:t>After the ExternalTasks are run, Dask Targets are returned and the data is cleaned up, and the two datasets are merged together, leaving out unnecessary columns.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E8CEFD-C094-E946-98B9-C5AB4E9C4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469" y="1834166"/>
            <a:ext cx="6865542" cy="343153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641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31C7-F0E3-924F-AA6D-A1163CE4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Machine Learning 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9E98-8907-6F4A-87FD-6423F3083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/>
              <a:t>After the data is collected, cleaned up and merged it goes through a linear regression model in order to perform some analysis on the cleaned dataset and perhaps come up with KPI’s for the following quarters.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D1DAA0-6AC9-EA49-8894-B8AA8BA1C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740" y="2468353"/>
            <a:ext cx="7649006" cy="28284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0EDA1-D611-CD4B-BDB6-197A2C25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17" y="1984917"/>
            <a:ext cx="4623718" cy="2787805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Thank you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Mohamed ElSalmi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2677-2DCA-F04D-8181-381D46D2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844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455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DASK &amp; LUIGI </vt:lpstr>
      <vt:lpstr>Introduction</vt:lpstr>
      <vt:lpstr>Introduction (contd.)</vt:lpstr>
      <vt:lpstr>Objectives  </vt:lpstr>
      <vt:lpstr>DaskTarget  </vt:lpstr>
      <vt:lpstr>Data Collection</vt:lpstr>
      <vt:lpstr>Data Cleanup  </vt:lpstr>
      <vt:lpstr>Machine Learning  </vt:lpstr>
      <vt:lpstr>Thank you Mohamed ElSalmi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DASK &amp; LUIGI </dc:title>
  <dc:creator>Microsoft Office User</dc:creator>
  <cp:lastModifiedBy>Microsoft Office User</cp:lastModifiedBy>
  <cp:revision>2</cp:revision>
  <dcterms:created xsi:type="dcterms:W3CDTF">2019-05-05T21:56:05Z</dcterms:created>
  <dcterms:modified xsi:type="dcterms:W3CDTF">2019-05-05T22:33:14Z</dcterms:modified>
</cp:coreProperties>
</file>