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3C8"/>
    <a:srgbClr val="FF7132"/>
    <a:srgbClr val="1C8DAA"/>
    <a:srgbClr val="156A81"/>
    <a:srgbClr val="2082A2"/>
    <a:srgbClr val="2082A0"/>
    <a:srgbClr val="2AACD7"/>
    <a:srgbClr val="1E7996"/>
    <a:srgbClr val="1C71AA"/>
    <a:srgbClr val="1A8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3" autoAdjust="0"/>
  </p:normalViewPr>
  <p:slideViewPr>
    <p:cSldViewPr>
      <p:cViewPr>
        <p:scale>
          <a:sx n="150" d="100"/>
          <a:sy n="150" d="100"/>
        </p:scale>
        <p:origin x="105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28.05.2014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pieren 179"/>
          <p:cNvGrpSpPr/>
          <p:nvPr/>
        </p:nvGrpSpPr>
        <p:grpSpPr>
          <a:xfrm>
            <a:off x="814697" y="181619"/>
            <a:ext cx="3240360" cy="3240360"/>
            <a:chOff x="2915816" y="1772816"/>
            <a:chExt cx="3240360" cy="3240360"/>
          </a:xfrm>
        </p:grpSpPr>
        <p:sp>
          <p:nvSpPr>
            <p:cNvPr id="181" name="Ellipse 180"/>
            <p:cNvSpPr/>
            <p:nvPr/>
          </p:nvSpPr>
          <p:spPr>
            <a:xfrm>
              <a:off x="2915816" y="1772816"/>
              <a:ext cx="3240360" cy="3240360"/>
            </a:xfrm>
            <a:prstGeom prst="ellipse">
              <a:avLst/>
            </a:prstGeom>
            <a:solidFill>
              <a:srgbClr val="1C8DAA"/>
            </a:solidFill>
            <a:ln w="127000">
              <a:solidFill>
                <a:srgbClr val="FAF3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82" name="Gruppieren 181"/>
            <p:cNvGrpSpPr/>
            <p:nvPr/>
          </p:nvGrpSpPr>
          <p:grpSpPr>
            <a:xfrm>
              <a:off x="3422662" y="2277134"/>
              <a:ext cx="2226668" cy="2231723"/>
              <a:chOff x="6175238" y="2267997"/>
              <a:chExt cx="2226668" cy="2231723"/>
            </a:xfrm>
          </p:grpSpPr>
          <p:grpSp>
            <p:nvGrpSpPr>
              <p:cNvPr id="239" name="Gruppieren 238"/>
              <p:cNvGrpSpPr/>
              <p:nvPr/>
            </p:nvGrpSpPr>
            <p:grpSpPr>
              <a:xfrm>
                <a:off x="6643564" y="2737230"/>
                <a:ext cx="1294705" cy="1295468"/>
                <a:chOff x="6953709" y="2847475"/>
                <a:chExt cx="1294705" cy="1295468"/>
              </a:xfrm>
            </p:grpSpPr>
            <p:sp>
              <p:nvSpPr>
                <p:cNvPr id="245" name="Gleichschenkliges Dreieck 18"/>
                <p:cNvSpPr/>
                <p:nvPr/>
              </p:nvSpPr>
              <p:spPr>
                <a:xfrm rot="18900000">
                  <a:off x="7179927" y="2847475"/>
                  <a:ext cx="296591" cy="765175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46" name="Gleichschenkliges Dreieck 18"/>
                <p:cNvSpPr/>
                <p:nvPr/>
              </p:nvSpPr>
              <p:spPr>
                <a:xfrm rot="8100000">
                  <a:off x="7722536" y="3377768"/>
                  <a:ext cx="296591" cy="765175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47" name="Gleichschenkliges Dreieck 18"/>
                <p:cNvSpPr/>
                <p:nvPr/>
              </p:nvSpPr>
              <p:spPr>
                <a:xfrm rot="13500000">
                  <a:off x="7188000" y="3381689"/>
                  <a:ext cx="296591" cy="765174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48" name="Gleichschenkliges Dreieck 18"/>
                <p:cNvSpPr/>
                <p:nvPr/>
              </p:nvSpPr>
              <p:spPr>
                <a:xfrm rot="2700000">
                  <a:off x="7717531" y="2836956"/>
                  <a:ext cx="296591" cy="765174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240" name="Gruppieren 239"/>
              <p:cNvGrpSpPr/>
              <p:nvPr/>
            </p:nvGrpSpPr>
            <p:grpSpPr>
              <a:xfrm>
                <a:off x="6175238" y="2267997"/>
                <a:ext cx="2226668" cy="2231723"/>
                <a:chOff x="6485383" y="2378242"/>
                <a:chExt cx="2226668" cy="2231723"/>
              </a:xfrm>
            </p:grpSpPr>
            <p:sp>
              <p:nvSpPr>
                <p:cNvPr id="241" name="Gleichschenkliges Dreieck 18"/>
                <p:cNvSpPr/>
                <p:nvPr/>
              </p:nvSpPr>
              <p:spPr>
                <a:xfrm rot="16200000">
                  <a:off x="6827737" y="2937291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42" name="Gleichschenkliges Dreieck 18"/>
                <p:cNvSpPr/>
                <p:nvPr/>
              </p:nvSpPr>
              <p:spPr>
                <a:xfrm rot="5400000">
                  <a:off x="7936309" y="2931863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43" name="Gleichschenkliges Dreieck 18"/>
                <p:cNvSpPr/>
                <p:nvPr/>
              </p:nvSpPr>
              <p:spPr>
                <a:xfrm rot="10800000">
                  <a:off x="7384404" y="3491869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44" name="Gleichschenkliges Dreieck 18"/>
                <p:cNvSpPr/>
                <p:nvPr/>
              </p:nvSpPr>
              <p:spPr>
                <a:xfrm>
                  <a:off x="7379642" y="2378242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83" name="Gruppieren 182"/>
            <p:cNvGrpSpPr/>
            <p:nvPr/>
          </p:nvGrpSpPr>
          <p:grpSpPr>
            <a:xfrm>
              <a:off x="3056717" y="1914213"/>
              <a:ext cx="2959360" cy="2959360"/>
              <a:chOff x="3056717" y="1914213"/>
              <a:chExt cx="2959360" cy="2959360"/>
            </a:xfrm>
          </p:grpSpPr>
          <p:sp>
            <p:nvSpPr>
              <p:cNvPr id="235" name="Textfeld 234"/>
              <p:cNvSpPr txBox="1"/>
              <p:nvPr/>
            </p:nvSpPr>
            <p:spPr>
              <a:xfrm>
                <a:off x="4395038" y="1914213"/>
                <a:ext cx="28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</a:t>
                </a:r>
                <a:endParaRPr lang="de-CH" sz="24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Textfeld 235"/>
              <p:cNvSpPr txBox="1"/>
              <p:nvPr/>
            </p:nvSpPr>
            <p:spPr>
              <a:xfrm rot="10800000">
                <a:off x="4395038" y="4411908"/>
                <a:ext cx="28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</a:t>
                </a:r>
                <a:endParaRPr lang="de-CH" sz="24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feld 236"/>
              <p:cNvSpPr txBox="1"/>
              <p:nvPr/>
            </p:nvSpPr>
            <p:spPr>
              <a:xfrm rot="5400000">
                <a:off x="5641245" y="3158971"/>
                <a:ext cx="28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</a:t>
                </a:r>
                <a:endParaRPr lang="de-CH" sz="24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Textfeld 237"/>
              <p:cNvSpPr txBox="1"/>
              <p:nvPr/>
            </p:nvSpPr>
            <p:spPr>
              <a:xfrm rot="16200000">
                <a:off x="3143550" y="3158971"/>
                <a:ext cx="28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W</a:t>
                </a:r>
                <a:endParaRPr lang="de-CH" sz="24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" name="Gruppieren 183"/>
            <p:cNvGrpSpPr/>
            <p:nvPr/>
          </p:nvGrpSpPr>
          <p:grpSpPr>
            <a:xfrm>
              <a:off x="3012889" y="1870786"/>
              <a:ext cx="3049255" cy="3047552"/>
              <a:chOff x="3012889" y="1870786"/>
              <a:chExt cx="3049255" cy="3047552"/>
            </a:xfrm>
          </p:grpSpPr>
          <p:grpSp>
            <p:nvGrpSpPr>
              <p:cNvPr id="190" name="Gruppieren 189"/>
              <p:cNvGrpSpPr/>
              <p:nvPr/>
            </p:nvGrpSpPr>
            <p:grpSpPr>
              <a:xfrm>
                <a:off x="301329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31" name="Gleichschenkliges Dreieck 23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2" name="Gleichschenkliges Dreieck 23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3" name="Gleichschenkliges Dreieck 23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4" name="Gleichschenkliges Dreieck 23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91" name="Gruppieren 190"/>
              <p:cNvGrpSpPr/>
              <p:nvPr/>
            </p:nvGrpSpPr>
            <p:grpSpPr>
              <a:xfrm rot="3000000">
                <a:off x="3013290" y="1872123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27" name="Gleichschenkliges Dreieck 226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8" name="Gleichschenkliges Dreieck 227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9" name="Gleichschenkliges Dreieck 228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30" name="Gleichschenkliges Dreieck 229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92" name="Gruppieren 191"/>
              <p:cNvGrpSpPr/>
              <p:nvPr/>
            </p:nvGrpSpPr>
            <p:grpSpPr>
              <a:xfrm rot="24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23" name="Gleichschenkliges Dreieck 222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4" name="Gleichschenkliges Dreieck 223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5" name="Gleichschenkliges Dreieck 224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6" name="Gleichschenkliges Dreieck 225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93" name="Gruppieren 192"/>
              <p:cNvGrpSpPr/>
              <p:nvPr/>
            </p:nvGrpSpPr>
            <p:grpSpPr>
              <a:xfrm rot="18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19" name="Gleichschenkliges Dreieck 218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0" name="Gleichschenkliges Dreieck 219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1" name="Gleichschenkliges Dreieck 220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22" name="Gleichschenkliges Dreieck 221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94" name="Gruppieren 193"/>
              <p:cNvGrpSpPr/>
              <p:nvPr/>
            </p:nvGrpSpPr>
            <p:grpSpPr>
              <a:xfrm rot="12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15" name="Gleichschenkliges Dreieck 214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16" name="Gleichschenkliges Dreieck 215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17" name="Gleichschenkliges Dreieck 216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18" name="Gleichschenkliges Dreieck 217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95" name="Gruppieren 194"/>
              <p:cNvGrpSpPr/>
              <p:nvPr/>
            </p:nvGrpSpPr>
            <p:grpSpPr>
              <a:xfrm rot="600000">
                <a:off x="301526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11" name="Gleichschenkliges Dreieck 21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12" name="Gleichschenkliges Dreieck 21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13" name="Gleichschenkliges Dreieck 21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14" name="Gleichschenkliges Dreieck 21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96" name="Gruppieren 195"/>
              <p:cNvGrpSpPr/>
              <p:nvPr/>
            </p:nvGrpSpPr>
            <p:grpSpPr>
              <a:xfrm rot="48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07" name="Gleichschenkliges Dreieck 206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08" name="Gleichschenkliges Dreieck 207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09" name="Gleichschenkliges Dreieck 208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10" name="Gleichschenkliges Dreieck 209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97" name="Gruppieren 196"/>
              <p:cNvGrpSpPr/>
              <p:nvPr/>
            </p:nvGrpSpPr>
            <p:grpSpPr>
              <a:xfrm rot="42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03" name="Gleichschenkliges Dreieck 202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04" name="Gleichschenkliges Dreieck 203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05" name="Gleichschenkliges Dreieck 204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06" name="Gleichschenkliges Dreieck 205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98" name="Gruppieren 197"/>
              <p:cNvGrpSpPr/>
              <p:nvPr/>
            </p:nvGrpSpPr>
            <p:grpSpPr>
              <a:xfrm rot="36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199" name="Gleichschenkliges Dreieck 198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00" name="Gleichschenkliges Dreieck 199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01" name="Gleichschenkliges Dreieck 200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02" name="Gleichschenkliges Dreieck 201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85" name="Gruppieren 184"/>
            <p:cNvGrpSpPr/>
            <p:nvPr/>
          </p:nvGrpSpPr>
          <p:grpSpPr>
            <a:xfrm rot="2700000">
              <a:off x="3496154" y="2353742"/>
              <a:ext cx="2081001" cy="2081001"/>
              <a:chOff x="3044899" y="1902395"/>
              <a:chExt cx="2982994" cy="2982993"/>
            </a:xfrm>
          </p:grpSpPr>
          <p:sp>
            <p:nvSpPr>
              <p:cNvPr id="186" name="Textfeld 185"/>
              <p:cNvSpPr txBox="1"/>
              <p:nvPr/>
            </p:nvSpPr>
            <p:spPr>
              <a:xfrm>
                <a:off x="4167194" y="1902395"/>
                <a:ext cx="743681" cy="48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NE</a:t>
                </a:r>
                <a:endParaRPr lang="de-CH" sz="16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Textfeld 186"/>
              <p:cNvSpPr txBox="1"/>
              <p:nvPr/>
            </p:nvSpPr>
            <p:spPr>
              <a:xfrm rot="10800000">
                <a:off x="3971085" y="4400091"/>
                <a:ext cx="1135905" cy="48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SW</a:t>
                </a:r>
                <a:endParaRPr lang="de-CH" sz="16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feld 187"/>
              <p:cNvSpPr txBox="1"/>
              <p:nvPr/>
            </p:nvSpPr>
            <p:spPr>
              <a:xfrm rot="5400000">
                <a:off x="5245044" y="3147153"/>
                <a:ext cx="1080399" cy="485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</a:t>
                </a:r>
                <a:endParaRPr lang="de-CH" sz="16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feld 188"/>
              <p:cNvSpPr txBox="1"/>
              <p:nvPr/>
            </p:nvSpPr>
            <p:spPr>
              <a:xfrm rot="16200000">
                <a:off x="2884706" y="3147155"/>
                <a:ext cx="805683" cy="485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6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NW</a:t>
                </a:r>
                <a:endParaRPr lang="de-CH" sz="16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9" name="Gruppieren 178"/>
          <p:cNvGrpSpPr/>
          <p:nvPr/>
        </p:nvGrpSpPr>
        <p:grpSpPr>
          <a:xfrm>
            <a:off x="5273114" y="158395"/>
            <a:ext cx="3240360" cy="3240360"/>
            <a:chOff x="2915816" y="1772816"/>
            <a:chExt cx="3240360" cy="3240360"/>
          </a:xfrm>
        </p:grpSpPr>
        <p:sp>
          <p:nvSpPr>
            <p:cNvPr id="2" name="Ellipse 1"/>
            <p:cNvSpPr/>
            <p:nvPr/>
          </p:nvSpPr>
          <p:spPr>
            <a:xfrm>
              <a:off x="2915816" y="1772816"/>
              <a:ext cx="3240360" cy="3240360"/>
            </a:xfrm>
            <a:prstGeom prst="ellipse">
              <a:avLst/>
            </a:prstGeom>
            <a:solidFill>
              <a:srgbClr val="1C8DAA"/>
            </a:solidFill>
            <a:ln w="127000">
              <a:solidFill>
                <a:srgbClr val="FAF3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3" name="Gruppieren 32"/>
            <p:cNvGrpSpPr/>
            <p:nvPr/>
          </p:nvGrpSpPr>
          <p:grpSpPr>
            <a:xfrm>
              <a:off x="3422662" y="2277134"/>
              <a:ext cx="2226668" cy="2231723"/>
              <a:chOff x="6175238" y="2267997"/>
              <a:chExt cx="2226668" cy="2231723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643564" y="2737230"/>
                <a:ext cx="1294705" cy="1295468"/>
                <a:chOff x="6953709" y="2847475"/>
                <a:chExt cx="1294705" cy="1295468"/>
              </a:xfrm>
            </p:grpSpPr>
            <p:sp>
              <p:nvSpPr>
                <p:cNvPr id="29" name="Gleichschenkliges Dreieck 18"/>
                <p:cNvSpPr/>
                <p:nvPr/>
              </p:nvSpPr>
              <p:spPr>
                <a:xfrm rot="18900000">
                  <a:off x="7179927" y="2847475"/>
                  <a:ext cx="296591" cy="765175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0" name="Gleichschenkliges Dreieck 18"/>
                <p:cNvSpPr/>
                <p:nvPr/>
              </p:nvSpPr>
              <p:spPr>
                <a:xfrm rot="8100000">
                  <a:off x="7722536" y="3377768"/>
                  <a:ext cx="296591" cy="765175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1" name="Gleichschenkliges Dreieck 18"/>
                <p:cNvSpPr/>
                <p:nvPr/>
              </p:nvSpPr>
              <p:spPr>
                <a:xfrm rot="13500000">
                  <a:off x="7188000" y="3381689"/>
                  <a:ext cx="296591" cy="765174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2" name="Gleichschenkliges Dreieck 18"/>
                <p:cNvSpPr/>
                <p:nvPr/>
              </p:nvSpPr>
              <p:spPr>
                <a:xfrm rot="2700000">
                  <a:off x="7717531" y="2836956"/>
                  <a:ext cx="296591" cy="765174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17" name="Gruppieren 16"/>
              <p:cNvGrpSpPr/>
              <p:nvPr/>
            </p:nvGrpSpPr>
            <p:grpSpPr>
              <a:xfrm>
                <a:off x="6175238" y="2267997"/>
                <a:ext cx="2226668" cy="2231723"/>
                <a:chOff x="6485383" y="2378242"/>
                <a:chExt cx="2226668" cy="2231723"/>
              </a:xfrm>
            </p:grpSpPr>
            <p:sp>
              <p:nvSpPr>
                <p:cNvPr id="26" name="Gleichschenkliges Dreieck 18"/>
                <p:cNvSpPr/>
                <p:nvPr/>
              </p:nvSpPr>
              <p:spPr>
                <a:xfrm rot="16200000">
                  <a:off x="6827737" y="2937291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9" name="Gleichschenkliges Dreieck 18"/>
                <p:cNvSpPr/>
                <p:nvPr/>
              </p:nvSpPr>
              <p:spPr>
                <a:xfrm rot="5400000">
                  <a:off x="7936309" y="2931863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5" name="Gleichschenkliges Dreieck 18"/>
                <p:cNvSpPr/>
                <p:nvPr/>
              </p:nvSpPr>
              <p:spPr>
                <a:xfrm rot="10800000">
                  <a:off x="7384404" y="3491869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27" name="Gleichschenkliges Dreieck 18"/>
                <p:cNvSpPr/>
                <p:nvPr/>
              </p:nvSpPr>
              <p:spPr>
                <a:xfrm>
                  <a:off x="7379642" y="2378242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101" name="Gruppieren 100"/>
            <p:cNvGrpSpPr/>
            <p:nvPr/>
          </p:nvGrpSpPr>
          <p:grpSpPr>
            <a:xfrm>
              <a:off x="3056717" y="1914213"/>
              <a:ext cx="2959360" cy="2959360"/>
              <a:chOff x="3056717" y="1914213"/>
              <a:chExt cx="2959360" cy="2959360"/>
            </a:xfrm>
          </p:grpSpPr>
          <p:sp>
            <p:nvSpPr>
              <p:cNvPr id="13" name="Textfeld 12"/>
              <p:cNvSpPr txBox="1"/>
              <p:nvPr/>
            </p:nvSpPr>
            <p:spPr>
              <a:xfrm>
                <a:off x="4395038" y="1914213"/>
                <a:ext cx="28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</a:t>
                </a:r>
                <a:endParaRPr lang="de-CH" sz="24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feld 41"/>
              <p:cNvSpPr txBox="1"/>
              <p:nvPr/>
            </p:nvSpPr>
            <p:spPr>
              <a:xfrm rot="10800000">
                <a:off x="4395038" y="4411908"/>
                <a:ext cx="28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</a:t>
                </a:r>
                <a:endParaRPr lang="de-CH" sz="24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/>
              <p:cNvSpPr txBox="1"/>
              <p:nvPr/>
            </p:nvSpPr>
            <p:spPr>
              <a:xfrm rot="5400000">
                <a:off x="5641245" y="3158971"/>
                <a:ext cx="28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</a:t>
                </a:r>
                <a:endParaRPr lang="de-CH" sz="24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 rot="16200000">
                <a:off x="3143550" y="3158971"/>
                <a:ext cx="28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24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W</a:t>
                </a:r>
                <a:endParaRPr lang="de-CH" sz="24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Gruppieren 99"/>
            <p:cNvGrpSpPr/>
            <p:nvPr/>
          </p:nvGrpSpPr>
          <p:grpSpPr>
            <a:xfrm>
              <a:off x="3012889" y="1870786"/>
              <a:ext cx="3049255" cy="3047552"/>
              <a:chOff x="3012889" y="1870786"/>
              <a:chExt cx="3049255" cy="3047552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301329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8" name="Gleichschenkliges Dreieck 37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3" name="Gleichschenkliges Dreieck 42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51" name="Gleichschenkliges Dreieck 50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9" name="Gleichschenkliges Dreieck 48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60" name="Gruppieren 59"/>
              <p:cNvGrpSpPr/>
              <p:nvPr/>
            </p:nvGrpSpPr>
            <p:grpSpPr>
              <a:xfrm rot="3000000">
                <a:off x="3013290" y="1872123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61" name="Gleichschenkliges Dreieck 6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2" name="Gleichschenkliges Dreieck 6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3" name="Gleichschenkliges Dreieck 6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4" name="Gleichschenkliges Dreieck 6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65" name="Gruppieren 64"/>
              <p:cNvGrpSpPr/>
              <p:nvPr/>
            </p:nvGrpSpPr>
            <p:grpSpPr>
              <a:xfrm rot="24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66" name="Gleichschenkliges Dreieck 65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7" name="Gleichschenkliges Dreieck 66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8" name="Gleichschenkliges Dreieck 67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69" name="Gleichschenkliges Dreieck 68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70" name="Gruppieren 69"/>
              <p:cNvGrpSpPr/>
              <p:nvPr/>
            </p:nvGrpSpPr>
            <p:grpSpPr>
              <a:xfrm rot="18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71" name="Gleichschenkliges Dreieck 7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2" name="Gleichschenkliges Dreieck 7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3" name="Gleichschenkliges Dreieck 7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4" name="Gleichschenkliges Dreieck 7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75" name="Gruppieren 74"/>
              <p:cNvGrpSpPr/>
              <p:nvPr/>
            </p:nvGrpSpPr>
            <p:grpSpPr>
              <a:xfrm rot="12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76" name="Gleichschenkliges Dreieck 75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7" name="Gleichschenkliges Dreieck 76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8" name="Gleichschenkliges Dreieck 77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79" name="Gleichschenkliges Dreieck 78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80" name="Gruppieren 79"/>
              <p:cNvGrpSpPr/>
              <p:nvPr/>
            </p:nvGrpSpPr>
            <p:grpSpPr>
              <a:xfrm rot="600000">
                <a:off x="301526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81" name="Gleichschenkliges Dreieck 8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2" name="Gleichschenkliges Dreieck 8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3" name="Gleichschenkliges Dreieck 8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4" name="Gleichschenkliges Dreieck 8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85" name="Gruppieren 84"/>
              <p:cNvGrpSpPr/>
              <p:nvPr/>
            </p:nvGrpSpPr>
            <p:grpSpPr>
              <a:xfrm rot="48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86" name="Gleichschenkliges Dreieck 85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7" name="Gleichschenkliges Dreieck 86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8" name="Gleichschenkliges Dreieck 87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89" name="Gleichschenkliges Dreieck 88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90" name="Gruppieren 89"/>
              <p:cNvGrpSpPr/>
              <p:nvPr/>
            </p:nvGrpSpPr>
            <p:grpSpPr>
              <a:xfrm rot="42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91" name="Gleichschenkliges Dreieck 9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2" name="Gleichschenkliges Dreieck 9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3" name="Gleichschenkliges Dreieck 9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4" name="Gleichschenkliges Dreieck 9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95" name="Gruppieren 94"/>
              <p:cNvGrpSpPr/>
              <p:nvPr/>
            </p:nvGrpSpPr>
            <p:grpSpPr>
              <a:xfrm rot="36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96" name="Gleichschenkliges Dreieck 95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7" name="Gleichschenkliges Dreieck 96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8" name="Gleichschenkliges Dreieck 97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99" name="Gleichschenkliges Dreieck 98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</p:grpSp>
      <p:grpSp>
        <p:nvGrpSpPr>
          <p:cNvPr id="253" name="Gruppieren 252"/>
          <p:cNvGrpSpPr/>
          <p:nvPr/>
        </p:nvGrpSpPr>
        <p:grpSpPr>
          <a:xfrm>
            <a:off x="6753639" y="485018"/>
            <a:ext cx="279309" cy="2582702"/>
            <a:chOff x="8028384" y="1575182"/>
            <a:chExt cx="279309" cy="2582702"/>
          </a:xfrm>
        </p:grpSpPr>
        <p:grpSp>
          <p:nvGrpSpPr>
            <p:cNvPr id="249" name="Gruppieren 248"/>
            <p:cNvGrpSpPr/>
            <p:nvPr/>
          </p:nvGrpSpPr>
          <p:grpSpPr>
            <a:xfrm flipH="1" flipV="1">
              <a:off x="8028384" y="2655792"/>
              <a:ext cx="279309" cy="1502092"/>
              <a:chOff x="4391996" y="2060184"/>
              <a:chExt cx="288000" cy="1548828"/>
            </a:xfrm>
            <a:noFill/>
          </p:grpSpPr>
          <p:sp>
            <p:nvSpPr>
              <p:cNvPr id="250" name="Gleichschenkliges Dreieck 249"/>
              <p:cNvSpPr/>
              <p:nvPr/>
            </p:nvSpPr>
            <p:spPr>
              <a:xfrm rot="10800000">
                <a:off x="4391996" y="3393012"/>
                <a:ext cx="288000" cy="216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51" name="Gleichschenkliges Dreieck 250"/>
              <p:cNvSpPr/>
              <p:nvPr/>
            </p:nvSpPr>
            <p:spPr>
              <a:xfrm>
                <a:off x="4391996" y="2060184"/>
                <a:ext cx="288000" cy="133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52" name="Ellipse 251"/>
              <p:cNvSpPr/>
              <p:nvPr/>
            </p:nvSpPr>
            <p:spPr>
              <a:xfrm>
                <a:off x="4499996" y="335699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7" name="Gruppieren 36"/>
            <p:cNvGrpSpPr/>
            <p:nvPr/>
          </p:nvGrpSpPr>
          <p:grpSpPr>
            <a:xfrm flipH="1">
              <a:off x="8028384" y="1575182"/>
              <a:ext cx="279309" cy="1502092"/>
              <a:chOff x="4391996" y="2060184"/>
              <a:chExt cx="288000" cy="1548828"/>
            </a:xfrm>
          </p:grpSpPr>
          <p:sp>
            <p:nvSpPr>
              <p:cNvPr id="36" name="Gleichschenkliges Dreieck 35"/>
              <p:cNvSpPr/>
              <p:nvPr/>
            </p:nvSpPr>
            <p:spPr>
              <a:xfrm rot="10800000">
                <a:off x="4391996" y="3393012"/>
                <a:ext cx="288000" cy="216000"/>
              </a:xfrm>
              <a:prstGeom prst="triangle">
                <a:avLst/>
              </a:prstGeom>
              <a:solidFill>
                <a:srgbClr val="FAF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5" name="Gleichschenkliges Dreieck 34"/>
              <p:cNvSpPr/>
              <p:nvPr/>
            </p:nvSpPr>
            <p:spPr>
              <a:xfrm>
                <a:off x="4391996" y="2060184"/>
                <a:ext cx="288000" cy="1332000"/>
              </a:xfrm>
              <a:prstGeom prst="triangle">
                <a:avLst/>
              </a:prstGeom>
              <a:solidFill>
                <a:srgbClr val="FF7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4499996" y="3356996"/>
                <a:ext cx="72000" cy="72000"/>
              </a:xfrm>
              <a:prstGeom prst="ellipse">
                <a:avLst/>
              </a:prstGeom>
              <a:solidFill>
                <a:srgbClr val="1C8D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408" name="Gruppieren 407"/>
          <p:cNvGrpSpPr/>
          <p:nvPr/>
        </p:nvGrpSpPr>
        <p:grpSpPr>
          <a:xfrm>
            <a:off x="4517996" y="3872580"/>
            <a:ext cx="2358000" cy="2358000"/>
            <a:chOff x="4395639" y="3820572"/>
            <a:chExt cx="2358000" cy="2358000"/>
          </a:xfrm>
        </p:grpSpPr>
        <p:sp>
          <p:nvSpPr>
            <p:cNvPr id="266" name="Ellipse 265"/>
            <p:cNvSpPr/>
            <p:nvPr/>
          </p:nvSpPr>
          <p:spPr>
            <a:xfrm>
              <a:off x="4395639" y="3820572"/>
              <a:ext cx="2358000" cy="2358000"/>
            </a:xfrm>
            <a:prstGeom prst="ellipse">
              <a:avLst/>
            </a:prstGeom>
            <a:solidFill>
              <a:srgbClr val="1C8DAA"/>
            </a:solidFill>
            <a:ln w="79375">
              <a:solidFill>
                <a:srgbClr val="FAF3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700"/>
            </a:p>
          </p:txBody>
        </p:sp>
        <p:grpSp>
          <p:nvGrpSpPr>
            <p:cNvPr id="267" name="Gruppieren 266"/>
            <p:cNvGrpSpPr/>
            <p:nvPr/>
          </p:nvGrpSpPr>
          <p:grpSpPr>
            <a:xfrm>
              <a:off x="4774164" y="4197261"/>
              <a:ext cx="1617600" cy="1621273"/>
              <a:chOff x="6175238" y="2267997"/>
              <a:chExt cx="2226668" cy="2231723"/>
            </a:xfrm>
          </p:grpSpPr>
          <p:grpSp>
            <p:nvGrpSpPr>
              <p:cNvPr id="319" name="Gruppieren 318"/>
              <p:cNvGrpSpPr/>
              <p:nvPr/>
            </p:nvGrpSpPr>
            <p:grpSpPr>
              <a:xfrm>
                <a:off x="6643564" y="2737230"/>
                <a:ext cx="1294705" cy="1295468"/>
                <a:chOff x="6953709" y="2847475"/>
                <a:chExt cx="1294705" cy="1295468"/>
              </a:xfrm>
            </p:grpSpPr>
            <p:sp>
              <p:nvSpPr>
                <p:cNvPr id="325" name="Gleichschenkliges Dreieck 18"/>
                <p:cNvSpPr/>
                <p:nvPr/>
              </p:nvSpPr>
              <p:spPr>
                <a:xfrm rot="18900000">
                  <a:off x="7179927" y="2847475"/>
                  <a:ext cx="296591" cy="765175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26" name="Gleichschenkliges Dreieck 18"/>
                <p:cNvSpPr/>
                <p:nvPr/>
              </p:nvSpPr>
              <p:spPr>
                <a:xfrm rot="8100000">
                  <a:off x="7722536" y="3377768"/>
                  <a:ext cx="296591" cy="765175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27" name="Gleichschenkliges Dreieck 18"/>
                <p:cNvSpPr/>
                <p:nvPr/>
              </p:nvSpPr>
              <p:spPr>
                <a:xfrm rot="13500000">
                  <a:off x="7188000" y="3381689"/>
                  <a:ext cx="296591" cy="765174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28" name="Gleichschenkliges Dreieck 18"/>
                <p:cNvSpPr/>
                <p:nvPr/>
              </p:nvSpPr>
              <p:spPr>
                <a:xfrm rot="2700000">
                  <a:off x="7717531" y="2836956"/>
                  <a:ext cx="296591" cy="765174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  <p:grpSp>
            <p:nvGrpSpPr>
              <p:cNvPr id="320" name="Gruppieren 319"/>
              <p:cNvGrpSpPr/>
              <p:nvPr/>
            </p:nvGrpSpPr>
            <p:grpSpPr>
              <a:xfrm>
                <a:off x="6175238" y="2267997"/>
                <a:ext cx="2226668" cy="2231723"/>
                <a:chOff x="6485383" y="2378242"/>
                <a:chExt cx="2226668" cy="2231723"/>
              </a:xfrm>
            </p:grpSpPr>
            <p:sp>
              <p:nvSpPr>
                <p:cNvPr id="321" name="Gleichschenkliges Dreieck 18"/>
                <p:cNvSpPr/>
                <p:nvPr/>
              </p:nvSpPr>
              <p:spPr>
                <a:xfrm rot="16200000">
                  <a:off x="6827737" y="2937291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22" name="Gleichschenkliges Dreieck 18"/>
                <p:cNvSpPr/>
                <p:nvPr/>
              </p:nvSpPr>
              <p:spPr>
                <a:xfrm rot="5400000">
                  <a:off x="7936309" y="2931863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23" name="Gleichschenkliges Dreieck 18"/>
                <p:cNvSpPr/>
                <p:nvPr/>
              </p:nvSpPr>
              <p:spPr>
                <a:xfrm rot="10800000">
                  <a:off x="7384404" y="3491869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24" name="Gleichschenkliges Dreieck 18"/>
                <p:cNvSpPr/>
                <p:nvPr/>
              </p:nvSpPr>
              <p:spPr>
                <a:xfrm>
                  <a:off x="7379642" y="2378242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</p:grpSp>
        <p:grpSp>
          <p:nvGrpSpPr>
            <p:cNvPr id="268" name="Gruppieren 267"/>
            <p:cNvGrpSpPr/>
            <p:nvPr/>
          </p:nvGrpSpPr>
          <p:grpSpPr>
            <a:xfrm>
              <a:off x="4499038" y="3933611"/>
              <a:ext cx="2168436" cy="2159157"/>
              <a:chOff x="3043944" y="1914213"/>
              <a:chExt cx="2984908" cy="2972135"/>
            </a:xfrm>
          </p:grpSpPr>
          <p:sp>
            <p:nvSpPr>
              <p:cNvPr id="315" name="Textfeld 314"/>
              <p:cNvSpPr txBox="1"/>
              <p:nvPr/>
            </p:nvSpPr>
            <p:spPr>
              <a:xfrm>
                <a:off x="4395039" y="1914213"/>
                <a:ext cx="287999" cy="48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7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</a:t>
                </a:r>
                <a:endParaRPr lang="de-CH" sz="17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" name="Textfeld 315"/>
              <p:cNvSpPr txBox="1"/>
              <p:nvPr/>
            </p:nvSpPr>
            <p:spPr>
              <a:xfrm rot="10800000">
                <a:off x="4395039" y="4399136"/>
                <a:ext cx="287999" cy="48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7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</a:t>
                </a:r>
                <a:endParaRPr lang="de-CH" sz="17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" name="Textfeld 316"/>
              <p:cNvSpPr txBox="1"/>
              <p:nvPr/>
            </p:nvSpPr>
            <p:spPr>
              <a:xfrm rot="5400000">
                <a:off x="5641246" y="3146198"/>
                <a:ext cx="287999" cy="48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7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</a:t>
                </a:r>
                <a:endParaRPr lang="de-CH" sz="17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Textfeld 317"/>
              <p:cNvSpPr txBox="1"/>
              <p:nvPr/>
            </p:nvSpPr>
            <p:spPr>
              <a:xfrm rot="16200000">
                <a:off x="3143550" y="3146198"/>
                <a:ext cx="287999" cy="487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7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W</a:t>
                </a:r>
                <a:endParaRPr lang="de-CH" sz="17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" name="Gruppieren 268"/>
            <p:cNvGrpSpPr/>
            <p:nvPr/>
          </p:nvGrpSpPr>
          <p:grpSpPr>
            <a:xfrm>
              <a:off x="4476478" y="3902063"/>
              <a:ext cx="2215182" cy="2213945"/>
              <a:chOff x="3012889" y="1870786"/>
              <a:chExt cx="3049255" cy="3047552"/>
            </a:xfrm>
          </p:grpSpPr>
          <p:grpSp>
            <p:nvGrpSpPr>
              <p:cNvPr id="270" name="Gruppieren 269"/>
              <p:cNvGrpSpPr/>
              <p:nvPr/>
            </p:nvGrpSpPr>
            <p:grpSpPr>
              <a:xfrm>
                <a:off x="301329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11" name="Gleichschenkliges Dreieck 31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12" name="Gleichschenkliges Dreieck 31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13" name="Gleichschenkliges Dreieck 31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14" name="Gleichschenkliges Dreieck 31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  <p:grpSp>
            <p:nvGrpSpPr>
              <p:cNvPr id="271" name="Gruppieren 270"/>
              <p:cNvGrpSpPr/>
              <p:nvPr/>
            </p:nvGrpSpPr>
            <p:grpSpPr>
              <a:xfrm rot="3000000">
                <a:off x="3013290" y="1872123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07" name="Gleichschenkliges Dreieck 306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08" name="Gleichschenkliges Dreieck 307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09" name="Gleichschenkliges Dreieck 308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10" name="Gleichschenkliges Dreieck 309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  <p:grpSp>
            <p:nvGrpSpPr>
              <p:cNvPr id="272" name="Gruppieren 271"/>
              <p:cNvGrpSpPr/>
              <p:nvPr/>
            </p:nvGrpSpPr>
            <p:grpSpPr>
              <a:xfrm rot="24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03" name="Gleichschenkliges Dreieck 302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04" name="Gleichschenkliges Dreieck 303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05" name="Gleichschenkliges Dreieck 304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06" name="Gleichschenkliges Dreieck 305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  <p:grpSp>
            <p:nvGrpSpPr>
              <p:cNvPr id="273" name="Gruppieren 272"/>
              <p:cNvGrpSpPr/>
              <p:nvPr/>
            </p:nvGrpSpPr>
            <p:grpSpPr>
              <a:xfrm rot="18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99" name="Gleichschenkliges Dreieck 298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00" name="Gleichschenkliges Dreieck 299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01" name="Gleichschenkliges Dreieck 300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302" name="Gleichschenkliges Dreieck 301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  <p:grpSp>
            <p:nvGrpSpPr>
              <p:cNvPr id="274" name="Gruppieren 273"/>
              <p:cNvGrpSpPr/>
              <p:nvPr/>
            </p:nvGrpSpPr>
            <p:grpSpPr>
              <a:xfrm rot="12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95" name="Gleichschenkliges Dreieck 294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96" name="Gleichschenkliges Dreieck 295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97" name="Gleichschenkliges Dreieck 296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98" name="Gleichschenkliges Dreieck 297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  <p:grpSp>
            <p:nvGrpSpPr>
              <p:cNvPr id="275" name="Gruppieren 274"/>
              <p:cNvGrpSpPr/>
              <p:nvPr/>
            </p:nvGrpSpPr>
            <p:grpSpPr>
              <a:xfrm rot="600000">
                <a:off x="301526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91" name="Gleichschenkliges Dreieck 29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92" name="Gleichschenkliges Dreieck 29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93" name="Gleichschenkliges Dreieck 29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94" name="Gleichschenkliges Dreieck 29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  <p:grpSp>
            <p:nvGrpSpPr>
              <p:cNvPr id="276" name="Gruppieren 275"/>
              <p:cNvGrpSpPr/>
              <p:nvPr/>
            </p:nvGrpSpPr>
            <p:grpSpPr>
              <a:xfrm rot="48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87" name="Gleichschenkliges Dreieck 286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88" name="Gleichschenkliges Dreieck 287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89" name="Gleichschenkliges Dreieck 288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90" name="Gleichschenkliges Dreieck 289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  <p:grpSp>
            <p:nvGrpSpPr>
              <p:cNvPr id="277" name="Gruppieren 276"/>
              <p:cNvGrpSpPr/>
              <p:nvPr/>
            </p:nvGrpSpPr>
            <p:grpSpPr>
              <a:xfrm rot="42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83" name="Gleichschenkliges Dreieck 282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84" name="Gleichschenkliges Dreieck 283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85" name="Gleichschenkliges Dreieck 284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86" name="Gleichschenkliges Dreieck 285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  <p:grpSp>
            <p:nvGrpSpPr>
              <p:cNvPr id="278" name="Gruppieren 277"/>
              <p:cNvGrpSpPr/>
              <p:nvPr/>
            </p:nvGrpSpPr>
            <p:grpSpPr>
              <a:xfrm rot="36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279" name="Gleichschenkliges Dreieck 278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80" name="Gleichschenkliges Dreieck 279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81" name="Gleichschenkliges Dreieck 280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  <p:sp>
              <p:nvSpPr>
                <p:cNvPr id="282" name="Gleichschenkliges Dreieck 281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700"/>
                </a:p>
              </p:txBody>
            </p:sp>
          </p:grpSp>
        </p:grpSp>
      </p:grpSp>
      <p:grpSp>
        <p:nvGrpSpPr>
          <p:cNvPr id="329" name="Gruppieren 328"/>
          <p:cNvGrpSpPr/>
          <p:nvPr/>
        </p:nvGrpSpPr>
        <p:grpSpPr>
          <a:xfrm>
            <a:off x="7833211" y="4013958"/>
            <a:ext cx="202909" cy="1876247"/>
            <a:chOff x="8028384" y="1575182"/>
            <a:chExt cx="279309" cy="2582702"/>
          </a:xfrm>
        </p:grpSpPr>
        <p:grpSp>
          <p:nvGrpSpPr>
            <p:cNvPr id="330" name="Gruppieren 329"/>
            <p:cNvGrpSpPr/>
            <p:nvPr/>
          </p:nvGrpSpPr>
          <p:grpSpPr>
            <a:xfrm flipH="1" flipV="1">
              <a:off x="8028384" y="2655792"/>
              <a:ext cx="279309" cy="1502092"/>
              <a:chOff x="4391996" y="2060184"/>
              <a:chExt cx="288000" cy="1548828"/>
            </a:xfrm>
            <a:noFill/>
          </p:grpSpPr>
          <p:sp>
            <p:nvSpPr>
              <p:cNvPr id="335" name="Gleichschenkliges Dreieck 334"/>
              <p:cNvSpPr/>
              <p:nvPr/>
            </p:nvSpPr>
            <p:spPr>
              <a:xfrm rot="10800000">
                <a:off x="4391996" y="3393012"/>
                <a:ext cx="288000" cy="216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600"/>
              </a:p>
            </p:txBody>
          </p:sp>
          <p:sp>
            <p:nvSpPr>
              <p:cNvPr id="336" name="Gleichschenkliges Dreieck 335"/>
              <p:cNvSpPr/>
              <p:nvPr/>
            </p:nvSpPr>
            <p:spPr>
              <a:xfrm>
                <a:off x="4391996" y="2060184"/>
                <a:ext cx="288000" cy="13320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600"/>
              </a:p>
            </p:txBody>
          </p:sp>
          <p:sp>
            <p:nvSpPr>
              <p:cNvPr id="337" name="Ellipse 336"/>
              <p:cNvSpPr/>
              <p:nvPr/>
            </p:nvSpPr>
            <p:spPr>
              <a:xfrm>
                <a:off x="4499996" y="3356996"/>
                <a:ext cx="72000" cy="72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600"/>
              </a:p>
            </p:txBody>
          </p:sp>
        </p:grpSp>
        <p:grpSp>
          <p:nvGrpSpPr>
            <p:cNvPr id="331" name="Gruppieren 330"/>
            <p:cNvGrpSpPr/>
            <p:nvPr/>
          </p:nvGrpSpPr>
          <p:grpSpPr>
            <a:xfrm flipH="1">
              <a:off x="8028384" y="1575182"/>
              <a:ext cx="279309" cy="1502092"/>
              <a:chOff x="4391996" y="2060184"/>
              <a:chExt cx="288000" cy="1548828"/>
            </a:xfrm>
          </p:grpSpPr>
          <p:sp>
            <p:nvSpPr>
              <p:cNvPr id="332" name="Gleichschenkliges Dreieck 331"/>
              <p:cNvSpPr/>
              <p:nvPr/>
            </p:nvSpPr>
            <p:spPr>
              <a:xfrm rot="10800000">
                <a:off x="4391996" y="3393012"/>
                <a:ext cx="288000" cy="216000"/>
              </a:xfrm>
              <a:prstGeom prst="triangle">
                <a:avLst/>
              </a:prstGeom>
              <a:solidFill>
                <a:srgbClr val="FAF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600"/>
              </a:p>
            </p:txBody>
          </p:sp>
          <p:sp>
            <p:nvSpPr>
              <p:cNvPr id="333" name="Gleichschenkliges Dreieck 332"/>
              <p:cNvSpPr/>
              <p:nvPr/>
            </p:nvSpPr>
            <p:spPr>
              <a:xfrm>
                <a:off x="4391996" y="2060184"/>
                <a:ext cx="288000" cy="1332000"/>
              </a:xfrm>
              <a:prstGeom prst="triangle">
                <a:avLst/>
              </a:prstGeom>
              <a:solidFill>
                <a:srgbClr val="FF7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600"/>
              </a:p>
            </p:txBody>
          </p:sp>
          <p:sp>
            <p:nvSpPr>
              <p:cNvPr id="334" name="Ellipse 333"/>
              <p:cNvSpPr/>
              <p:nvPr/>
            </p:nvSpPr>
            <p:spPr>
              <a:xfrm>
                <a:off x="4499996" y="3356996"/>
                <a:ext cx="72000" cy="72000"/>
              </a:xfrm>
              <a:prstGeom prst="ellipse">
                <a:avLst/>
              </a:prstGeom>
              <a:solidFill>
                <a:srgbClr val="1C8D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600"/>
              </a:p>
            </p:txBody>
          </p:sp>
        </p:grpSp>
      </p:grpSp>
      <p:grpSp>
        <p:nvGrpSpPr>
          <p:cNvPr id="407" name="Gruppieren 406"/>
          <p:cNvGrpSpPr/>
          <p:nvPr/>
        </p:nvGrpSpPr>
        <p:grpSpPr>
          <a:xfrm>
            <a:off x="1711379" y="3850087"/>
            <a:ext cx="2361600" cy="2361600"/>
            <a:chOff x="1711379" y="3850087"/>
            <a:chExt cx="2361600" cy="2361600"/>
          </a:xfrm>
        </p:grpSpPr>
        <p:sp>
          <p:nvSpPr>
            <p:cNvPr id="339" name="Ellipse 338"/>
            <p:cNvSpPr/>
            <p:nvPr/>
          </p:nvSpPr>
          <p:spPr>
            <a:xfrm>
              <a:off x="1711379" y="3850087"/>
              <a:ext cx="2361600" cy="2361600"/>
            </a:xfrm>
            <a:prstGeom prst="ellipse">
              <a:avLst/>
            </a:prstGeom>
            <a:solidFill>
              <a:srgbClr val="1C8DAA"/>
            </a:solidFill>
            <a:ln w="79375">
              <a:solidFill>
                <a:srgbClr val="FAF3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40" name="Gruppieren 339"/>
            <p:cNvGrpSpPr/>
            <p:nvPr/>
          </p:nvGrpSpPr>
          <p:grpSpPr>
            <a:xfrm>
              <a:off x="2084972" y="4221841"/>
              <a:ext cx="1620340" cy="1624018"/>
              <a:chOff x="6175238" y="2267997"/>
              <a:chExt cx="2226668" cy="2231723"/>
            </a:xfrm>
          </p:grpSpPr>
          <p:grpSp>
            <p:nvGrpSpPr>
              <p:cNvPr id="397" name="Gruppieren 396"/>
              <p:cNvGrpSpPr/>
              <p:nvPr/>
            </p:nvGrpSpPr>
            <p:grpSpPr>
              <a:xfrm>
                <a:off x="6643564" y="2737230"/>
                <a:ext cx="1294705" cy="1295468"/>
                <a:chOff x="6953709" y="2847475"/>
                <a:chExt cx="1294705" cy="1295468"/>
              </a:xfrm>
            </p:grpSpPr>
            <p:sp>
              <p:nvSpPr>
                <p:cNvPr id="403" name="Gleichschenkliges Dreieck 18"/>
                <p:cNvSpPr/>
                <p:nvPr/>
              </p:nvSpPr>
              <p:spPr>
                <a:xfrm rot="18900000">
                  <a:off x="7179927" y="2847475"/>
                  <a:ext cx="296591" cy="765175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04" name="Gleichschenkliges Dreieck 18"/>
                <p:cNvSpPr/>
                <p:nvPr/>
              </p:nvSpPr>
              <p:spPr>
                <a:xfrm rot="8100000">
                  <a:off x="7722536" y="3377768"/>
                  <a:ext cx="296591" cy="765175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05" name="Gleichschenkliges Dreieck 18"/>
                <p:cNvSpPr/>
                <p:nvPr/>
              </p:nvSpPr>
              <p:spPr>
                <a:xfrm rot="13500000">
                  <a:off x="7188000" y="3381689"/>
                  <a:ext cx="296591" cy="765174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06" name="Gleichschenkliges Dreieck 18"/>
                <p:cNvSpPr/>
                <p:nvPr/>
              </p:nvSpPr>
              <p:spPr>
                <a:xfrm rot="2700000">
                  <a:off x="7717531" y="2836956"/>
                  <a:ext cx="296591" cy="765174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398" name="Gruppieren 397"/>
              <p:cNvGrpSpPr/>
              <p:nvPr/>
            </p:nvGrpSpPr>
            <p:grpSpPr>
              <a:xfrm>
                <a:off x="6175238" y="2267997"/>
                <a:ext cx="2226668" cy="2231723"/>
                <a:chOff x="6485383" y="2378242"/>
                <a:chExt cx="2226668" cy="2231723"/>
              </a:xfrm>
            </p:grpSpPr>
            <p:sp>
              <p:nvSpPr>
                <p:cNvPr id="399" name="Gleichschenkliges Dreieck 18"/>
                <p:cNvSpPr/>
                <p:nvPr/>
              </p:nvSpPr>
              <p:spPr>
                <a:xfrm rot="16200000">
                  <a:off x="6827737" y="2937291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00" name="Gleichschenkliges Dreieck 18"/>
                <p:cNvSpPr/>
                <p:nvPr/>
              </p:nvSpPr>
              <p:spPr>
                <a:xfrm rot="5400000">
                  <a:off x="7936309" y="2931863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01" name="Gleichschenkliges Dreieck 18"/>
                <p:cNvSpPr/>
                <p:nvPr/>
              </p:nvSpPr>
              <p:spPr>
                <a:xfrm rot="10800000">
                  <a:off x="7384404" y="3491869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02" name="Gleichschenkliges Dreieck 18"/>
                <p:cNvSpPr/>
                <p:nvPr/>
              </p:nvSpPr>
              <p:spPr>
                <a:xfrm>
                  <a:off x="7379642" y="2378242"/>
                  <a:ext cx="433388" cy="1118096"/>
                </a:xfrm>
                <a:custGeom>
                  <a:avLst/>
                  <a:gdLst>
                    <a:gd name="connsiteX0" fmla="*/ 0 w 540000"/>
                    <a:gd name="connsiteY0" fmla="*/ 1116000 h 1116000"/>
                    <a:gd name="connsiteX1" fmla="*/ 270000 w 540000"/>
                    <a:gd name="connsiteY1" fmla="*/ 0 h 1116000"/>
                    <a:gd name="connsiteX2" fmla="*/ 540000 w 540000"/>
                    <a:gd name="connsiteY2" fmla="*/ 1116000 h 1116000"/>
                    <a:gd name="connsiteX3" fmla="*/ 0 w 540000"/>
                    <a:gd name="connsiteY3" fmla="*/ 1116000 h 1116000"/>
                    <a:gd name="connsiteX0" fmla="*/ 0 w 540000"/>
                    <a:gd name="connsiteY0" fmla="*/ 1116000 h 1116000"/>
                    <a:gd name="connsiteX1" fmla="*/ 51210 w 540000"/>
                    <a:gd name="connsiteY1" fmla="*/ 901402 h 1116000"/>
                    <a:gd name="connsiteX2" fmla="*/ 270000 w 540000"/>
                    <a:gd name="connsiteY2" fmla="*/ 0 h 1116000"/>
                    <a:gd name="connsiteX3" fmla="*/ 540000 w 540000"/>
                    <a:gd name="connsiteY3" fmla="*/ 1116000 h 1116000"/>
                    <a:gd name="connsiteX4" fmla="*/ 0 w 540000"/>
                    <a:gd name="connsiteY4" fmla="*/ 1116000 h 1116000"/>
                    <a:gd name="connsiteX0" fmla="*/ 0 w 540000"/>
                    <a:gd name="connsiteY0" fmla="*/ 1116000 h 1118096"/>
                    <a:gd name="connsiteX1" fmla="*/ 51210 w 540000"/>
                    <a:gd name="connsiteY1" fmla="*/ 901402 h 1118096"/>
                    <a:gd name="connsiteX2" fmla="*/ 270000 w 540000"/>
                    <a:gd name="connsiteY2" fmla="*/ 0 h 1118096"/>
                    <a:gd name="connsiteX3" fmla="*/ 540000 w 540000"/>
                    <a:gd name="connsiteY3" fmla="*/ 1116000 h 1118096"/>
                    <a:gd name="connsiteX4" fmla="*/ 270285 w 540000"/>
                    <a:gd name="connsiteY4" fmla="*/ 1118096 h 1118096"/>
                    <a:gd name="connsiteX5" fmla="*/ 0 w 540000"/>
                    <a:gd name="connsiteY5" fmla="*/ 1116000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88790 w 488790"/>
                    <a:gd name="connsiteY3" fmla="*/ 1116000 h 1118096"/>
                    <a:gd name="connsiteX4" fmla="*/ 219075 w 488790"/>
                    <a:gd name="connsiteY4" fmla="*/ 1118096 h 1118096"/>
                    <a:gd name="connsiteX0" fmla="*/ 219075 w 488790"/>
                    <a:gd name="connsiteY0" fmla="*/ 1118096 h 1118096"/>
                    <a:gd name="connsiteX1" fmla="*/ 0 w 488790"/>
                    <a:gd name="connsiteY1" fmla="*/ 901402 h 1118096"/>
                    <a:gd name="connsiteX2" fmla="*/ 218790 w 488790"/>
                    <a:gd name="connsiteY2" fmla="*/ 0 h 1118096"/>
                    <a:gd name="connsiteX3" fmla="*/ 433388 w 488790"/>
                    <a:gd name="connsiteY3" fmla="*/ 896640 h 1118096"/>
                    <a:gd name="connsiteX4" fmla="*/ 488790 w 488790"/>
                    <a:gd name="connsiteY4" fmla="*/ 1116000 h 1118096"/>
                    <a:gd name="connsiteX5" fmla="*/ 219075 w 488790"/>
                    <a:gd name="connsiteY5" fmla="*/ 1118096 h 1118096"/>
                    <a:gd name="connsiteX0" fmla="*/ 219075 w 433388"/>
                    <a:gd name="connsiteY0" fmla="*/ 1118096 h 1118096"/>
                    <a:gd name="connsiteX1" fmla="*/ 0 w 433388"/>
                    <a:gd name="connsiteY1" fmla="*/ 901402 h 1118096"/>
                    <a:gd name="connsiteX2" fmla="*/ 218790 w 433388"/>
                    <a:gd name="connsiteY2" fmla="*/ 0 h 1118096"/>
                    <a:gd name="connsiteX3" fmla="*/ 433388 w 433388"/>
                    <a:gd name="connsiteY3" fmla="*/ 896640 h 1118096"/>
                    <a:gd name="connsiteX4" fmla="*/ 219075 w 433388"/>
                    <a:gd name="connsiteY4" fmla="*/ 1118096 h 1118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3388" h="1118096">
                      <a:moveTo>
                        <a:pt x="219075" y="1118096"/>
                      </a:moveTo>
                      <a:lnTo>
                        <a:pt x="0" y="901402"/>
                      </a:lnTo>
                      <a:lnTo>
                        <a:pt x="218790" y="0"/>
                      </a:lnTo>
                      <a:lnTo>
                        <a:pt x="433388" y="896640"/>
                      </a:lnTo>
                      <a:lnTo>
                        <a:pt x="219075" y="1118096"/>
                      </a:lnTo>
                      <a:close/>
                    </a:path>
                  </a:pathLst>
                </a:custGeom>
                <a:gradFill flip="none" rotWithShape="1">
                  <a:gsLst>
                    <a:gs pos="50000">
                      <a:srgbClr val="2AACD7"/>
                    </a:gs>
                    <a:gs pos="51000">
                      <a:srgbClr val="156A81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341" name="Gruppieren 340"/>
            <p:cNvGrpSpPr/>
            <p:nvPr/>
          </p:nvGrpSpPr>
          <p:grpSpPr>
            <a:xfrm>
              <a:off x="1809680" y="3957744"/>
              <a:ext cx="2171508" cy="2162513"/>
              <a:chOff x="3044356" y="1914213"/>
              <a:chExt cx="2984083" cy="2971722"/>
            </a:xfrm>
          </p:grpSpPr>
          <p:sp>
            <p:nvSpPr>
              <p:cNvPr id="393" name="Textfeld 392"/>
              <p:cNvSpPr txBox="1"/>
              <p:nvPr/>
            </p:nvSpPr>
            <p:spPr>
              <a:xfrm>
                <a:off x="4395038" y="1914213"/>
                <a:ext cx="288000" cy="4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7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</a:t>
                </a:r>
                <a:endParaRPr lang="de-CH" sz="17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Textfeld 393"/>
              <p:cNvSpPr txBox="1"/>
              <p:nvPr/>
            </p:nvSpPr>
            <p:spPr>
              <a:xfrm rot="10800000">
                <a:off x="4395038" y="4399547"/>
                <a:ext cx="288000" cy="4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7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</a:t>
                </a:r>
                <a:endParaRPr lang="de-CH" sz="17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Textfeld 394"/>
              <p:cNvSpPr txBox="1"/>
              <p:nvPr/>
            </p:nvSpPr>
            <p:spPr>
              <a:xfrm rot="5400000">
                <a:off x="5641245" y="3146611"/>
                <a:ext cx="288000" cy="4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7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E</a:t>
                </a:r>
                <a:endParaRPr lang="de-CH" sz="17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Textfeld 395"/>
              <p:cNvSpPr txBox="1"/>
              <p:nvPr/>
            </p:nvSpPr>
            <p:spPr>
              <a:xfrm rot="16200000">
                <a:off x="3143550" y="3146609"/>
                <a:ext cx="288000" cy="486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7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W</a:t>
                </a:r>
                <a:endParaRPr lang="de-CH" sz="17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2" name="Gruppieren 341"/>
            <p:cNvGrpSpPr/>
            <p:nvPr/>
          </p:nvGrpSpPr>
          <p:grpSpPr>
            <a:xfrm>
              <a:off x="1786782" y="3926142"/>
              <a:ext cx="2218934" cy="2217694"/>
              <a:chOff x="3012889" y="1870786"/>
              <a:chExt cx="3049255" cy="3047552"/>
            </a:xfrm>
          </p:grpSpPr>
          <p:grpSp>
            <p:nvGrpSpPr>
              <p:cNvPr id="348" name="Gruppieren 347"/>
              <p:cNvGrpSpPr/>
              <p:nvPr/>
            </p:nvGrpSpPr>
            <p:grpSpPr>
              <a:xfrm>
                <a:off x="301329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89" name="Gleichschenkliges Dreieck 388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90" name="Gleichschenkliges Dreieck 389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91" name="Gleichschenkliges Dreieck 390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92" name="Gleichschenkliges Dreieck 391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349" name="Gruppieren 348"/>
              <p:cNvGrpSpPr/>
              <p:nvPr/>
            </p:nvGrpSpPr>
            <p:grpSpPr>
              <a:xfrm rot="3000000">
                <a:off x="3013290" y="1872123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85" name="Gleichschenkliges Dreieck 384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86" name="Gleichschenkliges Dreieck 385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87" name="Gleichschenkliges Dreieck 386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88" name="Gleichschenkliges Dreieck 387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350" name="Gruppieren 349"/>
              <p:cNvGrpSpPr/>
              <p:nvPr/>
            </p:nvGrpSpPr>
            <p:grpSpPr>
              <a:xfrm rot="24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81" name="Gleichschenkliges Dreieck 38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82" name="Gleichschenkliges Dreieck 38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83" name="Gleichschenkliges Dreieck 38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84" name="Gleichschenkliges Dreieck 38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351" name="Gruppieren 350"/>
              <p:cNvGrpSpPr/>
              <p:nvPr/>
            </p:nvGrpSpPr>
            <p:grpSpPr>
              <a:xfrm rot="18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77" name="Gleichschenkliges Dreieck 376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78" name="Gleichschenkliges Dreieck 377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79" name="Gleichschenkliges Dreieck 378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80" name="Gleichschenkliges Dreieck 379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352" name="Gruppieren 351"/>
              <p:cNvGrpSpPr/>
              <p:nvPr/>
            </p:nvGrpSpPr>
            <p:grpSpPr>
              <a:xfrm rot="1200000">
                <a:off x="301288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73" name="Gleichschenkliges Dreieck 372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74" name="Gleichschenkliges Dreieck 373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75" name="Gleichschenkliges Dreieck 374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76" name="Gleichschenkliges Dreieck 375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353" name="Gruppieren 352"/>
              <p:cNvGrpSpPr/>
              <p:nvPr/>
            </p:nvGrpSpPr>
            <p:grpSpPr>
              <a:xfrm rot="600000">
                <a:off x="3015269" y="1872124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69" name="Gleichschenkliges Dreieck 368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70" name="Gleichschenkliges Dreieck 369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71" name="Gleichschenkliges Dreieck 370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72" name="Gleichschenkliges Dreieck 371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354" name="Gruppieren 353"/>
              <p:cNvGrpSpPr/>
              <p:nvPr/>
            </p:nvGrpSpPr>
            <p:grpSpPr>
              <a:xfrm rot="48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65" name="Gleichschenkliges Dreieck 364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66" name="Gleichschenkliges Dreieck 365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67" name="Gleichschenkliges Dreieck 366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68" name="Gleichschenkliges Dreieck 367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355" name="Gruppieren 354"/>
              <p:cNvGrpSpPr/>
              <p:nvPr/>
            </p:nvGrpSpPr>
            <p:grpSpPr>
              <a:xfrm rot="42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61" name="Gleichschenkliges Dreieck 360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62" name="Gleichschenkliges Dreieck 361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63" name="Gleichschenkliges Dreieck 362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64" name="Gleichschenkliges Dreieck 363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grpSp>
            <p:nvGrpSpPr>
              <p:cNvPr id="356" name="Gruppieren 355"/>
              <p:cNvGrpSpPr/>
              <p:nvPr/>
            </p:nvGrpSpPr>
            <p:grpSpPr>
              <a:xfrm rot="3600000">
                <a:off x="3015930" y="1870786"/>
                <a:ext cx="3046214" cy="3046214"/>
                <a:chOff x="3013290" y="1870786"/>
                <a:chExt cx="3046214" cy="3046214"/>
              </a:xfrm>
            </p:grpSpPr>
            <p:sp>
              <p:nvSpPr>
                <p:cNvPr id="357" name="Gleichschenkliges Dreieck 356"/>
                <p:cNvSpPr/>
                <p:nvPr/>
              </p:nvSpPr>
              <p:spPr>
                <a:xfrm flipV="1">
                  <a:off x="4505396" y="1870786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58" name="Gleichschenkliges Dreieck 357"/>
                <p:cNvSpPr/>
                <p:nvPr/>
              </p:nvSpPr>
              <p:spPr>
                <a:xfrm rot="10800000" flipV="1">
                  <a:off x="4511480" y="4773000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59" name="Gleichschenkliges Dreieck 358"/>
                <p:cNvSpPr/>
                <p:nvPr/>
              </p:nvSpPr>
              <p:spPr>
                <a:xfrm rot="5400000" flipV="1">
                  <a:off x="5956904" y="3314761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60" name="Gleichschenkliges Dreieck 359"/>
                <p:cNvSpPr/>
                <p:nvPr/>
              </p:nvSpPr>
              <p:spPr>
                <a:xfrm rot="16200000" flipV="1">
                  <a:off x="3054690" y="3320845"/>
                  <a:ext cx="61200" cy="144000"/>
                </a:xfrm>
                <a:prstGeom prst="triangle">
                  <a:avLst/>
                </a:prstGeom>
                <a:solidFill>
                  <a:srgbClr val="FAF3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  <p:grpSp>
          <p:nvGrpSpPr>
            <p:cNvPr id="343" name="Gruppieren 342"/>
            <p:cNvGrpSpPr/>
            <p:nvPr/>
          </p:nvGrpSpPr>
          <p:grpSpPr>
            <a:xfrm rot="2700000">
              <a:off x="2139884" y="4274373"/>
              <a:ext cx="1514194" cy="1518041"/>
              <a:chOff x="3045040" y="1894956"/>
              <a:chExt cx="2982710" cy="2990289"/>
            </a:xfrm>
          </p:grpSpPr>
          <p:sp>
            <p:nvSpPr>
              <p:cNvPr id="344" name="Textfeld 343"/>
              <p:cNvSpPr txBox="1"/>
              <p:nvPr/>
            </p:nvSpPr>
            <p:spPr>
              <a:xfrm>
                <a:off x="4167194" y="1894956"/>
                <a:ext cx="743681" cy="500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0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NE</a:t>
                </a:r>
                <a:endParaRPr lang="de-CH" sz="10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 rot="10800000">
                <a:off x="3971084" y="4400231"/>
                <a:ext cx="1135904" cy="48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0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SW</a:t>
                </a:r>
                <a:endParaRPr lang="de-CH" sz="10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6" name="Textfeld 345"/>
              <p:cNvSpPr txBox="1"/>
              <p:nvPr/>
            </p:nvSpPr>
            <p:spPr>
              <a:xfrm rot="5400000">
                <a:off x="5245044" y="3147293"/>
                <a:ext cx="1080398" cy="48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0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SE</a:t>
                </a:r>
                <a:endParaRPr lang="de-CH" sz="10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7" name="Textfeld 346"/>
              <p:cNvSpPr txBox="1"/>
              <p:nvPr/>
            </p:nvSpPr>
            <p:spPr>
              <a:xfrm rot="16200000">
                <a:off x="2884706" y="3147295"/>
                <a:ext cx="805683" cy="485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000" dirty="0" smtClean="0">
                    <a:solidFill>
                      <a:srgbClr val="FAF3C8"/>
                    </a:solidFill>
                    <a:latin typeface="Bookman Old Style" panose="02050604050505020204" pitchFamily="18" charset="0"/>
                    <a:cs typeface="Times New Roman" panose="02020603050405020304" pitchFamily="18" charset="0"/>
                  </a:rPr>
                  <a:t>NW</a:t>
                </a:r>
                <a:endParaRPr lang="de-CH" sz="1000" dirty="0">
                  <a:solidFill>
                    <a:srgbClr val="FAF3C8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5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555776" y="1412776"/>
            <a:ext cx="3960440" cy="3960440"/>
          </a:xfrm>
          <a:prstGeom prst="ellipse">
            <a:avLst/>
          </a:prstGeom>
          <a:gradFill flip="none" rotWithShape="1">
            <a:gsLst>
              <a:gs pos="39000">
                <a:srgbClr val="FFDBAB"/>
              </a:gs>
              <a:gs pos="100000">
                <a:srgbClr val="FFDBAB">
                  <a:lumMod val="0"/>
                  <a:lumOff val="100000"/>
                </a:srgbClr>
              </a:gs>
              <a:gs pos="0">
                <a:srgbClr val="FFDBAB"/>
              </a:gs>
            </a:gsLst>
            <a:lin ang="2700000" scaled="1"/>
            <a:tileRect/>
          </a:gra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4384373" y="1366311"/>
            <a:ext cx="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smtClean="0">
                <a:solidFill>
                  <a:srgbClr val="6C48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</a:t>
            </a:r>
            <a:endParaRPr lang="de-CH" sz="3200" dirty="0">
              <a:solidFill>
                <a:srgbClr val="6C48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 rot="10800000">
            <a:off x="4391996" y="4835683"/>
            <a:ext cx="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>
                <a:solidFill>
                  <a:srgbClr val="6C48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5" name="Textfeld 14"/>
          <p:cNvSpPr txBox="1"/>
          <p:nvPr/>
        </p:nvSpPr>
        <p:spPr>
          <a:xfrm rot="16200000">
            <a:off x="2656921" y="3100607"/>
            <a:ext cx="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smtClean="0">
                <a:solidFill>
                  <a:srgbClr val="6C48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</a:t>
            </a:r>
            <a:endParaRPr lang="de-CH" sz="3200" dirty="0">
              <a:solidFill>
                <a:srgbClr val="6C48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 rot="5400000">
            <a:off x="6129475" y="3100608"/>
            <a:ext cx="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 smtClean="0">
                <a:solidFill>
                  <a:srgbClr val="6C48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</a:t>
            </a:r>
            <a:endParaRPr lang="de-CH" sz="3200" dirty="0">
              <a:solidFill>
                <a:srgbClr val="6C48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leichschenkliges Dreieck 3"/>
          <p:cNvSpPr/>
          <p:nvPr/>
        </p:nvSpPr>
        <p:spPr>
          <a:xfrm>
            <a:off x="4409996" y="1875556"/>
            <a:ext cx="252000" cy="1260000"/>
          </a:xfrm>
          <a:prstGeom prst="triangle">
            <a:avLst/>
          </a:prstGeom>
          <a:solidFill>
            <a:srgbClr val="DCA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4409996" y="3649496"/>
            <a:ext cx="252000" cy="1260000"/>
          </a:xfrm>
          <a:prstGeom prst="triangle">
            <a:avLst/>
          </a:prstGeom>
          <a:solidFill>
            <a:srgbClr val="DCA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Gleichschenkliges Dreieck 6"/>
          <p:cNvSpPr/>
          <p:nvPr/>
        </p:nvSpPr>
        <p:spPr>
          <a:xfrm rot="16200000">
            <a:off x="3523495" y="2762996"/>
            <a:ext cx="252000" cy="1260000"/>
          </a:xfrm>
          <a:prstGeom prst="triangle">
            <a:avLst/>
          </a:prstGeom>
          <a:solidFill>
            <a:srgbClr val="DCA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Gleichschenkliges Dreieck 7"/>
          <p:cNvSpPr/>
          <p:nvPr/>
        </p:nvSpPr>
        <p:spPr>
          <a:xfrm rot="5400000">
            <a:off x="5296520" y="2763853"/>
            <a:ext cx="252000" cy="1260000"/>
          </a:xfrm>
          <a:prstGeom prst="triangle">
            <a:avLst/>
          </a:prstGeom>
          <a:solidFill>
            <a:srgbClr val="DCAB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4265974" y="3122974"/>
            <a:ext cx="540044" cy="540044"/>
          </a:xfrm>
          <a:prstGeom prst="ellipse">
            <a:avLst/>
          </a:prstGeom>
          <a:noFill/>
          <a:ln w="38100">
            <a:solidFill>
              <a:srgbClr val="E7C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Gleichschenkliges Dreieck 8"/>
          <p:cNvSpPr/>
          <p:nvPr/>
        </p:nvSpPr>
        <p:spPr>
          <a:xfrm rot="18900000">
            <a:off x="3886274" y="2352536"/>
            <a:ext cx="216000" cy="1008000"/>
          </a:xfrm>
          <a:prstGeom prst="triangle">
            <a:avLst/>
          </a:prstGeom>
          <a:solidFill>
            <a:srgbClr val="E7C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Gleichschenkliges Dreieck 9"/>
          <p:cNvSpPr/>
          <p:nvPr/>
        </p:nvSpPr>
        <p:spPr>
          <a:xfrm rot="2700000" flipH="1">
            <a:off x="4968758" y="2349637"/>
            <a:ext cx="216000" cy="1008000"/>
          </a:xfrm>
          <a:prstGeom prst="triangle">
            <a:avLst/>
          </a:prstGeom>
          <a:solidFill>
            <a:srgbClr val="E7C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Gleichschenkliges Dreieck 10"/>
          <p:cNvSpPr/>
          <p:nvPr/>
        </p:nvSpPr>
        <p:spPr>
          <a:xfrm rot="13500000">
            <a:off x="3889615" y="3427377"/>
            <a:ext cx="216000" cy="1008000"/>
          </a:xfrm>
          <a:prstGeom prst="triangle">
            <a:avLst/>
          </a:prstGeom>
          <a:solidFill>
            <a:srgbClr val="E7C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Gleichschenkliges Dreieck 11"/>
          <p:cNvSpPr/>
          <p:nvPr/>
        </p:nvSpPr>
        <p:spPr>
          <a:xfrm rot="8100000" flipH="1">
            <a:off x="4965799" y="3426445"/>
            <a:ext cx="216000" cy="1008000"/>
          </a:xfrm>
          <a:prstGeom prst="triangle">
            <a:avLst/>
          </a:prstGeom>
          <a:solidFill>
            <a:srgbClr val="E7C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Gleichschenkliges Dreieck 19"/>
          <p:cNvSpPr/>
          <p:nvPr/>
        </p:nvSpPr>
        <p:spPr>
          <a:xfrm>
            <a:off x="4382816" y="1487165"/>
            <a:ext cx="306000" cy="1908000"/>
          </a:xfrm>
          <a:prstGeom prst="triangle">
            <a:avLst/>
          </a:prstGeom>
          <a:gradFill>
            <a:gsLst>
              <a:gs pos="45000">
                <a:srgbClr val="C00000"/>
              </a:gs>
              <a:gs pos="100000">
                <a:srgbClr val="FF0000">
                  <a:lumMod val="61000"/>
                  <a:lumOff val="39000"/>
                </a:srgbClr>
              </a:gs>
              <a:gs pos="0">
                <a:srgbClr val="C00000">
                  <a:lumMod val="19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Ellipse 2"/>
          <p:cNvSpPr/>
          <p:nvPr/>
        </p:nvSpPr>
        <p:spPr>
          <a:xfrm flipV="1">
            <a:off x="4391996" y="3248996"/>
            <a:ext cx="288000" cy="288000"/>
          </a:xfrm>
          <a:prstGeom prst="ellipse">
            <a:avLst/>
          </a:prstGeom>
          <a:gradFill flip="none" rotWithShape="1">
            <a:gsLst>
              <a:gs pos="100000">
                <a:srgbClr val="C08000">
                  <a:shade val="30000"/>
                  <a:satMod val="115000"/>
                </a:srgbClr>
              </a:gs>
              <a:gs pos="50000">
                <a:srgbClr val="C08000">
                  <a:shade val="67500"/>
                  <a:satMod val="115000"/>
                </a:srgbClr>
              </a:gs>
              <a:gs pos="0">
                <a:srgbClr val="C08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6C4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4515037" y="3373374"/>
            <a:ext cx="45719" cy="4571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21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Jakob</dc:creator>
  <cp:lastModifiedBy>Marco Jakob</cp:lastModifiedBy>
  <cp:revision>19</cp:revision>
  <dcterms:created xsi:type="dcterms:W3CDTF">2014-05-27T21:55:31Z</dcterms:created>
  <dcterms:modified xsi:type="dcterms:W3CDTF">2014-05-28T12:42:13Z</dcterms:modified>
</cp:coreProperties>
</file>