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326" r:id="rId3"/>
    <p:sldId id="327" r:id="rId4"/>
    <p:sldId id="329" r:id="rId5"/>
    <p:sldId id="330" r:id="rId6"/>
    <p:sldId id="33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91" d="100"/>
          <a:sy n="91" d="100"/>
        </p:scale>
        <p:origin x="-21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79C90-4B83-44D1-A60F-44A75D7A4CD8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24997-103B-42A1-B5B4-BE8CA364ED3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r>
              <a:rPr lang="de-DE" smtClean="0"/>
              <a:t>v1.3 (2012-07)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de-CH" smtClean="0">
                <a:solidFill>
                  <a:schemeClr val="tx2"/>
                </a:solidFill>
              </a:rPr>
              <a:t>Programmieren in Java / Einführung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in Java / Einführung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de-CH" smtClean="0"/>
              <a:t>Programmieren in Java / Einführung</a:t>
            </a:r>
            <a:endParaRPr kumimoji="0"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in Java / Einführung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de-CH" smtClean="0"/>
              <a:t>Programmieren in Java / Einführung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in Java / Einführung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in Java / Einführung</a:t>
            </a:r>
            <a:endParaRPr kumimoji="0" lang="en-US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in Java / Einführung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in Java / Einführung</a:t>
            </a:r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in Java / Einführung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de-CH" smtClean="0"/>
              <a:t>Programmieren in Java / Einführung</a:t>
            </a:r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326048" y="6248400"/>
            <a:ext cx="1440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123728" y="6248206"/>
            <a:ext cx="5112568" cy="365125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Programmieren in Java / Einführung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196752"/>
            <a:ext cx="533400" cy="39541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1560" y="62820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CH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Marco Jakob</a:t>
            </a:r>
            <a:endParaRPr kumimoji="0" lang="de-DE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mtClean="0"/>
              <a:t>Einleitung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Programmieren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haben wir vor?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in Java / Einführung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Ziel 1: Lernen, eigene Programme zu schreiben.</a:t>
            </a:r>
          </a:p>
          <a:p>
            <a:pPr lvl="1"/>
            <a:r>
              <a:rPr lang="de-CH" dirty="0"/>
              <a:t>Wie bringe ich den Computer dazu, das zu tun, </a:t>
            </a:r>
            <a:br>
              <a:rPr lang="de-CH" dirty="0"/>
            </a:br>
            <a:r>
              <a:rPr lang="de-CH" dirty="0"/>
              <a:t>was ich will</a:t>
            </a:r>
            <a:r>
              <a:rPr lang="de-CH" dirty="0" smtClean="0"/>
              <a:t>?</a:t>
            </a:r>
          </a:p>
          <a:p>
            <a:pPr lvl="1"/>
            <a:endParaRPr lang="de-CH" dirty="0"/>
          </a:p>
          <a:p>
            <a:pPr lvl="1"/>
            <a:endParaRPr lang="de-CH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5" y="2708920"/>
            <a:ext cx="5184577" cy="341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02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haben wir vor?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in Java / Einführung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Ziel 2: Spass haben</a:t>
            </a:r>
          </a:p>
          <a:p>
            <a:pPr lvl="1"/>
            <a:r>
              <a:rPr lang="de-CH" dirty="0" smtClean="0"/>
              <a:t>Etwas Eigenes zusammenbauen</a:t>
            </a:r>
          </a:p>
          <a:p>
            <a:pPr lvl="1"/>
            <a:r>
              <a:rPr lang="de-CH" dirty="0" smtClean="0"/>
              <a:t>Kreativ sein, um knifflige Probleme zu lösen</a:t>
            </a:r>
          </a:p>
          <a:p>
            <a:pPr lvl="1"/>
            <a:r>
              <a:rPr lang="de-CH" dirty="0" smtClean="0"/>
              <a:t>Es ist faszinierend, wenn ein selbstgeschriebenes Programm läuft und sogar andere es Benutzen können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1466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 erreichen wir diese Ziele?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in Java / Einführung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Wir brauchen eine Sprache, um mit dem Computer sprechen zu können.</a:t>
            </a:r>
          </a:p>
          <a:p>
            <a:endParaRPr lang="de-CH" dirty="0" smtClean="0"/>
          </a:p>
          <a:p>
            <a:r>
              <a:rPr lang="de-CH" dirty="0" smtClean="0"/>
              <a:t>Unsere Programmiersprache:</a:t>
            </a:r>
          </a:p>
          <a:p>
            <a:pPr lvl="1"/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Unser Editor:</a:t>
            </a:r>
          </a:p>
        </p:txBody>
      </p:sp>
      <p:pic>
        <p:nvPicPr>
          <p:cNvPr id="1027" name="Picture 3" descr="C:\Users\Marco Jakob\Desktop\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51" y="2699544"/>
            <a:ext cx="1067189" cy="20201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0" name="Picture 6" descr="C:\Users\Marco Jakob\Desktop\logo_greenfoot-sha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02" y="5013176"/>
            <a:ext cx="3027486" cy="99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58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Programmiererfahrung?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in Java / Einführung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smtClean="0"/>
              <a:t>Umfragebogen ausfüllen!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35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Unsere Szenarien in </a:t>
            </a:r>
            <a:r>
              <a:rPr lang="de-CH" dirty="0" err="1" smtClean="0"/>
              <a:t>Greenfoot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in Java / Einführung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Hauptszenario:</a:t>
            </a:r>
          </a:p>
          <a:p>
            <a:pPr lvl="1"/>
            <a:r>
              <a:rPr lang="de-CH" dirty="0" smtClean="0"/>
              <a:t>Kara</a:t>
            </a:r>
          </a:p>
          <a:p>
            <a:pPr lvl="1"/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Weiter Szenarien:</a:t>
            </a:r>
          </a:p>
          <a:p>
            <a:pPr lvl="1"/>
            <a:r>
              <a:rPr lang="de-CH" dirty="0" err="1" smtClean="0"/>
              <a:t>Androids</a:t>
            </a:r>
            <a:endParaRPr lang="de-CH" dirty="0" smtClean="0"/>
          </a:p>
          <a:p>
            <a:pPr lvl="1"/>
            <a:r>
              <a:rPr lang="de-CH" dirty="0" smtClean="0"/>
              <a:t>Evtl. weitere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634" y="2204864"/>
            <a:ext cx="1065938" cy="112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1844824"/>
            <a:ext cx="3506375" cy="112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Grafik 11"/>
          <p:cNvPicPr/>
          <p:nvPr/>
        </p:nvPicPr>
        <p:blipFill rotWithShape="1">
          <a:blip r:embed="rId4"/>
          <a:srcRect l="29521" t="26966" r="37686" b="41750"/>
          <a:stretch/>
        </p:blipFill>
        <p:spPr>
          <a:xfrm>
            <a:off x="4283968" y="4581128"/>
            <a:ext cx="2154116" cy="1395434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4728596" y="3141173"/>
            <a:ext cx="2363683" cy="671615"/>
            <a:chOff x="4728596" y="3141173"/>
            <a:chExt cx="2363683" cy="671615"/>
          </a:xfrm>
        </p:grpSpPr>
        <p:pic>
          <p:nvPicPr>
            <p:cNvPr id="7" name="Picture 2" descr="D:\Programmieren\greenfoot-szenarien\_Praktikum Wettingen\Kapitel 01\Kara 01 - Erste Schritte\images\tre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596" y="3155453"/>
              <a:ext cx="657335" cy="657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Programmieren\greenfoot-szenarien\_Praktikum Wettingen\Kapitel 01\Kara 01 - Erste Schritte\images\leaf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4944" y="3141173"/>
              <a:ext cx="657335" cy="657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Programmieren\greenfoot-szenarien\_Praktikum Wettingen\Kapitel 01\Kara 01 - Erste Schritte\images\mushroom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141173"/>
              <a:ext cx="657335" cy="657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30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158</Words>
  <Application>Microsoft Office PowerPoint</Application>
  <PresentationFormat>Bildschirmpräsentation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Median</vt:lpstr>
      <vt:lpstr>Einleitung</vt:lpstr>
      <vt:lpstr>Was haben wir vor?</vt:lpstr>
      <vt:lpstr>Was haben wir vor?</vt:lpstr>
      <vt:lpstr>Wie erreichen wir diese Ziele?</vt:lpstr>
      <vt:lpstr>Programmiererfahrung?</vt:lpstr>
      <vt:lpstr>Unsere Szenarien in Greenfoot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Marco Jakob</dc:creator>
  <cp:lastModifiedBy>Marco Jakob</cp:lastModifiedBy>
  <cp:revision>258</cp:revision>
  <dcterms:created xsi:type="dcterms:W3CDTF">2010-08-16T20:41:23Z</dcterms:created>
  <dcterms:modified xsi:type="dcterms:W3CDTF">2012-07-14T22:10:34Z</dcterms:modified>
</cp:coreProperties>
</file>