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56" r:id="rId2"/>
    <p:sldId id="3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>
      <p:cViewPr varScale="1">
        <p:scale>
          <a:sx n="91" d="100"/>
          <a:sy n="91" d="100"/>
        </p:scale>
        <p:origin x="-21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79C90-4B83-44D1-A60F-44A75D7A4CD8}" type="datetimeFigureOut">
              <a:rPr lang="de-DE" smtClean="0"/>
              <a:pPr/>
              <a:t>15.07.2012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24997-103B-42A1-B5B4-BE8CA364ED3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8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r>
              <a:rPr lang="de-DE" smtClean="0"/>
              <a:t>v1.3 (2012-07)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kumimoji="0" lang="de-CH" smtClean="0">
                <a:solidFill>
                  <a:schemeClr val="tx2"/>
                </a:solidFill>
              </a:rPr>
              <a:t>Programmieren / Greenfoot</a:t>
            </a:r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 dirty="0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800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kumimoji="0" lang="de-CH" smtClean="0"/>
              <a:t>Programmieren / Greenfoot</a:t>
            </a:r>
            <a:endParaRPr kumimoji="0"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7326048" y="6248400"/>
            <a:ext cx="1440000" cy="36512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123728" y="6248206"/>
            <a:ext cx="5112568" cy="365125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Programmieren / Greenfoot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196752"/>
            <a:ext cx="533400" cy="39541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11560" y="6282000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CH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Marco Jakob</a:t>
            </a:r>
            <a:endParaRPr kumimoji="0" lang="de-DE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Programmieren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Greenfoot</a:t>
            </a:r>
            <a:r>
              <a:rPr lang="de-DE" dirty="0" smtClean="0"/>
              <a:t> – </a:t>
            </a:r>
            <a:r>
              <a:rPr lang="de-DE" dirty="0" smtClean="0"/>
              <a:t>Kara </a:t>
            </a:r>
            <a:r>
              <a:rPr lang="de-DE" dirty="0" err="1" smtClean="0"/>
              <a:t>Sokoban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endParaRPr lang="de-CH" dirty="0"/>
          </a:p>
        </p:txBody>
      </p:sp>
      <p:pic>
        <p:nvPicPr>
          <p:cNvPr id="7" name="Picture 6" descr="C:\Users\Marco Jakob\Desktop\Gnome-Emblem-Important-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0466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52936"/>
            <a:ext cx="432536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84" y="2840236"/>
            <a:ext cx="324036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Pfeil nach rechts 7"/>
          <p:cNvSpPr/>
          <p:nvPr/>
        </p:nvSpPr>
        <p:spPr>
          <a:xfrm>
            <a:off x="4860032" y="4077072"/>
            <a:ext cx="57606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611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Iapetus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Nya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14</Words>
  <Application>Microsoft Office PowerPoint</Application>
  <PresentationFormat>Bildschirmpräsentation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Median</vt:lpstr>
      <vt:lpstr>Programmieren</vt:lpstr>
      <vt:lpstr>Ziele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Marco Jakob</dc:creator>
  <cp:lastModifiedBy>Marco Jakob</cp:lastModifiedBy>
  <cp:revision>357</cp:revision>
  <dcterms:created xsi:type="dcterms:W3CDTF">2010-08-16T20:41:23Z</dcterms:created>
  <dcterms:modified xsi:type="dcterms:W3CDTF">2012-07-14T22:29:57Z</dcterms:modified>
</cp:coreProperties>
</file>