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8"/>
  </p:notesMasterIdLst>
  <p:sldIdLst>
    <p:sldId id="256" r:id="rId2"/>
    <p:sldId id="326" r:id="rId3"/>
    <p:sldId id="327" r:id="rId4"/>
    <p:sldId id="329" r:id="rId5"/>
    <p:sldId id="330" r:id="rId6"/>
    <p:sldId id="33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54" autoAdjust="0"/>
  </p:normalViewPr>
  <p:slideViewPr>
    <p:cSldViewPr>
      <p:cViewPr varScale="1">
        <p:scale>
          <a:sx n="83" d="100"/>
          <a:sy n="83" d="100"/>
        </p:scale>
        <p:origin x="-84" y="-2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279C90-4B83-44D1-A60F-44A75D7A4CD8}" type="datetimeFigureOut">
              <a:rPr lang="de-DE" smtClean="0"/>
              <a:pPr/>
              <a:t>29.10.2012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124997-103B-42A1-B5B4-BE8CA364ED3A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0281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hteck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hteck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sp>
        <p:nvSpPr>
          <p:cNvPr id="28" name="Datumsplatzhalt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r>
              <a:rPr lang="de-DE" smtClean="0"/>
              <a:t>v2.0</a:t>
            </a:r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ußzeilenplatzhalt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r>
              <a:rPr kumimoji="0" lang="de-CH" smtClean="0">
                <a:solidFill>
                  <a:schemeClr val="tx2"/>
                </a:solidFill>
              </a:rPr>
              <a:t>Programmieren / Einleitung</a:t>
            </a:r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29" name="Foliennummernplatzhalt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/>
              <a:t>‹Nr.›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v2.0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de-CH" smtClean="0"/>
              <a:t>Programmieren / Einleitung</a:t>
            </a:r>
            <a:endParaRPr kumimoji="0"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/>
              <a:t>‹Nr.›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r>
              <a:rPr lang="de-DE" smtClean="0"/>
              <a:t>v2.0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kumimoji="0" lang="de-CH" smtClean="0"/>
              <a:t>Programmieren / Einleitung</a:t>
            </a:r>
            <a:endParaRPr kumimoji="0" lang="en-US" dirty="0"/>
          </a:p>
        </p:txBody>
      </p:sp>
      <p:sp>
        <p:nvSpPr>
          <p:cNvPr id="7" name="Rechteck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hteck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hteck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F0C94032-CD4C-4C25-B0C2-CEC720522D92}" type="slidenum">
              <a:rPr kumimoji="0" lang="en-US" smtClean="0"/>
              <a:pPr/>
              <a:t>‹Nr.›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v2.0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de-CH" smtClean="0"/>
              <a:t>Programmieren / Einleitung</a:t>
            </a:r>
            <a:endParaRPr kumimoji="0"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/>
              <a:t>‹Nr.›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Inhaltsplatzhalt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7" name="Rechteck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hteck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hteck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2" name="Datumsplatzhalt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v2.0</a:t>
            </a:r>
            <a:endParaRPr lang="en-US"/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‹Nr.›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kumimoji="0" lang="de-CH" smtClean="0"/>
              <a:t>Programmieren / Einleitung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9" name="Inhaltsplatzhalt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r>
              <a:rPr lang="de-DE" smtClean="0"/>
              <a:t>v2.0</a:t>
            </a:r>
            <a:endParaRPr lang="en-US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‹Nr.›</a:t>
            </a:fld>
            <a:endParaRPr kumimoji="0" lang="en-US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kumimoji="0" lang="de-CH" smtClean="0"/>
              <a:t>Programmieren / Einleitung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r>
              <a:rPr lang="de-DE" smtClean="0"/>
              <a:t>v2.0</a:t>
            </a:r>
            <a:endParaRPr lang="en-US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‹Nr.›</a:t>
            </a:fld>
            <a:endParaRPr kumimoji="0" lang="en-US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kumimoji="0" lang="de-CH" smtClean="0"/>
              <a:t>Programmieren / Einleitung</a:t>
            </a:r>
            <a:endParaRPr kumimoji="0" lang="en-US"/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v2.0</a:t>
            </a:r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de-CH" smtClean="0"/>
              <a:t>Programmieren / Einleitung</a:t>
            </a:r>
            <a:endParaRPr kumimoji="0"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/>
              <a:t>‹Nr.›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v2.0</a:t>
            </a:r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de-CH" smtClean="0"/>
              <a:t>Programmieren / Einleitung</a:t>
            </a:r>
            <a:endParaRPr kumimoji="0"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/>
              <a:t>‹Nr.›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v2.0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de-CH" smtClean="0"/>
              <a:t>Programmieren / Einleitung</a:t>
            </a:r>
            <a:endParaRPr kumimoji="0"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/>
              <a:t>‹Nr.›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8" name="Rechteck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hteck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hteck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1" name="Rechteck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umsplatzhalt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r>
              <a:rPr lang="de-DE" smtClean="0"/>
              <a:t>v2.0</a:t>
            </a:r>
            <a:endParaRPr lang="en-US"/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‹Nr.›</a:t>
            </a:fld>
            <a:endParaRPr kumimoji="0" lang="en-US" sz="2800" dirty="0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kumimoji="0" lang="de-CH" smtClean="0"/>
              <a:t>Programmieren / Einleitung</a:t>
            </a:r>
            <a:endParaRPr kumimoji="0" lang="en-US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elplatzhalt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de-DE" dirty="0" smtClean="0"/>
              <a:t>Titelmasterformat durch Klicken bearbeiten</a:t>
            </a:r>
            <a:endParaRPr kumimoji="0" lang="en-US" dirty="0"/>
          </a:p>
        </p:txBody>
      </p:sp>
      <p:sp>
        <p:nvSpPr>
          <p:cNvPr id="13" name="Textplatzhalt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e-DE" dirty="0" smtClean="0"/>
              <a:t>Textmasterformate durch Klicken bearbeiten</a:t>
            </a:r>
          </a:p>
          <a:p>
            <a:pPr lvl="1" eaLnBrk="1" latinLnBrk="0" hangingPunct="1"/>
            <a:r>
              <a:rPr kumimoji="0" lang="de-DE" dirty="0" smtClean="0"/>
              <a:t>Zweite Ebene</a:t>
            </a:r>
          </a:p>
          <a:p>
            <a:pPr lvl="2" eaLnBrk="1" latinLnBrk="0" hangingPunct="1"/>
            <a:r>
              <a:rPr kumimoji="0" lang="de-DE" dirty="0" smtClean="0"/>
              <a:t>Dritte Ebene</a:t>
            </a:r>
          </a:p>
          <a:p>
            <a:pPr lvl="3" eaLnBrk="1" latinLnBrk="0" hangingPunct="1"/>
            <a:r>
              <a:rPr kumimoji="0" lang="de-DE" dirty="0" smtClean="0"/>
              <a:t>Vierte Ebene</a:t>
            </a:r>
          </a:p>
          <a:p>
            <a:pPr lvl="4" eaLnBrk="1" latinLnBrk="0" hangingPunct="1"/>
            <a:r>
              <a:rPr kumimoji="0" lang="de-DE" dirty="0" smtClean="0"/>
              <a:t>Fünfte Ebene</a:t>
            </a:r>
            <a:endParaRPr kumimoji="0" lang="en-US" dirty="0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>
            <a:off x="7326048" y="6248400"/>
            <a:ext cx="1440000" cy="365125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v2.0</a:t>
            </a:r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2123728" y="6248206"/>
            <a:ext cx="5112568" cy="365125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de-CH" smtClean="0"/>
              <a:t>Programmieren / Einleitung</a:t>
            </a:r>
            <a:endParaRPr lang="en-US" dirty="0"/>
          </a:p>
        </p:txBody>
      </p:sp>
      <p:sp>
        <p:nvSpPr>
          <p:cNvPr id="7" name="Rechteck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hteck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hteck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0" y="1196752"/>
            <a:ext cx="533400" cy="39541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‹Nr.›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611560" y="6282000"/>
            <a:ext cx="144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de-CH" sz="14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Marco Jakob</a:t>
            </a:r>
            <a:endParaRPr kumimoji="0" lang="de-DE" sz="1400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Programmieren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smtClean="0"/>
              <a:t>Einleitung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Was haben wir vor?</a:t>
            </a:r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v2.0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de-CH" smtClean="0"/>
              <a:t>Programmieren / Einleitung</a:t>
            </a:r>
            <a:endParaRPr kumimoji="0"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/>
              <a:t>2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6" name="Inhaltsplatzhalt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Ziel 1: Lernen, eigene Programme zu schreiben.</a:t>
            </a:r>
          </a:p>
          <a:p>
            <a:pPr lvl="1"/>
            <a:r>
              <a:rPr lang="de-CH" dirty="0"/>
              <a:t>Wie bringe ich den Computer dazu, das zu tun, </a:t>
            </a:r>
            <a:br>
              <a:rPr lang="de-CH" dirty="0"/>
            </a:br>
            <a:r>
              <a:rPr lang="de-CH" dirty="0"/>
              <a:t>was ich will</a:t>
            </a:r>
            <a:r>
              <a:rPr lang="de-CH" dirty="0" smtClean="0"/>
              <a:t>?</a:t>
            </a:r>
          </a:p>
          <a:p>
            <a:pPr lvl="1"/>
            <a:endParaRPr lang="de-CH" dirty="0"/>
          </a:p>
          <a:p>
            <a:pPr lvl="1"/>
            <a:endParaRPr lang="de-CH" dirty="0" smtClean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5855" y="2708920"/>
            <a:ext cx="5184577" cy="3419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00287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Was haben wir vor?</a:t>
            </a:r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v2.0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de-CH" smtClean="0"/>
              <a:t>Programmieren / Einleitung</a:t>
            </a:r>
            <a:endParaRPr kumimoji="0"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/>
              <a:t>3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6" name="Inhaltsplatzhalt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Ziel 2: Spass haben</a:t>
            </a:r>
          </a:p>
          <a:p>
            <a:pPr lvl="1"/>
            <a:r>
              <a:rPr lang="de-CH" dirty="0" smtClean="0"/>
              <a:t>Etwas Eigenes zusammenbauen</a:t>
            </a:r>
          </a:p>
          <a:p>
            <a:pPr lvl="1"/>
            <a:r>
              <a:rPr lang="de-CH" dirty="0" smtClean="0"/>
              <a:t>Kreativ sein, um knifflige Probleme zu lösen</a:t>
            </a:r>
          </a:p>
          <a:p>
            <a:pPr lvl="1"/>
            <a:r>
              <a:rPr lang="de-CH" dirty="0" smtClean="0"/>
              <a:t>Es ist faszinierend, wenn ein selbstgeschriebenes Programm läuft und sogar andere es Benutzen können</a:t>
            </a:r>
          </a:p>
          <a:p>
            <a:pPr lvl="1"/>
            <a:endParaRPr lang="de-CH" dirty="0" smtClean="0"/>
          </a:p>
          <a:p>
            <a:pPr lvl="1"/>
            <a:endParaRPr lang="de-CH" dirty="0"/>
          </a:p>
          <a:p>
            <a:pPr lvl="1"/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414665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Wie erreichen wir diese Ziele?</a:t>
            </a:r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v2.0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de-CH" smtClean="0"/>
              <a:t>Programmieren / Einleitung</a:t>
            </a:r>
            <a:endParaRPr kumimoji="0"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/>
              <a:t>4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6" name="Inhaltsplatzhalt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Wir brauchen eine Sprache, um mit dem Computer sprechen zu können.</a:t>
            </a:r>
          </a:p>
          <a:p>
            <a:endParaRPr lang="de-CH" dirty="0" smtClean="0"/>
          </a:p>
          <a:p>
            <a:r>
              <a:rPr lang="de-CH" dirty="0" smtClean="0"/>
              <a:t>Unsere Programmiersprache:</a:t>
            </a:r>
          </a:p>
          <a:p>
            <a:pPr lvl="1"/>
            <a:endParaRPr lang="de-CH" dirty="0" smtClean="0"/>
          </a:p>
          <a:p>
            <a:endParaRPr lang="de-CH" dirty="0" smtClean="0"/>
          </a:p>
          <a:p>
            <a:endParaRPr lang="de-CH" dirty="0" smtClean="0"/>
          </a:p>
          <a:p>
            <a:r>
              <a:rPr lang="de-CH" dirty="0" smtClean="0"/>
              <a:t>Unser Editor:</a:t>
            </a:r>
          </a:p>
        </p:txBody>
      </p:sp>
      <p:pic>
        <p:nvPicPr>
          <p:cNvPr id="1027" name="Picture 3" descr="C:\Users\Marco Jakob\Desktop\jav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9651" y="2699544"/>
            <a:ext cx="1067189" cy="2020193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030" name="Picture 6" descr="C:\Users\Marco Jakob\Desktop\logo_greenfoot-shado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9502" y="5013176"/>
            <a:ext cx="3027486" cy="990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1582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Programmiererfahrung?</a:t>
            </a:r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v2.0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de-CH" smtClean="0"/>
              <a:t>Programmieren / Einleitung</a:t>
            </a:r>
            <a:endParaRPr kumimoji="0"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/>
              <a:t>5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6" name="Inhaltsplatzhalt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CH" smtClean="0"/>
              <a:t>Umfragebogen ausfüllen!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33519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Unsere Szenarien in </a:t>
            </a:r>
            <a:r>
              <a:rPr lang="de-CH" dirty="0" err="1" smtClean="0"/>
              <a:t>Greenfoot</a:t>
            </a:r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v2.0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de-CH" smtClean="0"/>
              <a:t>Programmieren / Einleitung</a:t>
            </a:r>
            <a:endParaRPr kumimoji="0"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/>
              <a:t>6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6" name="Inhaltsplatzhalter 5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de-CH" dirty="0" smtClean="0"/>
              <a:t>Hauptszenario:</a:t>
            </a:r>
          </a:p>
          <a:p>
            <a:pPr lvl="1"/>
            <a:r>
              <a:rPr lang="de-CH" dirty="0" smtClean="0"/>
              <a:t>Kara</a:t>
            </a:r>
          </a:p>
          <a:p>
            <a:pPr lvl="1"/>
            <a:endParaRPr lang="de-CH" dirty="0" smtClean="0"/>
          </a:p>
          <a:p>
            <a:endParaRPr lang="de-CH" dirty="0" smtClean="0"/>
          </a:p>
          <a:p>
            <a:endParaRPr lang="de-CH" dirty="0"/>
          </a:p>
          <a:p>
            <a:endParaRPr lang="de-CH" dirty="0" smtClean="0"/>
          </a:p>
          <a:p>
            <a:r>
              <a:rPr lang="de-CH" dirty="0" smtClean="0"/>
              <a:t>Weiter Szenarien:</a:t>
            </a:r>
          </a:p>
          <a:p>
            <a:pPr lvl="1"/>
            <a:r>
              <a:rPr lang="de-CH" dirty="0" err="1" smtClean="0"/>
              <a:t>Asteroids</a:t>
            </a:r>
            <a:endParaRPr lang="de-CH" dirty="0" smtClean="0"/>
          </a:p>
          <a:p>
            <a:pPr lvl="1"/>
            <a:r>
              <a:rPr lang="de-CH" dirty="0" smtClean="0"/>
              <a:t>Evtl. weitere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2634" y="2204864"/>
            <a:ext cx="1065938" cy="1122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1" y="1844824"/>
            <a:ext cx="3506375" cy="1122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Grafik 11"/>
          <p:cNvPicPr/>
          <p:nvPr/>
        </p:nvPicPr>
        <p:blipFill rotWithShape="1">
          <a:blip r:embed="rId4"/>
          <a:srcRect l="29521" t="26966" r="37686" b="41750"/>
          <a:stretch/>
        </p:blipFill>
        <p:spPr>
          <a:xfrm>
            <a:off x="4283968" y="4581128"/>
            <a:ext cx="2154116" cy="1395434"/>
          </a:xfrm>
          <a:prstGeom prst="rect">
            <a:avLst/>
          </a:prstGeom>
        </p:spPr>
      </p:pic>
      <p:grpSp>
        <p:nvGrpSpPr>
          <p:cNvPr id="9" name="Gruppieren 8"/>
          <p:cNvGrpSpPr/>
          <p:nvPr/>
        </p:nvGrpSpPr>
        <p:grpSpPr>
          <a:xfrm>
            <a:off x="4728596" y="3141173"/>
            <a:ext cx="2363683" cy="671615"/>
            <a:chOff x="4728596" y="3141173"/>
            <a:chExt cx="2363683" cy="671615"/>
          </a:xfrm>
        </p:grpSpPr>
        <p:pic>
          <p:nvPicPr>
            <p:cNvPr id="7" name="Picture 2" descr="D:\Programmieren\greenfoot-szenarien\_Praktikum Wettingen\Kapitel 01\Kara 01 - Erste Schritte\images\tree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28596" y="3155453"/>
              <a:ext cx="657335" cy="6573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D:\Programmieren\greenfoot-szenarien\_Praktikum Wettingen\Kapitel 01\Kara 01 - Erste Schritte\images\leaf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34944" y="3141173"/>
              <a:ext cx="657335" cy="6573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9" name="Picture 5" descr="D:\Programmieren\greenfoot-szenarien\_Praktikum Wettingen\Kapitel 01\Kara 01 - Erste Schritte\images\mushroom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80112" y="3141173"/>
              <a:ext cx="657335" cy="6573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363019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Iapetus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Nyad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0</TotalTime>
  <Words>133</Words>
  <Application>Microsoft Office PowerPoint</Application>
  <PresentationFormat>Bildschirmpräsentation (4:3)</PresentationFormat>
  <Paragraphs>46</Paragraphs>
  <Slides>6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7" baseType="lpstr">
      <vt:lpstr>Median</vt:lpstr>
      <vt:lpstr>Programmieren</vt:lpstr>
      <vt:lpstr>Was haben wir vor?</vt:lpstr>
      <vt:lpstr>Was haben wir vor?</vt:lpstr>
      <vt:lpstr>Wie erreichen wir diese Ziele?</vt:lpstr>
      <vt:lpstr>Programmiererfahrung?</vt:lpstr>
      <vt:lpstr>Unsere Szenarien in Greenfoot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Marco Jakob</dc:creator>
  <cp:lastModifiedBy>Marco Jakob</cp:lastModifiedBy>
  <cp:revision>263</cp:revision>
  <dcterms:created xsi:type="dcterms:W3CDTF">2010-08-16T20:41:23Z</dcterms:created>
  <dcterms:modified xsi:type="dcterms:W3CDTF">2012-10-29T12:36:33Z</dcterms:modified>
</cp:coreProperties>
</file>