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27" r:id="rId3"/>
    <p:sldId id="347" r:id="rId4"/>
    <p:sldId id="343" r:id="rId5"/>
    <p:sldId id="342" r:id="rId6"/>
    <p:sldId id="348" r:id="rId7"/>
    <p:sldId id="344" r:id="rId8"/>
    <p:sldId id="345" r:id="rId9"/>
    <p:sldId id="346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>
        <p:scale>
          <a:sx n="75" d="100"/>
          <a:sy n="75" d="100"/>
        </p:scale>
        <p:origin x="-324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v2.0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Kapitel 3 - Variablen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Kapitel 3 - Variablen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Kapitel 3 - Variablen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Kapitel </a:t>
            </a:r>
            <a:r>
              <a:rPr lang="de-DE" smtClean="0"/>
              <a:t>3 – Variablen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Variablen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Zählen mit Kara:</a:t>
            </a:r>
          </a:p>
          <a:p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1043608" y="2492896"/>
            <a:ext cx="3600400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i;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i = 0;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5)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putLeaf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i = i + 1;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7241" cy="93610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400092" y="270892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Elementare Datentypen – Ganze Zahlen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0905756"/>
              </p:ext>
            </p:extLst>
          </p:nvPr>
        </p:nvGraphicFramePr>
        <p:xfrm>
          <a:off x="395536" y="1772816"/>
          <a:ext cx="8424936" cy="410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544"/>
                <a:gridCol w="2707880"/>
                <a:gridCol w="2736304"/>
                <a:gridCol w="1872208"/>
              </a:tblGrid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Typ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von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bis einschliesslich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Speicherbedarf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-128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-32‘768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32‘767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-2‘147‘483‘648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2‘147‘483‘647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-9‘223‘372‘036‘854‘775‘808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9‘223‘372‘036‘854‘775‘807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65‘635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  <a:r>
                        <a:rPr lang="de-CH" sz="1800" dirty="0" err="1">
                          <a:solidFill>
                            <a:schemeClr val="tx1"/>
                          </a:solidFill>
                          <a:effectLst/>
                        </a:rPr>
                        <a:t>bit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05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 smtClean="0"/>
              <a:t>Elementare Datentypen – Fliesskomma-Zahlen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0653845"/>
              </p:ext>
            </p:extLst>
          </p:nvPr>
        </p:nvGraphicFramePr>
        <p:xfrm>
          <a:off x="467544" y="1916832"/>
          <a:ext cx="8208912" cy="2520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626"/>
                <a:gridCol w="2132758"/>
                <a:gridCol w="2736304"/>
                <a:gridCol w="2016224"/>
              </a:tblGrid>
              <a:tr h="840093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 einschliesslich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Speicherbedarf</a:t>
                      </a:r>
                    </a:p>
                  </a:txBody>
                  <a:tcPr marL="68580" marR="68580" marT="0" marB="0"/>
                </a:tc>
              </a:tr>
              <a:tr h="840093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3.4*10^38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3.4*10^38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bit</a:t>
                      </a:r>
                    </a:p>
                  </a:txBody>
                  <a:tcPr marL="68580" marR="68580" marT="0" marB="0"/>
                </a:tc>
              </a:tr>
              <a:tr h="840093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1.7*10^308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1.7*10^308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</a:t>
                      </a: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0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Elementare Datentypen – Wahrheitswerte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10527563"/>
              </p:ext>
            </p:extLst>
          </p:nvPr>
        </p:nvGraphicFramePr>
        <p:xfrm>
          <a:off x="683569" y="2564904"/>
          <a:ext cx="6244916" cy="1456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353"/>
                <a:gridCol w="2665513"/>
                <a:gridCol w="2228050"/>
              </a:tblGrid>
              <a:tr h="728022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Wertebereich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Speicherbedarf</a:t>
                      </a:r>
                    </a:p>
                  </a:txBody>
                  <a:tcPr marL="68580" marR="68580" marT="0" marB="0"/>
                </a:tc>
              </a:tr>
              <a:tr h="728022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oder </a:t>
                      </a:r>
                      <a:r>
                        <a:rPr kumimoji="0" lang="de-DE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8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Vergleichsoperatoren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34151918"/>
              </p:ext>
            </p:extLst>
          </p:nvPr>
        </p:nvGraphicFramePr>
        <p:xfrm>
          <a:off x="611560" y="2132855"/>
          <a:ext cx="7992888" cy="352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11"/>
                <a:gridCol w="4015706"/>
                <a:gridCol w="2248071"/>
              </a:tblGrid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Bedeutung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Kleiner 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&lt; 12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Kleiner als oder 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&lt;= 23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Grösser 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&gt; 67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Grösser als oder 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&gt;= 45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== 2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!= 32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9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Arithmetische Operatoren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1569846"/>
              </p:ext>
            </p:extLst>
          </p:nvPr>
        </p:nvGraphicFramePr>
        <p:xfrm>
          <a:off x="539552" y="1988838"/>
          <a:ext cx="8136904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334"/>
                <a:gridCol w="4014727"/>
                <a:gridCol w="2492843"/>
              </a:tblGrid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Bedeutung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= wert + 34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Subtraktion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= 3.4 – t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Multiplikation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= h * 3.56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= m / v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Modulo (liefert den Rest der Division)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w % 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4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Variablen Vertiefung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5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von Heute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CH"/>
              <a:t>Variablen </a:t>
            </a:r>
            <a:r>
              <a:rPr lang="de-CH" smtClean="0"/>
              <a:t>Vertiefung</a:t>
            </a:r>
            <a:endParaRPr lang="de-CH" dirty="0"/>
          </a:p>
          <a:p>
            <a:pPr lvl="0"/>
            <a:r>
              <a:rPr lang="de-CH" dirty="0"/>
              <a:t>Kara </a:t>
            </a:r>
            <a:r>
              <a:rPr lang="de-CH" dirty="0" err="1"/>
              <a:t>Sokoban</a:t>
            </a:r>
            <a:endParaRPr lang="de-CH" dirty="0"/>
          </a:p>
          <a:p>
            <a:pPr lvl="1"/>
            <a:r>
              <a:rPr lang="de-CH" dirty="0"/>
              <a:t>Dokumentation einer Klasse anschauen</a:t>
            </a:r>
          </a:p>
          <a:p>
            <a:pPr lvl="1"/>
            <a:r>
              <a:rPr lang="de-CH" dirty="0"/>
              <a:t>Keyboard Input</a:t>
            </a:r>
          </a:p>
          <a:p>
            <a:pPr lvl="1"/>
            <a:r>
              <a:rPr lang="de-CH" dirty="0"/>
              <a:t>Strings vergleichen</a:t>
            </a:r>
          </a:p>
          <a:p>
            <a:pPr lvl="1"/>
            <a:r>
              <a:rPr lang="de-CH" dirty="0"/>
              <a:t>Eigene Levels erfassen</a:t>
            </a:r>
          </a:p>
          <a:p>
            <a:pPr lvl="1"/>
            <a:r>
              <a:rPr lang="de-CH" dirty="0" smtClean="0"/>
              <a:t>Evtl. </a:t>
            </a:r>
            <a:r>
              <a:rPr lang="de-CH" dirty="0" err="1" smtClean="0"/>
              <a:t>Highscore</a:t>
            </a:r>
            <a:r>
              <a:rPr lang="de-CH" dirty="0" smtClean="0"/>
              <a:t> </a:t>
            </a:r>
            <a:r>
              <a:rPr lang="de-CH" dirty="0"/>
              <a:t>sortieren</a:t>
            </a:r>
          </a:p>
          <a:p>
            <a:pPr lvl="1"/>
            <a:r>
              <a:rPr lang="de-CH" dirty="0" smtClean="0"/>
              <a:t>Evtl. Szenario exportieren</a:t>
            </a:r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Elementare Datentypen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BD9F7-2CD0-4F4D-B829-AAF33325C7B7}" type="slidenum">
              <a:rPr lang="de-CH" smtClean="0"/>
              <a:pPr/>
              <a:t>18</a:t>
            </a:fld>
            <a:r>
              <a:rPr lang="de-CH" smtClean="0"/>
              <a:t>  |</a:t>
            </a:r>
            <a:endParaRPr lang="de-CH"/>
          </a:p>
        </p:txBody>
      </p:sp>
      <p:grpSp>
        <p:nvGrpSpPr>
          <p:cNvPr id="28" name="Gruppieren 27"/>
          <p:cNvGrpSpPr/>
          <p:nvPr/>
        </p:nvGrpSpPr>
        <p:grpSpPr>
          <a:xfrm>
            <a:off x="2278684" y="4449557"/>
            <a:ext cx="834701" cy="1340889"/>
            <a:chOff x="689906" y="3100385"/>
            <a:chExt cx="834701" cy="1340889"/>
          </a:xfrm>
        </p:grpSpPr>
        <p:sp>
          <p:nvSpPr>
            <p:cNvPr id="9" name="Zylinder 8"/>
            <p:cNvSpPr/>
            <p:nvPr/>
          </p:nvSpPr>
          <p:spPr>
            <a:xfrm>
              <a:off x="857224" y="3100385"/>
              <a:ext cx="500066" cy="9001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89906" y="4071942"/>
              <a:ext cx="83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byte</a:t>
              </a:r>
              <a:endParaRPr lang="de-CH" dirty="0" smtClean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890408" y="4233493"/>
            <a:ext cx="928694" cy="1556953"/>
            <a:chOff x="646991" y="2884321"/>
            <a:chExt cx="928694" cy="1556953"/>
          </a:xfrm>
        </p:grpSpPr>
        <p:sp>
          <p:nvSpPr>
            <p:cNvPr id="30" name="Zylinder 29"/>
            <p:cNvSpPr/>
            <p:nvPr/>
          </p:nvSpPr>
          <p:spPr>
            <a:xfrm>
              <a:off x="785785" y="2884321"/>
              <a:ext cx="651107" cy="11161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46991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short</a:t>
              </a:r>
              <a:endParaRPr lang="de-CH" dirty="0" smtClean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596125" y="3949491"/>
            <a:ext cx="928694" cy="1840955"/>
            <a:chOff x="642910" y="2600319"/>
            <a:chExt cx="928694" cy="1840955"/>
          </a:xfrm>
        </p:grpSpPr>
        <p:sp>
          <p:nvSpPr>
            <p:cNvPr id="33" name="Zylinder 32"/>
            <p:cNvSpPr/>
            <p:nvPr/>
          </p:nvSpPr>
          <p:spPr>
            <a:xfrm>
              <a:off x="714348" y="2600319"/>
              <a:ext cx="785818" cy="141447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42910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int</a:t>
              </a:r>
              <a:endParaRPr lang="de-CH" dirty="0" smtClean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7301840" y="3706602"/>
            <a:ext cx="928694" cy="2083844"/>
            <a:chOff x="571472" y="2357430"/>
            <a:chExt cx="928694" cy="2083844"/>
          </a:xfrm>
        </p:grpSpPr>
        <p:sp>
          <p:nvSpPr>
            <p:cNvPr id="36" name="Zylinder 35"/>
            <p:cNvSpPr/>
            <p:nvPr/>
          </p:nvSpPr>
          <p:spPr>
            <a:xfrm>
              <a:off x="571472" y="2357430"/>
              <a:ext cx="928694" cy="167165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1472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long</a:t>
              </a:r>
              <a:endParaRPr lang="de-CH" dirty="0" smtClean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572967" y="4711190"/>
            <a:ext cx="928694" cy="1083712"/>
            <a:chOff x="571472" y="3357562"/>
            <a:chExt cx="928694" cy="1083712"/>
          </a:xfrm>
        </p:grpSpPr>
        <p:sp>
          <p:nvSpPr>
            <p:cNvPr id="65" name="Zylinder 64"/>
            <p:cNvSpPr/>
            <p:nvPr/>
          </p:nvSpPr>
          <p:spPr>
            <a:xfrm>
              <a:off x="857224" y="3357562"/>
              <a:ext cx="357190" cy="6429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71472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boolean</a:t>
              </a:r>
              <a:endParaRPr lang="de-CH" dirty="0" smtClean="0"/>
            </a:p>
          </p:txBody>
        </p:sp>
      </p:grpSp>
      <p:sp>
        <p:nvSpPr>
          <p:cNvPr id="70" name="Textfeld 69"/>
          <p:cNvSpPr txBox="1"/>
          <p:nvPr/>
        </p:nvSpPr>
        <p:spPr>
          <a:xfrm>
            <a:off x="517774" y="1916831"/>
            <a:ext cx="337263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Freihandform 12"/>
          <p:cNvSpPr/>
          <p:nvPr/>
        </p:nvSpPr>
        <p:spPr>
          <a:xfrm>
            <a:off x="1006447" y="2435224"/>
            <a:ext cx="2213004" cy="2275965"/>
          </a:xfrm>
          <a:custGeom>
            <a:avLst/>
            <a:gdLst>
              <a:gd name="connsiteX0" fmla="*/ 2209800 w 2219325"/>
              <a:gd name="connsiteY0" fmla="*/ 0 h 2152650"/>
              <a:gd name="connsiteX1" fmla="*/ 2219325 w 2219325"/>
              <a:gd name="connsiteY1" fmla="*/ 161925 h 2152650"/>
              <a:gd name="connsiteX2" fmla="*/ 2200275 w 2219325"/>
              <a:gd name="connsiteY2" fmla="*/ 285750 h 2152650"/>
              <a:gd name="connsiteX3" fmla="*/ 2171700 w 2219325"/>
              <a:gd name="connsiteY3" fmla="*/ 390525 h 2152650"/>
              <a:gd name="connsiteX4" fmla="*/ 2162175 w 2219325"/>
              <a:gd name="connsiteY4" fmla="*/ 428625 h 2152650"/>
              <a:gd name="connsiteX5" fmla="*/ 2143125 w 2219325"/>
              <a:gd name="connsiteY5" fmla="*/ 485775 h 2152650"/>
              <a:gd name="connsiteX6" fmla="*/ 2114550 w 2219325"/>
              <a:gd name="connsiteY6" fmla="*/ 542925 h 2152650"/>
              <a:gd name="connsiteX7" fmla="*/ 2076450 w 2219325"/>
              <a:gd name="connsiteY7" fmla="*/ 600075 h 2152650"/>
              <a:gd name="connsiteX8" fmla="*/ 2057400 w 2219325"/>
              <a:gd name="connsiteY8" fmla="*/ 628650 h 2152650"/>
              <a:gd name="connsiteX9" fmla="*/ 2038350 w 2219325"/>
              <a:gd name="connsiteY9" fmla="*/ 657225 h 2152650"/>
              <a:gd name="connsiteX10" fmla="*/ 1981200 w 2219325"/>
              <a:gd name="connsiteY10" fmla="*/ 704850 h 2152650"/>
              <a:gd name="connsiteX11" fmla="*/ 1952625 w 2219325"/>
              <a:gd name="connsiteY11" fmla="*/ 723900 h 2152650"/>
              <a:gd name="connsiteX12" fmla="*/ 1885950 w 2219325"/>
              <a:gd name="connsiteY12" fmla="*/ 771525 h 2152650"/>
              <a:gd name="connsiteX13" fmla="*/ 1847850 w 2219325"/>
              <a:gd name="connsiteY13" fmla="*/ 790575 h 2152650"/>
              <a:gd name="connsiteX14" fmla="*/ 1819275 w 2219325"/>
              <a:gd name="connsiteY14" fmla="*/ 809625 h 2152650"/>
              <a:gd name="connsiteX15" fmla="*/ 1762125 w 2219325"/>
              <a:gd name="connsiteY15" fmla="*/ 828675 h 2152650"/>
              <a:gd name="connsiteX16" fmla="*/ 1733550 w 2219325"/>
              <a:gd name="connsiteY16" fmla="*/ 838200 h 2152650"/>
              <a:gd name="connsiteX17" fmla="*/ 1695450 w 2219325"/>
              <a:gd name="connsiteY17" fmla="*/ 847725 h 2152650"/>
              <a:gd name="connsiteX18" fmla="*/ 1638300 w 2219325"/>
              <a:gd name="connsiteY18" fmla="*/ 866775 h 2152650"/>
              <a:gd name="connsiteX19" fmla="*/ 1590675 w 2219325"/>
              <a:gd name="connsiteY19" fmla="*/ 876300 h 2152650"/>
              <a:gd name="connsiteX20" fmla="*/ 1562100 w 2219325"/>
              <a:gd name="connsiteY20" fmla="*/ 885825 h 2152650"/>
              <a:gd name="connsiteX21" fmla="*/ 1485900 w 2219325"/>
              <a:gd name="connsiteY21" fmla="*/ 904875 h 2152650"/>
              <a:gd name="connsiteX22" fmla="*/ 1447800 w 2219325"/>
              <a:gd name="connsiteY22" fmla="*/ 914400 h 2152650"/>
              <a:gd name="connsiteX23" fmla="*/ 1419225 w 2219325"/>
              <a:gd name="connsiteY23" fmla="*/ 923925 h 2152650"/>
              <a:gd name="connsiteX24" fmla="*/ 1323975 w 2219325"/>
              <a:gd name="connsiteY24" fmla="*/ 942975 h 2152650"/>
              <a:gd name="connsiteX25" fmla="*/ 1276350 w 2219325"/>
              <a:gd name="connsiteY25" fmla="*/ 952500 h 2152650"/>
              <a:gd name="connsiteX26" fmla="*/ 1190625 w 2219325"/>
              <a:gd name="connsiteY26" fmla="*/ 962025 h 2152650"/>
              <a:gd name="connsiteX27" fmla="*/ 1076325 w 2219325"/>
              <a:gd name="connsiteY27" fmla="*/ 981075 h 2152650"/>
              <a:gd name="connsiteX28" fmla="*/ 1038225 w 2219325"/>
              <a:gd name="connsiteY28" fmla="*/ 990600 h 2152650"/>
              <a:gd name="connsiteX29" fmla="*/ 933450 w 2219325"/>
              <a:gd name="connsiteY29" fmla="*/ 1009650 h 2152650"/>
              <a:gd name="connsiteX30" fmla="*/ 876300 w 2219325"/>
              <a:gd name="connsiteY30" fmla="*/ 1028700 h 2152650"/>
              <a:gd name="connsiteX31" fmla="*/ 819150 w 2219325"/>
              <a:gd name="connsiteY31" fmla="*/ 1047750 h 2152650"/>
              <a:gd name="connsiteX32" fmla="*/ 790575 w 2219325"/>
              <a:gd name="connsiteY32" fmla="*/ 1057275 h 2152650"/>
              <a:gd name="connsiteX33" fmla="*/ 762000 w 2219325"/>
              <a:gd name="connsiteY33" fmla="*/ 1066800 h 2152650"/>
              <a:gd name="connsiteX34" fmla="*/ 638175 w 2219325"/>
              <a:gd name="connsiteY34" fmla="*/ 1095375 h 2152650"/>
              <a:gd name="connsiteX35" fmla="*/ 609600 w 2219325"/>
              <a:gd name="connsiteY35" fmla="*/ 1104900 h 2152650"/>
              <a:gd name="connsiteX36" fmla="*/ 542925 w 2219325"/>
              <a:gd name="connsiteY36" fmla="*/ 1114425 h 2152650"/>
              <a:gd name="connsiteX37" fmla="*/ 466725 w 2219325"/>
              <a:gd name="connsiteY37" fmla="*/ 1133475 h 2152650"/>
              <a:gd name="connsiteX38" fmla="*/ 438150 w 2219325"/>
              <a:gd name="connsiteY38" fmla="*/ 1143000 h 2152650"/>
              <a:gd name="connsiteX39" fmla="*/ 400050 w 2219325"/>
              <a:gd name="connsiteY39" fmla="*/ 1152525 h 2152650"/>
              <a:gd name="connsiteX40" fmla="*/ 342900 w 2219325"/>
              <a:gd name="connsiteY40" fmla="*/ 1171575 h 2152650"/>
              <a:gd name="connsiteX41" fmla="*/ 295275 w 2219325"/>
              <a:gd name="connsiteY41" fmla="*/ 1219200 h 2152650"/>
              <a:gd name="connsiteX42" fmla="*/ 238125 w 2219325"/>
              <a:gd name="connsiteY42" fmla="*/ 1276350 h 2152650"/>
              <a:gd name="connsiteX43" fmla="*/ 209550 w 2219325"/>
              <a:gd name="connsiteY43" fmla="*/ 1304925 h 2152650"/>
              <a:gd name="connsiteX44" fmla="*/ 180975 w 2219325"/>
              <a:gd name="connsiteY44" fmla="*/ 1323975 h 2152650"/>
              <a:gd name="connsiteX45" fmla="*/ 123825 w 2219325"/>
              <a:gd name="connsiteY45" fmla="*/ 1371600 h 2152650"/>
              <a:gd name="connsiteX46" fmla="*/ 95250 w 2219325"/>
              <a:gd name="connsiteY46" fmla="*/ 1428750 h 2152650"/>
              <a:gd name="connsiteX47" fmla="*/ 76200 w 2219325"/>
              <a:gd name="connsiteY47" fmla="*/ 1485900 h 2152650"/>
              <a:gd name="connsiteX48" fmla="*/ 57150 w 2219325"/>
              <a:gd name="connsiteY48" fmla="*/ 1562100 h 2152650"/>
              <a:gd name="connsiteX49" fmla="*/ 38100 w 2219325"/>
              <a:gd name="connsiteY49" fmla="*/ 1590675 h 2152650"/>
              <a:gd name="connsiteX50" fmla="*/ 9525 w 2219325"/>
              <a:gd name="connsiteY50" fmla="*/ 1695450 h 2152650"/>
              <a:gd name="connsiteX51" fmla="*/ 0 w 2219325"/>
              <a:gd name="connsiteY51" fmla="*/ 1733550 h 2152650"/>
              <a:gd name="connsiteX52" fmla="*/ 19050 w 2219325"/>
              <a:gd name="connsiteY52" fmla="*/ 1866900 h 2152650"/>
              <a:gd name="connsiteX53" fmla="*/ 38100 w 2219325"/>
              <a:gd name="connsiteY53" fmla="*/ 1943100 h 2152650"/>
              <a:gd name="connsiteX54" fmla="*/ 38100 w 2219325"/>
              <a:gd name="connsiteY54" fmla="*/ 2152650 h 2152650"/>
              <a:gd name="connsiteX0" fmla="*/ 2201005 w 2210530"/>
              <a:gd name="connsiteY0" fmla="*/ 0 h 2152650"/>
              <a:gd name="connsiteX1" fmla="*/ 2210530 w 2210530"/>
              <a:gd name="connsiteY1" fmla="*/ 161925 h 2152650"/>
              <a:gd name="connsiteX2" fmla="*/ 2191480 w 2210530"/>
              <a:gd name="connsiteY2" fmla="*/ 285750 h 2152650"/>
              <a:gd name="connsiteX3" fmla="*/ 2162905 w 2210530"/>
              <a:gd name="connsiteY3" fmla="*/ 390525 h 2152650"/>
              <a:gd name="connsiteX4" fmla="*/ 2153380 w 2210530"/>
              <a:gd name="connsiteY4" fmla="*/ 428625 h 2152650"/>
              <a:gd name="connsiteX5" fmla="*/ 2134330 w 2210530"/>
              <a:gd name="connsiteY5" fmla="*/ 485775 h 2152650"/>
              <a:gd name="connsiteX6" fmla="*/ 2105755 w 2210530"/>
              <a:gd name="connsiteY6" fmla="*/ 542925 h 2152650"/>
              <a:gd name="connsiteX7" fmla="*/ 2067655 w 2210530"/>
              <a:gd name="connsiteY7" fmla="*/ 600075 h 2152650"/>
              <a:gd name="connsiteX8" fmla="*/ 2048605 w 2210530"/>
              <a:gd name="connsiteY8" fmla="*/ 628650 h 2152650"/>
              <a:gd name="connsiteX9" fmla="*/ 2029555 w 2210530"/>
              <a:gd name="connsiteY9" fmla="*/ 657225 h 2152650"/>
              <a:gd name="connsiteX10" fmla="*/ 1972405 w 2210530"/>
              <a:gd name="connsiteY10" fmla="*/ 704850 h 2152650"/>
              <a:gd name="connsiteX11" fmla="*/ 1943830 w 2210530"/>
              <a:gd name="connsiteY11" fmla="*/ 723900 h 2152650"/>
              <a:gd name="connsiteX12" fmla="*/ 1877155 w 2210530"/>
              <a:gd name="connsiteY12" fmla="*/ 771525 h 2152650"/>
              <a:gd name="connsiteX13" fmla="*/ 1839055 w 2210530"/>
              <a:gd name="connsiteY13" fmla="*/ 790575 h 2152650"/>
              <a:gd name="connsiteX14" fmla="*/ 1810480 w 2210530"/>
              <a:gd name="connsiteY14" fmla="*/ 809625 h 2152650"/>
              <a:gd name="connsiteX15" fmla="*/ 1753330 w 2210530"/>
              <a:gd name="connsiteY15" fmla="*/ 828675 h 2152650"/>
              <a:gd name="connsiteX16" fmla="*/ 1724755 w 2210530"/>
              <a:gd name="connsiteY16" fmla="*/ 838200 h 2152650"/>
              <a:gd name="connsiteX17" fmla="*/ 1686655 w 2210530"/>
              <a:gd name="connsiteY17" fmla="*/ 847725 h 2152650"/>
              <a:gd name="connsiteX18" fmla="*/ 1629505 w 2210530"/>
              <a:gd name="connsiteY18" fmla="*/ 866775 h 2152650"/>
              <a:gd name="connsiteX19" fmla="*/ 1581880 w 2210530"/>
              <a:gd name="connsiteY19" fmla="*/ 876300 h 2152650"/>
              <a:gd name="connsiteX20" fmla="*/ 1553305 w 2210530"/>
              <a:gd name="connsiteY20" fmla="*/ 885825 h 2152650"/>
              <a:gd name="connsiteX21" fmla="*/ 1477105 w 2210530"/>
              <a:gd name="connsiteY21" fmla="*/ 904875 h 2152650"/>
              <a:gd name="connsiteX22" fmla="*/ 1439005 w 2210530"/>
              <a:gd name="connsiteY22" fmla="*/ 914400 h 2152650"/>
              <a:gd name="connsiteX23" fmla="*/ 1410430 w 2210530"/>
              <a:gd name="connsiteY23" fmla="*/ 923925 h 2152650"/>
              <a:gd name="connsiteX24" fmla="*/ 1315180 w 2210530"/>
              <a:gd name="connsiteY24" fmla="*/ 942975 h 2152650"/>
              <a:gd name="connsiteX25" fmla="*/ 1267555 w 2210530"/>
              <a:gd name="connsiteY25" fmla="*/ 952500 h 2152650"/>
              <a:gd name="connsiteX26" fmla="*/ 1181830 w 2210530"/>
              <a:gd name="connsiteY26" fmla="*/ 962025 h 2152650"/>
              <a:gd name="connsiteX27" fmla="*/ 1067530 w 2210530"/>
              <a:gd name="connsiteY27" fmla="*/ 981075 h 2152650"/>
              <a:gd name="connsiteX28" fmla="*/ 1029430 w 2210530"/>
              <a:gd name="connsiteY28" fmla="*/ 990600 h 2152650"/>
              <a:gd name="connsiteX29" fmla="*/ 924655 w 2210530"/>
              <a:gd name="connsiteY29" fmla="*/ 1009650 h 2152650"/>
              <a:gd name="connsiteX30" fmla="*/ 867505 w 2210530"/>
              <a:gd name="connsiteY30" fmla="*/ 1028700 h 2152650"/>
              <a:gd name="connsiteX31" fmla="*/ 810355 w 2210530"/>
              <a:gd name="connsiteY31" fmla="*/ 1047750 h 2152650"/>
              <a:gd name="connsiteX32" fmla="*/ 781780 w 2210530"/>
              <a:gd name="connsiteY32" fmla="*/ 1057275 h 2152650"/>
              <a:gd name="connsiteX33" fmla="*/ 753205 w 2210530"/>
              <a:gd name="connsiteY33" fmla="*/ 1066800 h 2152650"/>
              <a:gd name="connsiteX34" fmla="*/ 629380 w 2210530"/>
              <a:gd name="connsiteY34" fmla="*/ 1095375 h 2152650"/>
              <a:gd name="connsiteX35" fmla="*/ 600805 w 2210530"/>
              <a:gd name="connsiteY35" fmla="*/ 1104900 h 2152650"/>
              <a:gd name="connsiteX36" fmla="*/ 534130 w 2210530"/>
              <a:gd name="connsiteY36" fmla="*/ 1114425 h 2152650"/>
              <a:gd name="connsiteX37" fmla="*/ 457930 w 2210530"/>
              <a:gd name="connsiteY37" fmla="*/ 1133475 h 2152650"/>
              <a:gd name="connsiteX38" fmla="*/ 429355 w 2210530"/>
              <a:gd name="connsiteY38" fmla="*/ 1143000 h 2152650"/>
              <a:gd name="connsiteX39" fmla="*/ 391255 w 2210530"/>
              <a:gd name="connsiteY39" fmla="*/ 1152525 h 2152650"/>
              <a:gd name="connsiteX40" fmla="*/ 334105 w 2210530"/>
              <a:gd name="connsiteY40" fmla="*/ 1171575 h 2152650"/>
              <a:gd name="connsiteX41" fmla="*/ 286480 w 2210530"/>
              <a:gd name="connsiteY41" fmla="*/ 1219200 h 2152650"/>
              <a:gd name="connsiteX42" fmla="*/ 229330 w 2210530"/>
              <a:gd name="connsiteY42" fmla="*/ 1276350 h 2152650"/>
              <a:gd name="connsiteX43" fmla="*/ 200755 w 2210530"/>
              <a:gd name="connsiteY43" fmla="*/ 1304925 h 2152650"/>
              <a:gd name="connsiteX44" fmla="*/ 172180 w 2210530"/>
              <a:gd name="connsiteY44" fmla="*/ 1323975 h 2152650"/>
              <a:gd name="connsiteX45" fmla="*/ 115030 w 2210530"/>
              <a:gd name="connsiteY45" fmla="*/ 1371600 h 2152650"/>
              <a:gd name="connsiteX46" fmla="*/ 86455 w 2210530"/>
              <a:gd name="connsiteY46" fmla="*/ 1428750 h 2152650"/>
              <a:gd name="connsiteX47" fmla="*/ 67405 w 2210530"/>
              <a:gd name="connsiteY47" fmla="*/ 1485900 h 2152650"/>
              <a:gd name="connsiteX48" fmla="*/ 48355 w 2210530"/>
              <a:gd name="connsiteY48" fmla="*/ 1562100 h 2152650"/>
              <a:gd name="connsiteX49" fmla="*/ 29305 w 2210530"/>
              <a:gd name="connsiteY49" fmla="*/ 1590675 h 2152650"/>
              <a:gd name="connsiteX50" fmla="*/ 730 w 2210530"/>
              <a:gd name="connsiteY50" fmla="*/ 1695450 h 2152650"/>
              <a:gd name="connsiteX51" fmla="*/ 10255 w 2210530"/>
              <a:gd name="connsiteY51" fmla="*/ 1866900 h 2152650"/>
              <a:gd name="connsiteX52" fmla="*/ 29305 w 2210530"/>
              <a:gd name="connsiteY52" fmla="*/ 1943100 h 2152650"/>
              <a:gd name="connsiteX53" fmla="*/ 29305 w 2210530"/>
              <a:gd name="connsiteY53" fmla="*/ 2152650 h 2152650"/>
              <a:gd name="connsiteX0" fmla="*/ 2201005 w 2210530"/>
              <a:gd name="connsiteY0" fmla="*/ 0 h 2152650"/>
              <a:gd name="connsiteX1" fmla="*/ 2210530 w 2210530"/>
              <a:gd name="connsiteY1" fmla="*/ 161925 h 2152650"/>
              <a:gd name="connsiteX2" fmla="*/ 2191480 w 2210530"/>
              <a:gd name="connsiteY2" fmla="*/ 285750 h 2152650"/>
              <a:gd name="connsiteX3" fmla="*/ 2162905 w 2210530"/>
              <a:gd name="connsiteY3" fmla="*/ 390525 h 2152650"/>
              <a:gd name="connsiteX4" fmla="*/ 2153380 w 2210530"/>
              <a:gd name="connsiteY4" fmla="*/ 428625 h 2152650"/>
              <a:gd name="connsiteX5" fmla="*/ 2134330 w 2210530"/>
              <a:gd name="connsiteY5" fmla="*/ 485775 h 2152650"/>
              <a:gd name="connsiteX6" fmla="*/ 2105755 w 2210530"/>
              <a:gd name="connsiteY6" fmla="*/ 542925 h 2152650"/>
              <a:gd name="connsiteX7" fmla="*/ 2067655 w 2210530"/>
              <a:gd name="connsiteY7" fmla="*/ 600075 h 2152650"/>
              <a:gd name="connsiteX8" fmla="*/ 2048605 w 2210530"/>
              <a:gd name="connsiteY8" fmla="*/ 628650 h 2152650"/>
              <a:gd name="connsiteX9" fmla="*/ 2029555 w 2210530"/>
              <a:gd name="connsiteY9" fmla="*/ 657225 h 2152650"/>
              <a:gd name="connsiteX10" fmla="*/ 1972405 w 2210530"/>
              <a:gd name="connsiteY10" fmla="*/ 704850 h 2152650"/>
              <a:gd name="connsiteX11" fmla="*/ 1943830 w 2210530"/>
              <a:gd name="connsiteY11" fmla="*/ 723900 h 2152650"/>
              <a:gd name="connsiteX12" fmla="*/ 1877155 w 2210530"/>
              <a:gd name="connsiteY12" fmla="*/ 771525 h 2152650"/>
              <a:gd name="connsiteX13" fmla="*/ 1839055 w 2210530"/>
              <a:gd name="connsiteY13" fmla="*/ 790575 h 2152650"/>
              <a:gd name="connsiteX14" fmla="*/ 1810480 w 2210530"/>
              <a:gd name="connsiteY14" fmla="*/ 809625 h 2152650"/>
              <a:gd name="connsiteX15" fmla="*/ 1753330 w 2210530"/>
              <a:gd name="connsiteY15" fmla="*/ 828675 h 2152650"/>
              <a:gd name="connsiteX16" fmla="*/ 1724755 w 2210530"/>
              <a:gd name="connsiteY16" fmla="*/ 838200 h 2152650"/>
              <a:gd name="connsiteX17" fmla="*/ 1686655 w 2210530"/>
              <a:gd name="connsiteY17" fmla="*/ 847725 h 2152650"/>
              <a:gd name="connsiteX18" fmla="*/ 1629505 w 2210530"/>
              <a:gd name="connsiteY18" fmla="*/ 866775 h 2152650"/>
              <a:gd name="connsiteX19" fmla="*/ 1581880 w 2210530"/>
              <a:gd name="connsiteY19" fmla="*/ 876300 h 2152650"/>
              <a:gd name="connsiteX20" fmla="*/ 1553305 w 2210530"/>
              <a:gd name="connsiteY20" fmla="*/ 885825 h 2152650"/>
              <a:gd name="connsiteX21" fmla="*/ 1477105 w 2210530"/>
              <a:gd name="connsiteY21" fmla="*/ 904875 h 2152650"/>
              <a:gd name="connsiteX22" fmla="*/ 1439005 w 2210530"/>
              <a:gd name="connsiteY22" fmla="*/ 914400 h 2152650"/>
              <a:gd name="connsiteX23" fmla="*/ 1410430 w 2210530"/>
              <a:gd name="connsiteY23" fmla="*/ 923925 h 2152650"/>
              <a:gd name="connsiteX24" fmla="*/ 1315180 w 2210530"/>
              <a:gd name="connsiteY24" fmla="*/ 942975 h 2152650"/>
              <a:gd name="connsiteX25" fmla="*/ 1267555 w 2210530"/>
              <a:gd name="connsiteY25" fmla="*/ 952500 h 2152650"/>
              <a:gd name="connsiteX26" fmla="*/ 1181830 w 2210530"/>
              <a:gd name="connsiteY26" fmla="*/ 962025 h 2152650"/>
              <a:gd name="connsiteX27" fmla="*/ 1067530 w 2210530"/>
              <a:gd name="connsiteY27" fmla="*/ 981075 h 2152650"/>
              <a:gd name="connsiteX28" fmla="*/ 1029430 w 2210530"/>
              <a:gd name="connsiteY28" fmla="*/ 990600 h 2152650"/>
              <a:gd name="connsiteX29" fmla="*/ 924655 w 2210530"/>
              <a:gd name="connsiteY29" fmla="*/ 1009650 h 2152650"/>
              <a:gd name="connsiteX30" fmla="*/ 867505 w 2210530"/>
              <a:gd name="connsiteY30" fmla="*/ 1028700 h 2152650"/>
              <a:gd name="connsiteX31" fmla="*/ 810355 w 2210530"/>
              <a:gd name="connsiteY31" fmla="*/ 1047750 h 2152650"/>
              <a:gd name="connsiteX32" fmla="*/ 781780 w 2210530"/>
              <a:gd name="connsiteY32" fmla="*/ 1057275 h 2152650"/>
              <a:gd name="connsiteX33" fmla="*/ 753205 w 2210530"/>
              <a:gd name="connsiteY33" fmla="*/ 1066800 h 2152650"/>
              <a:gd name="connsiteX34" fmla="*/ 629380 w 2210530"/>
              <a:gd name="connsiteY34" fmla="*/ 1095375 h 2152650"/>
              <a:gd name="connsiteX35" fmla="*/ 600805 w 2210530"/>
              <a:gd name="connsiteY35" fmla="*/ 1104900 h 2152650"/>
              <a:gd name="connsiteX36" fmla="*/ 534130 w 2210530"/>
              <a:gd name="connsiteY36" fmla="*/ 1114425 h 2152650"/>
              <a:gd name="connsiteX37" fmla="*/ 457930 w 2210530"/>
              <a:gd name="connsiteY37" fmla="*/ 1133475 h 2152650"/>
              <a:gd name="connsiteX38" fmla="*/ 429355 w 2210530"/>
              <a:gd name="connsiteY38" fmla="*/ 1143000 h 2152650"/>
              <a:gd name="connsiteX39" fmla="*/ 391255 w 2210530"/>
              <a:gd name="connsiteY39" fmla="*/ 1152525 h 2152650"/>
              <a:gd name="connsiteX40" fmla="*/ 334105 w 2210530"/>
              <a:gd name="connsiteY40" fmla="*/ 1171575 h 2152650"/>
              <a:gd name="connsiteX41" fmla="*/ 286480 w 2210530"/>
              <a:gd name="connsiteY41" fmla="*/ 1219200 h 2152650"/>
              <a:gd name="connsiteX42" fmla="*/ 229330 w 2210530"/>
              <a:gd name="connsiteY42" fmla="*/ 1276350 h 2152650"/>
              <a:gd name="connsiteX43" fmla="*/ 200755 w 2210530"/>
              <a:gd name="connsiteY43" fmla="*/ 1304925 h 2152650"/>
              <a:gd name="connsiteX44" fmla="*/ 172180 w 2210530"/>
              <a:gd name="connsiteY44" fmla="*/ 1323975 h 2152650"/>
              <a:gd name="connsiteX45" fmla="*/ 115030 w 2210530"/>
              <a:gd name="connsiteY45" fmla="*/ 1371600 h 2152650"/>
              <a:gd name="connsiteX46" fmla="*/ 86455 w 2210530"/>
              <a:gd name="connsiteY46" fmla="*/ 1428750 h 2152650"/>
              <a:gd name="connsiteX47" fmla="*/ 67405 w 2210530"/>
              <a:gd name="connsiteY47" fmla="*/ 1485900 h 2152650"/>
              <a:gd name="connsiteX48" fmla="*/ 29305 w 2210530"/>
              <a:gd name="connsiteY48" fmla="*/ 1590675 h 2152650"/>
              <a:gd name="connsiteX49" fmla="*/ 730 w 2210530"/>
              <a:gd name="connsiteY49" fmla="*/ 1695450 h 2152650"/>
              <a:gd name="connsiteX50" fmla="*/ 10255 w 2210530"/>
              <a:gd name="connsiteY50" fmla="*/ 1866900 h 2152650"/>
              <a:gd name="connsiteX51" fmla="*/ 29305 w 2210530"/>
              <a:gd name="connsiteY51" fmla="*/ 1943100 h 2152650"/>
              <a:gd name="connsiteX52" fmla="*/ 29305 w 2210530"/>
              <a:gd name="connsiteY52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13004" h="2152650">
                <a:moveTo>
                  <a:pt x="2203479" y="0"/>
                </a:moveTo>
                <a:cubicBezTo>
                  <a:pt x="2206654" y="53975"/>
                  <a:pt x="2213004" y="107857"/>
                  <a:pt x="2213004" y="161925"/>
                </a:cubicBezTo>
                <a:cubicBezTo>
                  <a:pt x="2213004" y="188881"/>
                  <a:pt x="2201205" y="254329"/>
                  <a:pt x="2193954" y="285750"/>
                </a:cubicBezTo>
                <a:cubicBezTo>
                  <a:pt x="2153206" y="462325"/>
                  <a:pt x="2190570" y="302355"/>
                  <a:pt x="2165379" y="390525"/>
                </a:cubicBezTo>
                <a:cubicBezTo>
                  <a:pt x="2161783" y="403112"/>
                  <a:pt x="2159616" y="416086"/>
                  <a:pt x="2155854" y="428625"/>
                </a:cubicBezTo>
                <a:cubicBezTo>
                  <a:pt x="2150084" y="447859"/>
                  <a:pt x="2147943" y="469067"/>
                  <a:pt x="2136804" y="485775"/>
                </a:cubicBezTo>
                <a:cubicBezTo>
                  <a:pt x="2052234" y="612630"/>
                  <a:pt x="2173954" y="424619"/>
                  <a:pt x="2108229" y="542925"/>
                </a:cubicBezTo>
                <a:cubicBezTo>
                  <a:pt x="2097110" y="562939"/>
                  <a:pt x="2082829" y="581025"/>
                  <a:pt x="2070129" y="600075"/>
                </a:cubicBezTo>
                <a:lnTo>
                  <a:pt x="2051079" y="628650"/>
                </a:lnTo>
                <a:cubicBezTo>
                  <a:pt x="2044729" y="638175"/>
                  <a:pt x="2041554" y="650875"/>
                  <a:pt x="2032029" y="657225"/>
                </a:cubicBezTo>
                <a:cubicBezTo>
                  <a:pt x="1961083" y="704523"/>
                  <a:pt x="2048218" y="643734"/>
                  <a:pt x="1974879" y="704850"/>
                </a:cubicBezTo>
                <a:cubicBezTo>
                  <a:pt x="1966085" y="712179"/>
                  <a:pt x="1955619" y="717246"/>
                  <a:pt x="1946304" y="723900"/>
                </a:cubicBezTo>
                <a:cubicBezTo>
                  <a:pt x="1925861" y="738502"/>
                  <a:pt x="1902077" y="758698"/>
                  <a:pt x="1879629" y="771525"/>
                </a:cubicBezTo>
                <a:cubicBezTo>
                  <a:pt x="1867301" y="778570"/>
                  <a:pt x="1853857" y="783530"/>
                  <a:pt x="1841529" y="790575"/>
                </a:cubicBezTo>
                <a:cubicBezTo>
                  <a:pt x="1831590" y="796255"/>
                  <a:pt x="1823415" y="804976"/>
                  <a:pt x="1812954" y="809625"/>
                </a:cubicBezTo>
                <a:cubicBezTo>
                  <a:pt x="1794604" y="817780"/>
                  <a:pt x="1774854" y="822325"/>
                  <a:pt x="1755804" y="828675"/>
                </a:cubicBezTo>
                <a:cubicBezTo>
                  <a:pt x="1746279" y="831850"/>
                  <a:pt x="1736969" y="835765"/>
                  <a:pt x="1727229" y="838200"/>
                </a:cubicBezTo>
                <a:cubicBezTo>
                  <a:pt x="1714529" y="841375"/>
                  <a:pt x="1701668" y="843963"/>
                  <a:pt x="1689129" y="847725"/>
                </a:cubicBezTo>
                <a:cubicBezTo>
                  <a:pt x="1669895" y="853495"/>
                  <a:pt x="1651670" y="862837"/>
                  <a:pt x="1631979" y="866775"/>
                </a:cubicBezTo>
                <a:cubicBezTo>
                  <a:pt x="1616104" y="869950"/>
                  <a:pt x="1600060" y="872373"/>
                  <a:pt x="1584354" y="876300"/>
                </a:cubicBezTo>
                <a:cubicBezTo>
                  <a:pt x="1574614" y="878735"/>
                  <a:pt x="1565465" y="883183"/>
                  <a:pt x="1555779" y="885825"/>
                </a:cubicBezTo>
                <a:cubicBezTo>
                  <a:pt x="1530520" y="892714"/>
                  <a:pt x="1504979" y="898525"/>
                  <a:pt x="1479579" y="904875"/>
                </a:cubicBezTo>
                <a:cubicBezTo>
                  <a:pt x="1466879" y="908050"/>
                  <a:pt x="1453898" y="910260"/>
                  <a:pt x="1441479" y="914400"/>
                </a:cubicBezTo>
                <a:cubicBezTo>
                  <a:pt x="1431954" y="917575"/>
                  <a:pt x="1422687" y="921667"/>
                  <a:pt x="1412904" y="923925"/>
                </a:cubicBezTo>
                <a:cubicBezTo>
                  <a:pt x="1381354" y="931206"/>
                  <a:pt x="1349404" y="936625"/>
                  <a:pt x="1317654" y="942975"/>
                </a:cubicBezTo>
                <a:cubicBezTo>
                  <a:pt x="1301779" y="946150"/>
                  <a:pt x="1286119" y="950712"/>
                  <a:pt x="1270029" y="952500"/>
                </a:cubicBezTo>
                <a:lnTo>
                  <a:pt x="1184304" y="962025"/>
                </a:lnTo>
                <a:cubicBezTo>
                  <a:pt x="1098564" y="983460"/>
                  <a:pt x="1203789" y="958778"/>
                  <a:pt x="1070004" y="981075"/>
                </a:cubicBezTo>
                <a:cubicBezTo>
                  <a:pt x="1057091" y="983227"/>
                  <a:pt x="1044741" y="988033"/>
                  <a:pt x="1031904" y="990600"/>
                </a:cubicBezTo>
                <a:cubicBezTo>
                  <a:pt x="1004676" y="996046"/>
                  <a:pt x="955222" y="1001988"/>
                  <a:pt x="927129" y="1009650"/>
                </a:cubicBezTo>
                <a:cubicBezTo>
                  <a:pt x="907756" y="1014934"/>
                  <a:pt x="889029" y="1022350"/>
                  <a:pt x="869979" y="1028700"/>
                </a:cubicBezTo>
                <a:lnTo>
                  <a:pt x="812829" y="1047750"/>
                </a:lnTo>
                <a:lnTo>
                  <a:pt x="784254" y="1057275"/>
                </a:lnTo>
                <a:cubicBezTo>
                  <a:pt x="774729" y="1060450"/>
                  <a:pt x="765524" y="1064831"/>
                  <a:pt x="755679" y="1066800"/>
                </a:cubicBezTo>
                <a:cubicBezTo>
                  <a:pt x="717899" y="1074356"/>
                  <a:pt x="666319" y="1083887"/>
                  <a:pt x="631854" y="1095375"/>
                </a:cubicBezTo>
                <a:cubicBezTo>
                  <a:pt x="622329" y="1098550"/>
                  <a:pt x="613124" y="1102931"/>
                  <a:pt x="603279" y="1104900"/>
                </a:cubicBezTo>
                <a:cubicBezTo>
                  <a:pt x="581264" y="1109303"/>
                  <a:pt x="558829" y="1111250"/>
                  <a:pt x="536604" y="1114425"/>
                </a:cubicBezTo>
                <a:cubicBezTo>
                  <a:pt x="471285" y="1136198"/>
                  <a:pt x="552356" y="1110487"/>
                  <a:pt x="460404" y="1133475"/>
                </a:cubicBezTo>
                <a:cubicBezTo>
                  <a:pt x="450664" y="1135910"/>
                  <a:pt x="441483" y="1140242"/>
                  <a:pt x="431829" y="1143000"/>
                </a:cubicBezTo>
                <a:cubicBezTo>
                  <a:pt x="419242" y="1146596"/>
                  <a:pt x="406268" y="1148763"/>
                  <a:pt x="393729" y="1152525"/>
                </a:cubicBezTo>
                <a:cubicBezTo>
                  <a:pt x="374495" y="1158295"/>
                  <a:pt x="336579" y="1171575"/>
                  <a:pt x="336579" y="1171575"/>
                </a:cubicBezTo>
                <a:cubicBezTo>
                  <a:pt x="297324" y="1230457"/>
                  <a:pt x="340909" y="1173018"/>
                  <a:pt x="288954" y="1219200"/>
                </a:cubicBezTo>
                <a:cubicBezTo>
                  <a:pt x="268818" y="1237098"/>
                  <a:pt x="250854" y="1257300"/>
                  <a:pt x="231804" y="1276350"/>
                </a:cubicBezTo>
                <a:cubicBezTo>
                  <a:pt x="222279" y="1285875"/>
                  <a:pt x="214437" y="1297453"/>
                  <a:pt x="203229" y="1304925"/>
                </a:cubicBezTo>
                <a:cubicBezTo>
                  <a:pt x="193704" y="1311275"/>
                  <a:pt x="183448" y="1316646"/>
                  <a:pt x="174654" y="1323975"/>
                </a:cubicBezTo>
                <a:cubicBezTo>
                  <a:pt x="101315" y="1385091"/>
                  <a:pt x="188450" y="1324302"/>
                  <a:pt x="117504" y="1371600"/>
                </a:cubicBezTo>
                <a:cubicBezTo>
                  <a:pt x="82766" y="1475813"/>
                  <a:pt x="138168" y="1317963"/>
                  <a:pt x="88929" y="1428750"/>
                </a:cubicBezTo>
                <a:cubicBezTo>
                  <a:pt x="80774" y="1447100"/>
                  <a:pt x="84166" y="1441450"/>
                  <a:pt x="69879" y="1485900"/>
                </a:cubicBezTo>
                <a:cubicBezTo>
                  <a:pt x="55592" y="1530350"/>
                  <a:pt x="12729" y="1631950"/>
                  <a:pt x="3204" y="1695450"/>
                </a:cubicBezTo>
                <a:cubicBezTo>
                  <a:pt x="-6321" y="1758950"/>
                  <a:pt x="7967" y="1790700"/>
                  <a:pt x="12729" y="1866900"/>
                </a:cubicBezTo>
                <a:cubicBezTo>
                  <a:pt x="17491" y="1943100"/>
                  <a:pt x="27810" y="2093119"/>
                  <a:pt x="31779" y="215265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Textfeld 72"/>
          <p:cNvSpPr txBox="1"/>
          <p:nvPr/>
        </p:nvSpPr>
        <p:spPr>
          <a:xfrm>
            <a:off x="5266965" y="1916831"/>
            <a:ext cx="22540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 x = 12;</a:t>
            </a:r>
          </a:p>
        </p:txBody>
      </p:sp>
      <p:sp>
        <p:nvSpPr>
          <p:cNvPr id="24" name="Freihandform 23"/>
          <p:cNvSpPr/>
          <p:nvPr/>
        </p:nvSpPr>
        <p:spPr>
          <a:xfrm>
            <a:off x="6054291" y="2420888"/>
            <a:ext cx="1001027" cy="1632255"/>
          </a:xfrm>
          <a:custGeom>
            <a:avLst/>
            <a:gdLst>
              <a:gd name="connsiteX0" fmla="*/ 1001027 w 1001027"/>
              <a:gd name="connsiteY0" fmla="*/ 0 h 1530417"/>
              <a:gd name="connsiteX1" fmla="*/ 981776 w 1001027"/>
              <a:gd name="connsiteY1" fmla="*/ 115503 h 1530417"/>
              <a:gd name="connsiteX2" fmla="*/ 972151 w 1001027"/>
              <a:gd name="connsiteY2" fmla="*/ 144379 h 1530417"/>
              <a:gd name="connsiteX3" fmla="*/ 924025 w 1001027"/>
              <a:gd name="connsiteY3" fmla="*/ 192505 h 1530417"/>
              <a:gd name="connsiteX4" fmla="*/ 866273 w 1001027"/>
              <a:gd name="connsiteY4" fmla="*/ 240631 h 1530417"/>
              <a:gd name="connsiteX5" fmla="*/ 847023 w 1001027"/>
              <a:gd name="connsiteY5" fmla="*/ 269507 h 1530417"/>
              <a:gd name="connsiteX6" fmla="*/ 818147 w 1001027"/>
              <a:gd name="connsiteY6" fmla="*/ 279132 h 1530417"/>
              <a:gd name="connsiteX7" fmla="*/ 750770 w 1001027"/>
              <a:gd name="connsiteY7" fmla="*/ 298383 h 1530417"/>
              <a:gd name="connsiteX8" fmla="*/ 673768 w 1001027"/>
              <a:gd name="connsiteY8" fmla="*/ 327259 h 1530417"/>
              <a:gd name="connsiteX9" fmla="*/ 644892 w 1001027"/>
              <a:gd name="connsiteY9" fmla="*/ 336884 h 1530417"/>
              <a:gd name="connsiteX10" fmla="*/ 510138 w 1001027"/>
              <a:gd name="connsiteY10" fmla="*/ 375385 h 1530417"/>
              <a:gd name="connsiteX11" fmla="*/ 452387 w 1001027"/>
              <a:gd name="connsiteY11" fmla="*/ 394636 h 1530417"/>
              <a:gd name="connsiteX12" fmla="*/ 423511 w 1001027"/>
              <a:gd name="connsiteY12" fmla="*/ 404261 h 1530417"/>
              <a:gd name="connsiteX13" fmla="*/ 385010 w 1001027"/>
              <a:gd name="connsiteY13" fmla="*/ 423511 h 1530417"/>
              <a:gd name="connsiteX14" fmla="*/ 298383 w 1001027"/>
              <a:gd name="connsiteY14" fmla="*/ 471638 h 1530417"/>
              <a:gd name="connsiteX15" fmla="*/ 269507 w 1001027"/>
              <a:gd name="connsiteY15" fmla="*/ 500514 h 1530417"/>
              <a:gd name="connsiteX16" fmla="*/ 250256 w 1001027"/>
              <a:gd name="connsiteY16" fmla="*/ 529389 h 1530417"/>
              <a:gd name="connsiteX17" fmla="*/ 221381 w 1001027"/>
              <a:gd name="connsiteY17" fmla="*/ 548640 h 1530417"/>
              <a:gd name="connsiteX18" fmla="*/ 173254 w 1001027"/>
              <a:gd name="connsiteY18" fmla="*/ 606391 h 1530417"/>
              <a:gd name="connsiteX19" fmla="*/ 134753 w 1001027"/>
              <a:gd name="connsiteY19" fmla="*/ 664143 h 1530417"/>
              <a:gd name="connsiteX20" fmla="*/ 115503 w 1001027"/>
              <a:gd name="connsiteY20" fmla="*/ 693019 h 1530417"/>
              <a:gd name="connsiteX21" fmla="*/ 96252 w 1001027"/>
              <a:gd name="connsiteY21" fmla="*/ 721895 h 1530417"/>
              <a:gd name="connsiteX22" fmla="*/ 67376 w 1001027"/>
              <a:gd name="connsiteY22" fmla="*/ 808522 h 1530417"/>
              <a:gd name="connsiteX23" fmla="*/ 57751 w 1001027"/>
              <a:gd name="connsiteY23" fmla="*/ 837398 h 1530417"/>
              <a:gd name="connsiteX24" fmla="*/ 38501 w 1001027"/>
              <a:gd name="connsiteY24" fmla="*/ 962526 h 1530417"/>
              <a:gd name="connsiteX25" fmla="*/ 19250 w 1001027"/>
              <a:gd name="connsiteY25" fmla="*/ 1049154 h 1530417"/>
              <a:gd name="connsiteX26" fmla="*/ 9625 w 1001027"/>
              <a:gd name="connsiteY26" fmla="*/ 1203158 h 1530417"/>
              <a:gd name="connsiteX27" fmla="*/ 0 w 1001027"/>
              <a:gd name="connsiteY27" fmla="*/ 1289785 h 1530417"/>
              <a:gd name="connsiteX28" fmla="*/ 19250 w 1001027"/>
              <a:gd name="connsiteY28" fmla="*/ 1482290 h 1530417"/>
              <a:gd name="connsiteX29" fmla="*/ 19250 w 1001027"/>
              <a:gd name="connsiteY29" fmla="*/ 1530417 h 153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01027" h="1530417">
                <a:moveTo>
                  <a:pt x="1001027" y="0"/>
                </a:moveTo>
                <a:cubicBezTo>
                  <a:pt x="995592" y="38044"/>
                  <a:pt x="991162" y="77961"/>
                  <a:pt x="981776" y="115503"/>
                </a:cubicBezTo>
                <a:cubicBezTo>
                  <a:pt x="979315" y="125346"/>
                  <a:pt x="976688" y="135304"/>
                  <a:pt x="972151" y="144379"/>
                </a:cubicBezTo>
                <a:cubicBezTo>
                  <a:pt x="951984" y="184715"/>
                  <a:pt x="957027" y="165004"/>
                  <a:pt x="924025" y="192505"/>
                </a:cubicBezTo>
                <a:cubicBezTo>
                  <a:pt x="849913" y="254264"/>
                  <a:pt x="937966" y="192837"/>
                  <a:pt x="866273" y="240631"/>
                </a:cubicBezTo>
                <a:cubicBezTo>
                  <a:pt x="859856" y="250256"/>
                  <a:pt x="856056" y="262280"/>
                  <a:pt x="847023" y="269507"/>
                </a:cubicBezTo>
                <a:cubicBezTo>
                  <a:pt x="839100" y="275845"/>
                  <a:pt x="827903" y="276345"/>
                  <a:pt x="818147" y="279132"/>
                </a:cubicBezTo>
                <a:cubicBezTo>
                  <a:pt x="733545" y="303305"/>
                  <a:pt x="820005" y="275306"/>
                  <a:pt x="750770" y="298383"/>
                </a:cubicBezTo>
                <a:cubicBezTo>
                  <a:pt x="703236" y="330073"/>
                  <a:pt x="740373" y="310608"/>
                  <a:pt x="673768" y="327259"/>
                </a:cubicBezTo>
                <a:cubicBezTo>
                  <a:pt x="663925" y="329720"/>
                  <a:pt x="654680" y="334214"/>
                  <a:pt x="644892" y="336884"/>
                </a:cubicBezTo>
                <a:cubicBezTo>
                  <a:pt x="511955" y="373140"/>
                  <a:pt x="620792" y="338501"/>
                  <a:pt x="510138" y="375385"/>
                </a:cubicBezTo>
                <a:lnTo>
                  <a:pt x="452387" y="394636"/>
                </a:lnTo>
                <a:cubicBezTo>
                  <a:pt x="442762" y="397844"/>
                  <a:pt x="432586" y="399724"/>
                  <a:pt x="423511" y="404261"/>
                </a:cubicBezTo>
                <a:cubicBezTo>
                  <a:pt x="410677" y="410678"/>
                  <a:pt x="397314" y="416129"/>
                  <a:pt x="385010" y="423511"/>
                </a:cubicBezTo>
                <a:cubicBezTo>
                  <a:pt x="302264" y="473158"/>
                  <a:pt x="356465" y="452275"/>
                  <a:pt x="298383" y="471638"/>
                </a:cubicBezTo>
                <a:cubicBezTo>
                  <a:pt x="288758" y="481263"/>
                  <a:pt x="278221" y="490057"/>
                  <a:pt x="269507" y="500514"/>
                </a:cubicBezTo>
                <a:cubicBezTo>
                  <a:pt x="262101" y="509401"/>
                  <a:pt x="258436" y="521209"/>
                  <a:pt x="250256" y="529389"/>
                </a:cubicBezTo>
                <a:cubicBezTo>
                  <a:pt x="242076" y="537569"/>
                  <a:pt x="231006" y="542223"/>
                  <a:pt x="221381" y="548640"/>
                </a:cubicBezTo>
                <a:cubicBezTo>
                  <a:pt x="152582" y="651836"/>
                  <a:pt x="259727" y="495212"/>
                  <a:pt x="173254" y="606391"/>
                </a:cubicBezTo>
                <a:cubicBezTo>
                  <a:pt x="159050" y="624654"/>
                  <a:pt x="147587" y="644892"/>
                  <a:pt x="134753" y="664143"/>
                </a:cubicBezTo>
                <a:lnTo>
                  <a:pt x="115503" y="693019"/>
                </a:lnTo>
                <a:lnTo>
                  <a:pt x="96252" y="721895"/>
                </a:lnTo>
                <a:lnTo>
                  <a:pt x="67376" y="808522"/>
                </a:lnTo>
                <a:lnTo>
                  <a:pt x="57751" y="837398"/>
                </a:lnTo>
                <a:cubicBezTo>
                  <a:pt x="37514" y="1019533"/>
                  <a:pt x="59339" y="858338"/>
                  <a:pt x="38501" y="962526"/>
                </a:cubicBezTo>
                <a:cubicBezTo>
                  <a:pt x="21561" y="1047224"/>
                  <a:pt x="37982" y="992957"/>
                  <a:pt x="19250" y="1049154"/>
                </a:cubicBezTo>
                <a:cubicBezTo>
                  <a:pt x="16042" y="1100489"/>
                  <a:pt x="13727" y="1151887"/>
                  <a:pt x="9625" y="1203158"/>
                </a:cubicBezTo>
                <a:cubicBezTo>
                  <a:pt x="7308" y="1232119"/>
                  <a:pt x="0" y="1260732"/>
                  <a:pt x="0" y="1289785"/>
                </a:cubicBezTo>
                <a:cubicBezTo>
                  <a:pt x="0" y="1519301"/>
                  <a:pt x="6996" y="1347488"/>
                  <a:pt x="19250" y="1482290"/>
                </a:cubicBezTo>
                <a:cubicBezTo>
                  <a:pt x="20702" y="1498266"/>
                  <a:pt x="19250" y="1514375"/>
                  <a:pt x="19250" y="1530417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8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3" grpId="0" animBg="1"/>
      <p:bldP spid="7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Referenztypen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BD9F7-2CD0-4F4D-B829-AAF33325C7B7}" type="slidenum">
              <a:rPr lang="de-CH" smtClean="0"/>
              <a:pPr/>
              <a:t>19</a:t>
            </a:fld>
            <a:r>
              <a:rPr lang="de-CH" smtClean="0"/>
              <a:t>  |</a:t>
            </a:r>
            <a:endParaRPr lang="de-CH"/>
          </a:p>
        </p:txBody>
      </p:sp>
      <p:sp>
        <p:nvSpPr>
          <p:cNvPr id="67" name="Textfeld 66"/>
          <p:cNvSpPr txBox="1"/>
          <p:nvPr/>
        </p:nvSpPr>
        <p:spPr>
          <a:xfrm>
            <a:off x="517774" y="1916831"/>
            <a:ext cx="39102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Kara k = </a:t>
            </a:r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 Kara();</a:t>
            </a:r>
          </a:p>
          <a:p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k.move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5126780" y="1886350"/>
            <a:ext cx="2928958" cy="3866936"/>
            <a:chOff x="5796136" y="1743347"/>
            <a:chExt cx="2928958" cy="3866936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5796136" y="1743347"/>
              <a:ext cx="2928958" cy="3866936"/>
              <a:chOff x="5715008" y="2003098"/>
              <a:chExt cx="2928958" cy="3866936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7199966" y="2003098"/>
                <a:ext cx="1285884" cy="1285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43" name="Gruppieren 42"/>
              <p:cNvGrpSpPr/>
              <p:nvPr/>
            </p:nvGrpSpPr>
            <p:grpSpPr>
              <a:xfrm>
                <a:off x="5715008" y="3429000"/>
                <a:ext cx="963908" cy="2056741"/>
                <a:chOff x="4571302" y="2901033"/>
                <a:chExt cx="963908" cy="2056741"/>
              </a:xfrm>
            </p:grpSpPr>
            <p:sp>
              <p:nvSpPr>
                <p:cNvPr id="47" name="Zylinder 46"/>
                <p:cNvSpPr/>
                <p:nvPr/>
              </p:nvSpPr>
              <p:spPr>
                <a:xfrm>
                  <a:off x="4572000" y="3286124"/>
                  <a:ext cx="928694" cy="167165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grpSp>
              <p:nvGrpSpPr>
                <p:cNvPr id="48" name="Gruppieren 24"/>
                <p:cNvGrpSpPr/>
                <p:nvPr/>
              </p:nvGrpSpPr>
              <p:grpSpPr>
                <a:xfrm rot="860258">
                  <a:off x="4856212" y="2901033"/>
                  <a:ext cx="503148" cy="1204766"/>
                  <a:chOff x="2857488" y="2857496"/>
                  <a:chExt cx="642942" cy="1643074"/>
                </a:xfrm>
              </p:grpSpPr>
              <p:sp>
                <p:nvSpPr>
                  <p:cNvPr id="52" name="Abgerundetes Rechteck 51"/>
                  <p:cNvSpPr/>
                  <p:nvPr/>
                </p:nvSpPr>
                <p:spPr>
                  <a:xfrm>
                    <a:off x="2857488" y="2857496"/>
                    <a:ext cx="642942" cy="1643074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3" name="Ellipse 52"/>
                  <p:cNvSpPr/>
                  <p:nvPr/>
                </p:nvSpPr>
                <p:spPr>
                  <a:xfrm>
                    <a:off x="2928926" y="2928934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4" name="Abgerundetes Rechteck 53"/>
                  <p:cNvSpPr/>
                  <p:nvPr/>
                </p:nvSpPr>
                <p:spPr>
                  <a:xfrm>
                    <a:off x="3143240" y="3643314"/>
                    <a:ext cx="214314" cy="71438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5" name="Ellipse 54"/>
                  <p:cNvSpPr/>
                  <p:nvPr/>
                </p:nvSpPr>
                <p:spPr>
                  <a:xfrm>
                    <a:off x="3143240" y="3000372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6" name="Ellipse 55"/>
                  <p:cNvSpPr/>
                  <p:nvPr/>
                </p:nvSpPr>
                <p:spPr>
                  <a:xfrm>
                    <a:off x="3286116" y="3000372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7" name="Ellipse 56"/>
                  <p:cNvSpPr/>
                  <p:nvPr/>
                </p:nvSpPr>
                <p:spPr>
                  <a:xfrm>
                    <a:off x="3000364" y="3214686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8" name="Ellipse 57"/>
                  <p:cNvSpPr/>
                  <p:nvPr/>
                </p:nvSpPr>
                <p:spPr>
                  <a:xfrm>
                    <a:off x="3143240" y="3214686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9" name="Ellipse 58"/>
                  <p:cNvSpPr/>
                  <p:nvPr/>
                </p:nvSpPr>
                <p:spPr>
                  <a:xfrm>
                    <a:off x="3286116" y="3214686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0" name="Ellipse 59"/>
                  <p:cNvSpPr/>
                  <p:nvPr/>
                </p:nvSpPr>
                <p:spPr>
                  <a:xfrm>
                    <a:off x="3000364" y="3429000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1" name="Ellipse 60"/>
                  <p:cNvSpPr/>
                  <p:nvPr/>
                </p:nvSpPr>
                <p:spPr>
                  <a:xfrm>
                    <a:off x="3143240" y="3429000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2" name="Ellipse 61"/>
                  <p:cNvSpPr/>
                  <p:nvPr/>
                </p:nvSpPr>
                <p:spPr>
                  <a:xfrm>
                    <a:off x="3286116" y="3429000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3" name="Ellipse 62"/>
                  <p:cNvSpPr/>
                  <p:nvPr/>
                </p:nvSpPr>
                <p:spPr>
                  <a:xfrm>
                    <a:off x="3000364" y="3643314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49" name="Gruppieren 76"/>
                <p:cNvGrpSpPr/>
                <p:nvPr/>
              </p:nvGrpSpPr>
              <p:grpSpPr>
                <a:xfrm>
                  <a:off x="4571302" y="3300404"/>
                  <a:ext cx="963908" cy="1422079"/>
                  <a:chOff x="1297878" y="1714488"/>
                  <a:chExt cx="963908" cy="1422079"/>
                </a:xfrm>
              </p:grpSpPr>
              <p:sp>
                <p:nvSpPr>
                  <p:cNvPr id="50" name="Freihandform 49"/>
                  <p:cNvSpPr/>
                  <p:nvPr/>
                </p:nvSpPr>
                <p:spPr>
                  <a:xfrm>
                    <a:off x="1318830" y="1811875"/>
                    <a:ext cx="942956" cy="1324692"/>
                  </a:xfrm>
                  <a:custGeom>
                    <a:avLst/>
                    <a:gdLst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298826 w 949522"/>
                      <a:gd name="connsiteY8" fmla="*/ 97632 h 749186"/>
                      <a:gd name="connsiteX9" fmla="*/ 503613 w 949522"/>
                      <a:gd name="connsiteY9" fmla="*/ 92869 h 749186"/>
                      <a:gd name="connsiteX10" fmla="*/ 529807 w 949522"/>
                      <a:gd name="connsiteY10" fmla="*/ 88107 h 749186"/>
                      <a:gd name="connsiteX11" fmla="*/ 713163 w 949522"/>
                      <a:gd name="connsiteY11" fmla="*/ 80963 h 749186"/>
                      <a:gd name="connsiteX12" fmla="*/ 775076 w 949522"/>
                      <a:gd name="connsiteY12" fmla="*/ 71438 h 749186"/>
                      <a:gd name="connsiteX13" fmla="*/ 791745 w 949522"/>
                      <a:gd name="connsiteY13" fmla="*/ 64294 h 749186"/>
                      <a:gd name="connsiteX14" fmla="*/ 832226 w 949522"/>
                      <a:gd name="connsiteY14" fmla="*/ 54769 h 749186"/>
                      <a:gd name="connsiteX15" fmla="*/ 877470 w 949522"/>
                      <a:gd name="connsiteY15" fmla="*/ 42863 h 749186"/>
                      <a:gd name="connsiteX16" fmla="*/ 894138 w 949522"/>
                      <a:gd name="connsiteY16" fmla="*/ 35719 h 749186"/>
                      <a:gd name="connsiteX17" fmla="*/ 922713 w 949522"/>
                      <a:gd name="connsiteY17" fmla="*/ 26194 h 749186"/>
                      <a:gd name="connsiteX18" fmla="*/ 927476 w 949522"/>
                      <a:gd name="connsiteY18" fmla="*/ 19050 h 749186"/>
                      <a:gd name="connsiteX19" fmla="*/ 939382 w 949522"/>
                      <a:gd name="connsiteY19" fmla="*/ 23813 h 749186"/>
                      <a:gd name="connsiteX20" fmla="*/ 929857 w 949522"/>
                      <a:gd name="connsiteY20" fmla="*/ 271463 h 749186"/>
                      <a:gd name="connsiteX21" fmla="*/ 932238 w 949522"/>
                      <a:gd name="connsiteY21" fmla="*/ 328613 h 749186"/>
                      <a:gd name="connsiteX22" fmla="*/ 939382 w 949522"/>
                      <a:gd name="connsiteY22" fmla="*/ 361950 h 749186"/>
                      <a:gd name="connsiteX23" fmla="*/ 944145 w 949522"/>
                      <a:gd name="connsiteY23" fmla="*/ 409575 h 749186"/>
                      <a:gd name="connsiteX24" fmla="*/ 941763 w 949522"/>
                      <a:gd name="connsiteY24" fmla="*/ 538163 h 749186"/>
                      <a:gd name="connsiteX25" fmla="*/ 934620 w 949522"/>
                      <a:gd name="connsiteY25" fmla="*/ 714375 h 749186"/>
                      <a:gd name="connsiteX26" fmla="*/ 925095 w 949522"/>
                      <a:gd name="connsiteY26" fmla="*/ 738188 h 749186"/>
                      <a:gd name="connsiteX27" fmla="*/ 239295 w 949522"/>
                      <a:gd name="connsiteY27" fmla="*/ 742950 h 749186"/>
                      <a:gd name="connsiteX28" fmla="*/ 210720 w 949522"/>
                      <a:gd name="connsiteY28" fmla="*/ 747713 h 749186"/>
                      <a:gd name="connsiteX29" fmla="*/ 13076 w 949522"/>
                      <a:gd name="connsiteY29" fmla="*/ 740569 h 749186"/>
                      <a:gd name="connsiteX30" fmla="*/ 1170 w 949522"/>
                      <a:gd name="connsiteY30" fmla="*/ 721519 h 749186"/>
                      <a:gd name="connsiteX31" fmla="*/ 10695 w 949522"/>
                      <a:gd name="connsiteY31" fmla="*/ 80963 h 749186"/>
                      <a:gd name="connsiteX32" fmla="*/ 17838 w 949522"/>
                      <a:gd name="connsiteY32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298826 w 949522"/>
                      <a:gd name="connsiteY8" fmla="*/ 97632 h 749186"/>
                      <a:gd name="connsiteX9" fmla="*/ 503613 w 949522"/>
                      <a:gd name="connsiteY9" fmla="*/ 92869 h 749186"/>
                      <a:gd name="connsiteX10" fmla="*/ 529807 w 949522"/>
                      <a:gd name="connsiteY10" fmla="*/ 88107 h 749186"/>
                      <a:gd name="connsiteX11" fmla="*/ 713163 w 949522"/>
                      <a:gd name="connsiteY11" fmla="*/ 80963 h 749186"/>
                      <a:gd name="connsiteX12" fmla="*/ 775076 w 949522"/>
                      <a:gd name="connsiteY12" fmla="*/ 71438 h 749186"/>
                      <a:gd name="connsiteX13" fmla="*/ 791745 w 949522"/>
                      <a:gd name="connsiteY13" fmla="*/ 64294 h 749186"/>
                      <a:gd name="connsiteX14" fmla="*/ 832226 w 949522"/>
                      <a:gd name="connsiteY14" fmla="*/ 54769 h 749186"/>
                      <a:gd name="connsiteX15" fmla="*/ 877470 w 949522"/>
                      <a:gd name="connsiteY15" fmla="*/ 42863 h 749186"/>
                      <a:gd name="connsiteX16" fmla="*/ 894138 w 949522"/>
                      <a:gd name="connsiteY16" fmla="*/ 35719 h 749186"/>
                      <a:gd name="connsiteX17" fmla="*/ 922713 w 949522"/>
                      <a:gd name="connsiteY17" fmla="*/ 26194 h 749186"/>
                      <a:gd name="connsiteX18" fmla="*/ 927476 w 949522"/>
                      <a:gd name="connsiteY18" fmla="*/ 19050 h 749186"/>
                      <a:gd name="connsiteX19" fmla="*/ 939382 w 949522"/>
                      <a:gd name="connsiteY19" fmla="*/ 23813 h 749186"/>
                      <a:gd name="connsiteX20" fmla="*/ 929857 w 949522"/>
                      <a:gd name="connsiteY20" fmla="*/ 271463 h 749186"/>
                      <a:gd name="connsiteX21" fmla="*/ 932238 w 949522"/>
                      <a:gd name="connsiteY21" fmla="*/ 328613 h 749186"/>
                      <a:gd name="connsiteX22" fmla="*/ 939382 w 949522"/>
                      <a:gd name="connsiteY22" fmla="*/ 361950 h 749186"/>
                      <a:gd name="connsiteX23" fmla="*/ 944145 w 949522"/>
                      <a:gd name="connsiteY23" fmla="*/ 409575 h 749186"/>
                      <a:gd name="connsiteX24" fmla="*/ 941763 w 949522"/>
                      <a:gd name="connsiteY24" fmla="*/ 538163 h 749186"/>
                      <a:gd name="connsiteX25" fmla="*/ 934620 w 949522"/>
                      <a:gd name="connsiteY25" fmla="*/ 714375 h 749186"/>
                      <a:gd name="connsiteX26" fmla="*/ 925095 w 949522"/>
                      <a:gd name="connsiteY26" fmla="*/ 738188 h 749186"/>
                      <a:gd name="connsiteX27" fmla="*/ 239295 w 949522"/>
                      <a:gd name="connsiteY27" fmla="*/ 742950 h 749186"/>
                      <a:gd name="connsiteX28" fmla="*/ 210720 w 949522"/>
                      <a:gd name="connsiteY28" fmla="*/ 747713 h 749186"/>
                      <a:gd name="connsiteX29" fmla="*/ 13076 w 949522"/>
                      <a:gd name="connsiteY29" fmla="*/ 740569 h 749186"/>
                      <a:gd name="connsiteX30" fmla="*/ 1170 w 949522"/>
                      <a:gd name="connsiteY30" fmla="*/ 721519 h 749186"/>
                      <a:gd name="connsiteX31" fmla="*/ 10695 w 949522"/>
                      <a:gd name="connsiteY31" fmla="*/ 80963 h 749186"/>
                      <a:gd name="connsiteX32" fmla="*/ 17838 w 949522"/>
                      <a:gd name="connsiteY32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503613 w 949522"/>
                      <a:gd name="connsiteY8" fmla="*/ 92869 h 749186"/>
                      <a:gd name="connsiteX9" fmla="*/ 529807 w 949522"/>
                      <a:gd name="connsiteY9" fmla="*/ 88107 h 749186"/>
                      <a:gd name="connsiteX10" fmla="*/ 713163 w 949522"/>
                      <a:gd name="connsiteY10" fmla="*/ 80963 h 749186"/>
                      <a:gd name="connsiteX11" fmla="*/ 775076 w 949522"/>
                      <a:gd name="connsiteY11" fmla="*/ 71438 h 749186"/>
                      <a:gd name="connsiteX12" fmla="*/ 791745 w 949522"/>
                      <a:gd name="connsiteY12" fmla="*/ 64294 h 749186"/>
                      <a:gd name="connsiteX13" fmla="*/ 832226 w 949522"/>
                      <a:gd name="connsiteY13" fmla="*/ 54769 h 749186"/>
                      <a:gd name="connsiteX14" fmla="*/ 877470 w 949522"/>
                      <a:gd name="connsiteY14" fmla="*/ 42863 h 749186"/>
                      <a:gd name="connsiteX15" fmla="*/ 894138 w 949522"/>
                      <a:gd name="connsiteY15" fmla="*/ 35719 h 749186"/>
                      <a:gd name="connsiteX16" fmla="*/ 922713 w 949522"/>
                      <a:gd name="connsiteY16" fmla="*/ 26194 h 749186"/>
                      <a:gd name="connsiteX17" fmla="*/ 927476 w 949522"/>
                      <a:gd name="connsiteY17" fmla="*/ 19050 h 749186"/>
                      <a:gd name="connsiteX18" fmla="*/ 939382 w 949522"/>
                      <a:gd name="connsiteY18" fmla="*/ 23813 h 749186"/>
                      <a:gd name="connsiteX19" fmla="*/ 929857 w 949522"/>
                      <a:gd name="connsiteY19" fmla="*/ 271463 h 749186"/>
                      <a:gd name="connsiteX20" fmla="*/ 932238 w 949522"/>
                      <a:gd name="connsiteY20" fmla="*/ 328613 h 749186"/>
                      <a:gd name="connsiteX21" fmla="*/ 939382 w 949522"/>
                      <a:gd name="connsiteY21" fmla="*/ 361950 h 749186"/>
                      <a:gd name="connsiteX22" fmla="*/ 944145 w 949522"/>
                      <a:gd name="connsiteY22" fmla="*/ 409575 h 749186"/>
                      <a:gd name="connsiteX23" fmla="*/ 941763 w 949522"/>
                      <a:gd name="connsiteY23" fmla="*/ 538163 h 749186"/>
                      <a:gd name="connsiteX24" fmla="*/ 934620 w 949522"/>
                      <a:gd name="connsiteY24" fmla="*/ 714375 h 749186"/>
                      <a:gd name="connsiteX25" fmla="*/ 925095 w 949522"/>
                      <a:gd name="connsiteY25" fmla="*/ 738188 h 749186"/>
                      <a:gd name="connsiteX26" fmla="*/ 239295 w 949522"/>
                      <a:gd name="connsiteY26" fmla="*/ 742950 h 749186"/>
                      <a:gd name="connsiteX27" fmla="*/ 210720 w 949522"/>
                      <a:gd name="connsiteY27" fmla="*/ 747713 h 749186"/>
                      <a:gd name="connsiteX28" fmla="*/ 13076 w 949522"/>
                      <a:gd name="connsiteY28" fmla="*/ 740569 h 749186"/>
                      <a:gd name="connsiteX29" fmla="*/ 1170 w 949522"/>
                      <a:gd name="connsiteY29" fmla="*/ 721519 h 749186"/>
                      <a:gd name="connsiteX30" fmla="*/ 10695 w 949522"/>
                      <a:gd name="connsiteY30" fmla="*/ 80963 h 749186"/>
                      <a:gd name="connsiteX31" fmla="*/ 17838 w 949522"/>
                      <a:gd name="connsiteY31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221545 w 949522"/>
                      <a:gd name="connsiteY8" fmla="*/ 86432 h 749186"/>
                      <a:gd name="connsiteX9" fmla="*/ 503613 w 949522"/>
                      <a:gd name="connsiteY9" fmla="*/ 92869 h 749186"/>
                      <a:gd name="connsiteX10" fmla="*/ 529807 w 949522"/>
                      <a:gd name="connsiteY10" fmla="*/ 88107 h 749186"/>
                      <a:gd name="connsiteX11" fmla="*/ 713163 w 949522"/>
                      <a:gd name="connsiteY11" fmla="*/ 80963 h 749186"/>
                      <a:gd name="connsiteX12" fmla="*/ 775076 w 949522"/>
                      <a:gd name="connsiteY12" fmla="*/ 71438 h 749186"/>
                      <a:gd name="connsiteX13" fmla="*/ 791745 w 949522"/>
                      <a:gd name="connsiteY13" fmla="*/ 64294 h 749186"/>
                      <a:gd name="connsiteX14" fmla="*/ 832226 w 949522"/>
                      <a:gd name="connsiteY14" fmla="*/ 54769 h 749186"/>
                      <a:gd name="connsiteX15" fmla="*/ 877470 w 949522"/>
                      <a:gd name="connsiteY15" fmla="*/ 42863 h 749186"/>
                      <a:gd name="connsiteX16" fmla="*/ 894138 w 949522"/>
                      <a:gd name="connsiteY16" fmla="*/ 35719 h 749186"/>
                      <a:gd name="connsiteX17" fmla="*/ 922713 w 949522"/>
                      <a:gd name="connsiteY17" fmla="*/ 26194 h 749186"/>
                      <a:gd name="connsiteX18" fmla="*/ 927476 w 949522"/>
                      <a:gd name="connsiteY18" fmla="*/ 19050 h 749186"/>
                      <a:gd name="connsiteX19" fmla="*/ 939382 w 949522"/>
                      <a:gd name="connsiteY19" fmla="*/ 23813 h 749186"/>
                      <a:gd name="connsiteX20" fmla="*/ 929857 w 949522"/>
                      <a:gd name="connsiteY20" fmla="*/ 271463 h 749186"/>
                      <a:gd name="connsiteX21" fmla="*/ 932238 w 949522"/>
                      <a:gd name="connsiteY21" fmla="*/ 328613 h 749186"/>
                      <a:gd name="connsiteX22" fmla="*/ 939382 w 949522"/>
                      <a:gd name="connsiteY22" fmla="*/ 361950 h 749186"/>
                      <a:gd name="connsiteX23" fmla="*/ 944145 w 949522"/>
                      <a:gd name="connsiteY23" fmla="*/ 409575 h 749186"/>
                      <a:gd name="connsiteX24" fmla="*/ 941763 w 949522"/>
                      <a:gd name="connsiteY24" fmla="*/ 538163 h 749186"/>
                      <a:gd name="connsiteX25" fmla="*/ 934620 w 949522"/>
                      <a:gd name="connsiteY25" fmla="*/ 714375 h 749186"/>
                      <a:gd name="connsiteX26" fmla="*/ 925095 w 949522"/>
                      <a:gd name="connsiteY26" fmla="*/ 738188 h 749186"/>
                      <a:gd name="connsiteX27" fmla="*/ 239295 w 949522"/>
                      <a:gd name="connsiteY27" fmla="*/ 742950 h 749186"/>
                      <a:gd name="connsiteX28" fmla="*/ 210720 w 949522"/>
                      <a:gd name="connsiteY28" fmla="*/ 747713 h 749186"/>
                      <a:gd name="connsiteX29" fmla="*/ 13076 w 949522"/>
                      <a:gd name="connsiteY29" fmla="*/ 740569 h 749186"/>
                      <a:gd name="connsiteX30" fmla="*/ 1170 w 949522"/>
                      <a:gd name="connsiteY30" fmla="*/ 721519 h 749186"/>
                      <a:gd name="connsiteX31" fmla="*/ 10695 w 949522"/>
                      <a:gd name="connsiteY31" fmla="*/ 80963 h 749186"/>
                      <a:gd name="connsiteX32" fmla="*/ 17838 w 949522"/>
                      <a:gd name="connsiteY32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220245 w 949522"/>
                      <a:gd name="connsiteY6" fmla="*/ 85725 h 749186"/>
                      <a:gd name="connsiteX7" fmla="*/ 221545 w 949522"/>
                      <a:gd name="connsiteY7" fmla="*/ 86432 h 749186"/>
                      <a:gd name="connsiteX8" fmla="*/ 503613 w 949522"/>
                      <a:gd name="connsiteY8" fmla="*/ 92869 h 749186"/>
                      <a:gd name="connsiteX9" fmla="*/ 529807 w 949522"/>
                      <a:gd name="connsiteY9" fmla="*/ 88107 h 749186"/>
                      <a:gd name="connsiteX10" fmla="*/ 713163 w 949522"/>
                      <a:gd name="connsiteY10" fmla="*/ 80963 h 749186"/>
                      <a:gd name="connsiteX11" fmla="*/ 775076 w 949522"/>
                      <a:gd name="connsiteY11" fmla="*/ 71438 h 749186"/>
                      <a:gd name="connsiteX12" fmla="*/ 791745 w 949522"/>
                      <a:gd name="connsiteY12" fmla="*/ 64294 h 749186"/>
                      <a:gd name="connsiteX13" fmla="*/ 832226 w 949522"/>
                      <a:gd name="connsiteY13" fmla="*/ 54769 h 749186"/>
                      <a:gd name="connsiteX14" fmla="*/ 877470 w 949522"/>
                      <a:gd name="connsiteY14" fmla="*/ 42863 h 749186"/>
                      <a:gd name="connsiteX15" fmla="*/ 894138 w 949522"/>
                      <a:gd name="connsiteY15" fmla="*/ 35719 h 749186"/>
                      <a:gd name="connsiteX16" fmla="*/ 922713 w 949522"/>
                      <a:gd name="connsiteY16" fmla="*/ 26194 h 749186"/>
                      <a:gd name="connsiteX17" fmla="*/ 927476 w 949522"/>
                      <a:gd name="connsiteY17" fmla="*/ 19050 h 749186"/>
                      <a:gd name="connsiteX18" fmla="*/ 939382 w 949522"/>
                      <a:gd name="connsiteY18" fmla="*/ 23813 h 749186"/>
                      <a:gd name="connsiteX19" fmla="*/ 929857 w 949522"/>
                      <a:gd name="connsiteY19" fmla="*/ 271463 h 749186"/>
                      <a:gd name="connsiteX20" fmla="*/ 932238 w 949522"/>
                      <a:gd name="connsiteY20" fmla="*/ 328613 h 749186"/>
                      <a:gd name="connsiteX21" fmla="*/ 939382 w 949522"/>
                      <a:gd name="connsiteY21" fmla="*/ 361950 h 749186"/>
                      <a:gd name="connsiteX22" fmla="*/ 944145 w 949522"/>
                      <a:gd name="connsiteY22" fmla="*/ 409575 h 749186"/>
                      <a:gd name="connsiteX23" fmla="*/ 941763 w 949522"/>
                      <a:gd name="connsiteY23" fmla="*/ 538163 h 749186"/>
                      <a:gd name="connsiteX24" fmla="*/ 934620 w 949522"/>
                      <a:gd name="connsiteY24" fmla="*/ 714375 h 749186"/>
                      <a:gd name="connsiteX25" fmla="*/ 925095 w 949522"/>
                      <a:gd name="connsiteY25" fmla="*/ 738188 h 749186"/>
                      <a:gd name="connsiteX26" fmla="*/ 239295 w 949522"/>
                      <a:gd name="connsiteY26" fmla="*/ 742950 h 749186"/>
                      <a:gd name="connsiteX27" fmla="*/ 210720 w 949522"/>
                      <a:gd name="connsiteY27" fmla="*/ 747713 h 749186"/>
                      <a:gd name="connsiteX28" fmla="*/ 13076 w 949522"/>
                      <a:gd name="connsiteY28" fmla="*/ 740569 h 749186"/>
                      <a:gd name="connsiteX29" fmla="*/ 1170 w 949522"/>
                      <a:gd name="connsiteY29" fmla="*/ 721519 h 749186"/>
                      <a:gd name="connsiteX30" fmla="*/ 10695 w 949522"/>
                      <a:gd name="connsiteY30" fmla="*/ 80963 h 749186"/>
                      <a:gd name="connsiteX31" fmla="*/ 17838 w 949522"/>
                      <a:gd name="connsiteY31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220245 w 949522"/>
                      <a:gd name="connsiteY6" fmla="*/ 85725 h 749186"/>
                      <a:gd name="connsiteX7" fmla="*/ 503613 w 949522"/>
                      <a:gd name="connsiteY7" fmla="*/ 92869 h 749186"/>
                      <a:gd name="connsiteX8" fmla="*/ 529807 w 949522"/>
                      <a:gd name="connsiteY8" fmla="*/ 88107 h 749186"/>
                      <a:gd name="connsiteX9" fmla="*/ 713163 w 949522"/>
                      <a:gd name="connsiteY9" fmla="*/ 80963 h 749186"/>
                      <a:gd name="connsiteX10" fmla="*/ 775076 w 949522"/>
                      <a:gd name="connsiteY10" fmla="*/ 71438 h 749186"/>
                      <a:gd name="connsiteX11" fmla="*/ 791745 w 949522"/>
                      <a:gd name="connsiteY11" fmla="*/ 64294 h 749186"/>
                      <a:gd name="connsiteX12" fmla="*/ 832226 w 949522"/>
                      <a:gd name="connsiteY12" fmla="*/ 54769 h 749186"/>
                      <a:gd name="connsiteX13" fmla="*/ 877470 w 949522"/>
                      <a:gd name="connsiteY13" fmla="*/ 42863 h 749186"/>
                      <a:gd name="connsiteX14" fmla="*/ 894138 w 949522"/>
                      <a:gd name="connsiteY14" fmla="*/ 35719 h 749186"/>
                      <a:gd name="connsiteX15" fmla="*/ 922713 w 949522"/>
                      <a:gd name="connsiteY15" fmla="*/ 26194 h 749186"/>
                      <a:gd name="connsiteX16" fmla="*/ 927476 w 949522"/>
                      <a:gd name="connsiteY16" fmla="*/ 19050 h 749186"/>
                      <a:gd name="connsiteX17" fmla="*/ 939382 w 949522"/>
                      <a:gd name="connsiteY17" fmla="*/ 23813 h 749186"/>
                      <a:gd name="connsiteX18" fmla="*/ 929857 w 949522"/>
                      <a:gd name="connsiteY18" fmla="*/ 271463 h 749186"/>
                      <a:gd name="connsiteX19" fmla="*/ 932238 w 949522"/>
                      <a:gd name="connsiteY19" fmla="*/ 328613 h 749186"/>
                      <a:gd name="connsiteX20" fmla="*/ 939382 w 949522"/>
                      <a:gd name="connsiteY20" fmla="*/ 361950 h 749186"/>
                      <a:gd name="connsiteX21" fmla="*/ 944145 w 949522"/>
                      <a:gd name="connsiteY21" fmla="*/ 409575 h 749186"/>
                      <a:gd name="connsiteX22" fmla="*/ 941763 w 949522"/>
                      <a:gd name="connsiteY22" fmla="*/ 538163 h 749186"/>
                      <a:gd name="connsiteX23" fmla="*/ 934620 w 949522"/>
                      <a:gd name="connsiteY23" fmla="*/ 714375 h 749186"/>
                      <a:gd name="connsiteX24" fmla="*/ 925095 w 949522"/>
                      <a:gd name="connsiteY24" fmla="*/ 738188 h 749186"/>
                      <a:gd name="connsiteX25" fmla="*/ 239295 w 949522"/>
                      <a:gd name="connsiteY25" fmla="*/ 742950 h 749186"/>
                      <a:gd name="connsiteX26" fmla="*/ 210720 w 949522"/>
                      <a:gd name="connsiteY26" fmla="*/ 747713 h 749186"/>
                      <a:gd name="connsiteX27" fmla="*/ 13076 w 949522"/>
                      <a:gd name="connsiteY27" fmla="*/ 740569 h 749186"/>
                      <a:gd name="connsiteX28" fmla="*/ 1170 w 949522"/>
                      <a:gd name="connsiteY28" fmla="*/ 721519 h 749186"/>
                      <a:gd name="connsiteX29" fmla="*/ 10695 w 949522"/>
                      <a:gd name="connsiteY29" fmla="*/ 80963 h 749186"/>
                      <a:gd name="connsiteX30" fmla="*/ 17838 w 949522"/>
                      <a:gd name="connsiteY30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503613 w 949522"/>
                      <a:gd name="connsiteY6" fmla="*/ 92869 h 749186"/>
                      <a:gd name="connsiteX7" fmla="*/ 529807 w 949522"/>
                      <a:gd name="connsiteY7" fmla="*/ 88107 h 749186"/>
                      <a:gd name="connsiteX8" fmla="*/ 713163 w 949522"/>
                      <a:gd name="connsiteY8" fmla="*/ 80963 h 749186"/>
                      <a:gd name="connsiteX9" fmla="*/ 775076 w 949522"/>
                      <a:gd name="connsiteY9" fmla="*/ 71438 h 749186"/>
                      <a:gd name="connsiteX10" fmla="*/ 791745 w 949522"/>
                      <a:gd name="connsiteY10" fmla="*/ 64294 h 749186"/>
                      <a:gd name="connsiteX11" fmla="*/ 832226 w 949522"/>
                      <a:gd name="connsiteY11" fmla="*/ 54769 h 749186"/>
                      <a:gd name="connsiteX12" fmla="*/ 877470 w 949522"/>
                      <a:gd name="connsiteY12" fmla="*/ 42863 h 749186"/>
                      <a:gd name="connsiteX13" fmla="*/ 894138 w 949522"/>
                      <a:gd name="connsiteY13" fmla="*/ 35719 h 749186"/>
                      <a:gd name="connsiteX14" fmla="*/ 922713 w 949522"/>
                      <a:gd name="connsiteY14" fmla="*/ 26194 h 749186"/>
                      <a:gd name="connsiteX15" fmla="*/ 927476 w 949522"/>
                      <a:gd name="connsiteY15" fmla="*/ 19050 h 749186"/>
                      <a:gd name="connsiteX16" fmla="*/ 939382 w 949522"/>
                      <a:gd name="connsiteY16" fmla="*/ 23813 h 749186"/>
                      <a:gd name="connsiteX17" fmla="*/ 929857 w 949522"/>
                      <a:gd name="connsiteY17" fmla="*/ 271463 h 749186"/>
                      <a:gd name="connsiteX18" fmla="*/ 932238 w 949522"/>
                      <a:gd name="connsiteY18" fmla="*/ 328613 h 749186"/>
                      <a:gd name="connsiteX19" fmla="*/ 939382 w 949522"/>
                      <a:gd name="connsiteY19" fmla="*/ 361950 h 749186"/>
                      <a:gd name="connsiteX20" fmla="*/ 944145 w 949522"/>
                      <a:gd name="connsiteY20" fmla="*/ 409575 h 749186"/>
                      <a:gd name="connsiteX21" fmla="*/ 941763 w 949522"/>
                      <a:gd name="connsiteY21" fmla="*/ 538163 h 749186"/>
                      <a:gd name="connsiteX22" fmla="*/ 934620 w 949522"/>
                      <a:gd name="connsiteY22" fmla="*/ 714375 h 749186"/>
                      <a:gd name="connsiteX23" fmla="*/ 925095 w 949522"/>
                      <a:gd name="connsiteY23" fmla="*/ 738188 h 749186"/>
                      <a:gd name="connsiteX24" fmla="*/ 239295 w 949522"/>
                      <a:gd name="connsiteY24" fmla="*/ 742950 h 749186"/>
                      <a:gd name="connsiteX25" fmla="*/ 210720 w 949522"/>
                      <a:gd name="connsiteY25" fmla="*/ 747713 h 749186"/>
                      <a:gd name="connsiteX26" fmla="*/ 13076 w 949522"/>
                      <a:gd name="connsiteY26" fmla="*/ 740569 h 749186"/>
                      <a:gd name="connsiteX27" fmla="*/ 1170 w 949522"/>
                      <a:gd name="connsiteY27" fmla="*/ 721519 h 749186"/>
                      <a:gd name="connsiteX28" fmla="*/ 10695 w 949522"/>
                      <a:gd name="connsiteY28" fmla="*/ 80963 h 749186"/>
                      <a:gd name="connsiteX29" fmla="*/ 17838 w 949522"/>
                      <a:gd name="connsiteY29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182623 w 949522"/>
                      <a:gd name="connsiteY6" fmla="*/ 73004 h 749186"/>
                      <a:gd name="connsiteX7" fmla="*/ 503613 w 949522"/>
                      <a:gd name="connsiteY7" fmla="*/ 92869 h 749186"/>
                      <a:gd name="connsiteX8" fmla="*/ 529807 w 949522"/>
                      <a:gd name="connsiteY8" fmla="*/ 88107 h 749186"/>
                      <a:gd name="connsiteX9" fmla="*/ 713163 w 949522"/>
                      <a:gd name="connsiteY9" fmla="*/ 80963 h 749186"/>
                      <a:gd name="connsiteX10" fmla="*/ 775076 w 949522"/>
                      <a:gd name="connsiteY10" fmla="*/ 71438 h 749186"/>
                      <a:gd name="connsiteX11" fmla="*/ 791745 w 949522"/>
                      <a:gd name="connsiteY11" fmla="*/ 64294 h 749186"/>
                      <a:gd name="connsiteX12" fmla="*/ 832226 w 949522"/>
                      <a:gd name="connsiteY12" fmla="*/ 54769 h 749186"/>
                      <a:gd name="connsiteX13" fmla="*/ 877470 w 949522"/>
                      <a:gd name="connsiteY13" fmla="*/ 42863 h 749186"/>
                      <a:gd name="connsiteX14" fmla="*/ 894138 w 949522"/>
                      <a:gd name="connsiteY14" fmla="*/ 35719 h 749186"/>
                      <a:gd name="connsiteX15" fmla="*/ 922713 w 949522"/>
                      <a:gd name="connsiteY15" fmla="*/ 26194 h 749186"/>
                      <a:gd name="connsiteX16" fmla="*/ 927476 w 949522"/>
                      <a:gd name="connsiteY16" fmla="*/ 19050 h 749186"/>
                      <a:gd name="connsiteX17" fmla="*/ 939382 w 949522"/>
                      <a:gd name="connsiteY17" fmla="*/ 23813 h 749186"/>
                      <a:gd name="connsiteX18" fmla="*/ 929857 w 949522"/>
                      <a:gd name="connsiteY18" fmla="*/ 271463 h 749186"/>
                      <a:gd name="connsiteX19" fmla="*/ 932238 w 949522"/>
                      <a:gd name="connsiteY19" fmla="*/ 328613 h 749186"/>
                      <a:gd name="connsiteX20" fmla="*/ 939382 w 949522"/>
                      <a:gd name="connsiteY20" fmla="*/ 361950 h 749186"/>
                      <a:gd name="connsiteX21" fmla="*/ 944145 w 949522"/>
                      <a:gd name="connsiteY21" fmla="*/ 409575 h 749186"/>
                      <a:gd name="connsiteX22" fmla="*/ 941763 w 949522"/>
                      <a:gd name="connsiteY22" fmla="*/ 538163 h 749186"/>
                      <a:gd name="connsiteX23" fmla="*/ 934620 w 949522"/>
                      <a:gd name="connsiteY23" fmla="*/ 714375 h 749186"/>
                      <a:gd name="connsiteX24" fmla="*/ 925095 w 949522"/>
                      <a:gd name="connsiteY24" fmla="*/ 738188 h 749186"/>
                      <a:gd name="connsiteX25" fmla="*/ 239295 w 949522"/>
                      <a:gd name="connsiteY25" fmla="*/ 742950 h 749186"/>
                      <a:gd name="connsiteX26" fmla="*/ 210720 w 949522"/>
                      <a:gd name="connsiteY26" fmla="*/ 747713 h 749186"/>
                      <a:gd name="connsiteX27" fmla="*/ 13076 w 949522"/>
                      <a:gd name="connsiteY27" fmla="*/ 740569 h 749186"/>
                      <a:gd name="connsiteX28" fmla="*/ 1170 w 949522"/>
                      <a:gd name="connsiteY28" fmla="*/ 721519 h 749186"/>
                      <a:gd name="connsiteX29" fmla="*/ 10695 w 949522"/>
                      <a:gd name="connsiteY29" fmla="*/ 80963 h 749186"/>
                      <a:gd name="connsiteX30" fmla="*/ 17838 w 949522"/>
                      <a:gd name="connsiteY30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182623 w 949522"/>
                      <a:gd name="connsiteY6" fmla="*/ 73004 h 749186"/>
                      <a:gd name="connsiteX7" fmla="*/ 245923 w 949522"/>
                      <a:gd name="connsiteY7" fmla="*/ 73004 h 749186"/>
                      <a:gd name="connsiteX8" fmla="*/ 503613 w 949522"/>
                      <a:gd name="connsiteY8" fmla="*/ 92869 h 749186"/>
                      <a:gd name="connsiteX9" fmla="*/ 529807 w 949522"/>
                      <a:gd name="connsiteY9" fmla="*/ 88107 h 749186"/>
                      <a:gd name="connsiteX10" fmla="*/ 713163 w 949522"/>
                      <a:gd name="connsiteY10" fmla="*/ 80963 h 749186"/>
                      <a:gd name="connsiteX11" fmla="*/ 775076 w 949522"/>
                      <a:gd name="connsiteY11" fmla="*/ 71438 h 749186"/>
                      <a:gd name="connsiteX12" fmla="*/ 791745 w 949522"/>
                      <a:gd name="connsiteY12" fmla="*/ 64294 h 749186"/>
                      <a:gd name="connsiteX13" fmla="*/ 832226 w 949522"/>
                      <a:gd name="connsiteY13" fmla="*/ 54769 h 749186"/>
                      <a:gd name="connsiteX14" fmla="*/ 877470 w 949522"/>
                      <a:gd name="connsiteY14" fmla="*/ 42863 h 749186"/>
                      <a:gd name="connsiteX15" fmla="*/ 894138 w 949522"/>
                      <a:gd name="connsiteY15" fmla="*/ 35719 h 749186"/>
                      <a:gd name="connsiteX16" fmla="*/ 922713 w 949522"/>
                      <a:gd name="connsiteY16" fmla="*/ 26194 h 749186"/>
                      <a:gd name="connsiteX17" fmla="*/ 927476 w 949522"/>
                      <a:gd name="connsiteY17" fmla="*/ 19050 h 749186"/>
                      <a:gd name="connsiteX18" fmla="*/ 939382 w 949522"/>
                      <a:gd name="connsiteY18" fmla="*/ 23813 h 749186"/>
                      <a:gd name="connsiteX19" fmla="*/ 929857 w 949522"/>
                      <a:gd name="connsiteY19" fmla="*/ 271463 h 749186"/>
                      <a:gd name="connsiteX20" fmla="*/ 932238 w 949522"/>
                      <a:gd name="connsiteY20" fmla="*/ 328613 h 749186"/>
                      <a:gd name="connsiteX21" fmla="*/ 939382 w 949522"/>
                      <a:gd name="connsiteY21" fmla="*/ 361950 h 749186"/>
                      <a:gd name="connsiteX22" fmla="*/ 944145 w 949522"/>
                      <a:gd name="connsiteY22" fmla="*/ 409575 h 749186"/>
                      <a:gd name="connsiteX23" fmla="*/ 941763 w 949522"/>
                      <a:gd name="connsiteY23" fmla="*/ 538163 h 749186"/>
                      <a:gd name="connsiteX24" fmla="*/ 934620 w 949522"/>
                      <a:gd name="connsiteY24" fmla="*/ 714375 h 749186"/>
                      <a:gd name="connsiteX25" fmla="*/ 925095 w 949522"/>
                      <a:gd name="connsiteY25" fmla="*/ 738188 h 749186"/>
                      <a:gd name="connsiteX26" fmla="*/ 239295 w 949522"/>
                      <a:gd name="connsiteY26" fmla="*/ 742950 h 749186"/>
                      <a:gd name="connsiteX27" fmla="*/ 210720 w 949522"/>
                      <a:gd name="connsiteY27" fmla="*/ 747713 h 749186"/>
                      <a:gd name="connsiteX28" fmla="*/ 13076 w 949522"/>
                      <a:gd name="connsiteY28" fmla="*/ 740569 h 749186"/>
                      <a:gd name="connsiteX29" fmla="*/ 1170 w 949522"/>
                      <a:gd name="connsiteY29" fmla="*/ 721519 h 749186"/>
                      <a:gd name="connsiteX30" fmla="*/ 10695 w 949522"/>
                      <a:gd name="connsiteY30" fmla="*/ 80963 h 749186"/>
                      <a:gd name="connsiteX31" fmla="*/ 17838 w 949522"/>
                      <a:gd name="connsiteY31" fmla="*/ 9525 h 749186"/>
                      <a:gd name="connsiteX0" fmla="*/ 17838 w 949522"/>
                      <a:gd name="connsiteY0" fmla="*/ 20377 h 760038"/>
                      <a:gd name="connsiteX1" fmla="*/ 32126 w 949522"/>
                      <a:gd name="connsiteY1" fmla="*/ 34665 h 760038"/>
                      <a:gd name="connsiteX2" fmla="*/ 55938 w 949522"/>
                      <a:gd name="connsiteY2" fmla="*/ 44190 h 760038"/>
                      <a:gd name="connsiteX3" fmla="*/ 77370 w 949522"/>
                      <a:gd name="connsiteY3" fmla="*/ 56096 h 760038"/>
                      <a:gd name="connsiteX4" fmla="*/ 82132 w 949522"/>
                      <a:gd name="connsiteY4" fmla="*/ 63240 h 760038"/>
                      <a:gd name="connsiteX5" fmla="*/ 179763 w 949522"/>
                      <a:gd name="connsiteY5" fmla="*/ 84671 h 760038"/>
                      <a:gd name="connsiteX6" fmla="*/ 538082 w 949522"/>
                      <a:gd name="connsiteY6" fmla="*/ 3175 h 760038"/>
                      <a:gd name="connsiteX7" fmla="*/ 245923 w 949522"/>
                      <a:gd name="connsiteY7" fmla="*/ 83856 h 760038"/>
                      <a:gd name="connsiteX8" fmla="*/ 503613 w 949522"/>
                      <a:gd name="connsiteY8" fmla="*/ 103721 h 760038"/>
                      <a:gd name="connsiteX9" fmla="*/ 529807 w 949522"/>
                      <a:gd name="connsiteY9" fmla="*/ 98959 h 760038"/>
                      <a:gd name="connsiteX10" fmla="*/ 713163 w 949522"/>
                      <a:gd name="connsiteY10" fmla="*/ 91815 h 760038"/>
                      <a:gd name="connsiteX11" fmla="*/ 775076 w 949522"/>
                      <a:gd name="connsiteY11" fmla="*/ 82290 h 760038"/>
                      <a:gd name="connsiteX12" fmla="*/ 791745 w 949522"/>
                      <a:gd name="connsiteY12" fmla="*/ 75146 h 760038"/>
                      <a:gd name="connsiteX13" fmla="*/ 832226 w 949522"/>
                      <a:gd name="connsiteY13" fmla="*/ 65621 h 760038"/>
                      <a:gd name="connsiteX14" fmla="*/ 877470 w 949522"/>
                      <a:gd name="connsiteY14" fmla="*/ 53715 h 760038"/>
                      <a:gd name="connsiteX15" fmla="*/ 894138 w 949522"/>
                      <a:gd name="connsiteY15" fmla="*/ 46571 h 760038"/>
                      <a:gd name="connsiteX16" fmla="*/ 922713 w 949522"/>
                      <a:gd name="connsiteY16" fmla="*/ 37046 h 760038"/>
                      <a:gd name="connsiteX17" fmla="*/ 927476 w 949522"/>
                      <a:gd name="connsiteY17" fmla="*/ 29902 h 760038"/>
                      <a:gd name="connsiteX18" fmla="*/ 939382 w 949522"/>
                      <a:gd name="connsiteY18" fmla="*/ 34665 h 760038"/>
                      <a:gd name="connsiteX19" fmla="*/ 929857 w 949522"/>
                      <a:gd name="connsiteY19" fmla="*/ 282315 h 760038"/>
                      <a:gd name="connsiteX20" fmla="*/ 932238 w 949522"/>
                      <a:gd name="connsiteY20" fmla="*/ 339465 h 760038"/>
                      <a:gd name="connsiteX21" fmla="*/ 939382 w 949522"/>
                      <a:gd name="connsiteY21" fmla="*/ 372802 h 760038"/>
                      <a:gd name="connsiteX22" fmla="*/ 944145 w 949522"/>
                      <a:gd name="connsiteY22" fmla="*/ 420427 h 760038"/>
                      <a:gd name="connsiteX23" fmla="*/ 941763 w 949522"/>
                      <a:gd name="connsiteY23" fmla="*/ 549015 h 760038"/>
                      <a:gd name="connsiteX24" fmla="*/ 934620 w 949522"/>
                      <a:gd name="connsiteY24" fmla="*/ 725227 h 760038"/>
                      <a:gd name="connsiteX25" fmla="*/ 925095 w 949522"/>
                      <a:gd name="connsiteY25" fmla="*/ 749040 h 760038"/>
                      <a:gd name="connsiteX26" fmla="*/ 239295 w 949522"/>
                      <a:gd name="connsiteY26" fmla="*/ 753802 h 760038"/>
                      <a:gd name="connsiteX27" fmla="*/ 210720 w 949522"/>
                      <a:gd name="connsiteY27" fmla="*/ 758565 h 760038"/>
                      <a:gd name="connsiteX28" fmla="*/ 13076 w 949522"/>
                      <a:gd name="connsiteY28" fmla="*/ 751421 h 760038"/>
                      <a:gd name="connsiteX29" fmla="*/ 1170 w 949522"/>
                      <a:gd name="connsiteY29" fmla="*/ 732371 h 760038"/>
                      <a:gd name="connsiteX30" fmla="*/ 10695 w 949522"/>
                      <a:gd name="connsiteY30" fmla="*/ 91815 h 760038"/>
                      <a:gd name="connsiteX31" fmla="*/ 17838 w 949522"/>
                      <a:gd name="connsiteY31" fmla="*/ 20377 h 760038"/>
                      <a:gd name="connsiteX0" fmla="*/ 17838 w 949522"/>
                      <a:gd name="connsiteY0" fmla="*/ 20377 h 760038"/>
                      <a:gd name="connsiteX1" fmla="*/ 32126 w 949522"/>
                      <a:gd name="connsiteY1" fmla="*/ 34665 h 760038"/>
                      <a:gd name="connsiteX2" fmla="*/ 55938 w 949522"/>
                      <a:gd name="connsiteY2" fmla="*/ 44190 h 760038"/>
                      <a:gd name="connsiteX3" fmla="*/ 77370 w 949522"/>
                      <a:gd name="connsiteY3" fmla="*/ 56096 h 760038"/>
                      <a:gd name="connsiteX4" fmla="*/ 82132 w 949522"/>
                      <a:gd name="connsiteY4" fmla="*/ 63240 h 760038"/>
                      <a:gd name="connsiteX5" fmla="*/ 179763 w 949522"/>
                      <a:gd name="connsiteY5" fmla="*/ 61620 h 760038"/>
                      <a:gd name="connsiteX6" fmla="*/ 538082 w 949522"/>
                      <a:gd name="connsiteY6" fmla="*/ 3175 h 760038"/>
                      <a:gd name="connsiteX7" fmla="*/ 245923 w 949522"/>
                      <a:gd name="connsiteY7" fmla="*/ 83856 h 760038"/>
                      <a:gd name="connsiteX8" fmla="*/ 503613 w 949522"/>
                      <a:gd name="connsiteY8" fmla="*/ 103721 h 760038"/>
                      <a:gd name="connsiteX9" fmla="*/ 529807 w 949522"/>
                      <a:gd name="connsiteY9" fmla="*/ 98959 h 760038"/>
                      <a:gd name="connsiteX10" fmla="*/ 713163 w 949522"/>
                      <a:gd name="connsiteY10" fmla="*/ 91815 h 760038"/>
                      <a:gd name="connsiteX11" fmla="*/ 775076 w 949522"/>
                      <a:gd name="connsiteY11" fmla="*/ 82290 h 760038"/>
                      <a:gd name="connsiteX12" fmla="*/ 791745 w 949522"/>
                      <a:gd name="connsiteY12" fmla="*/ 75146 h 760038"/>
                      <a:gd name="connsiteX13" fmla="*/ 832226 w 949522"/>
                      <a:gd name="connsiteY13" fmla="*/ 65621 h 760038"/>
                      <a:gd name="connsiteX14" fmla="*/ 877470 w 949522"/>
                      <a:gd name="connsiteY14" fmla="*/ 53715 h 760038"/>
                      <a:gd name="connsiteX15" fmla="*/ 894138 w 949522"/>
                      <a:gd name="connsiteY15" fmla="*/ 46571 h 760038"/>
                      <a:gd name="connsiteX16" fmla="*/ 922713 w 949522"/>
                      <a:gd name="connsiteY16" fmla="*/ 37046 h 760038"/>
                      <a:gd name="connsiteX17" fmla="*/ 927476 w 949522"/>
                      <a:gd name="connsiteY17" fmla="*/ 29902 h 760038"/>
                      <a:gd name="connsiteX18" fmla="*/ 939382 w 949522"/>
                      <a:gd name="connsiteY18" fmla="*/ 34665 h 760038"/>
                      <a:gd name="connsiteX19" fmla="*/ 929857 w 949522"/>
                      <a:gd name="connsiteY19" fmla="*/ 282315 h 760038"/>
                      <a:gd name="connsiteX20" fmla="*/ 932238 w 949522"/>
                      <a:gd name="connsiteY20" fmla="*/ 339465 h 760038"/>
                      <a:gd name="connsiteX21" fmla="*/ 939382 w 949522"/>
                      <a:gd name="connsiteY21" fmla="*/ 372802 h 760038"/>
                      <a:gd name="connsiteX22" fmla="*/ 944145 w 949522"/>
                      <a:gd name="connsiteY22" fmla="*/ 420427 h 760038"/>
                      <a:gd name="connsiteX23" fmla="*/ 941763 w 949522"/>
                      <a:gd name="connsiteY23" fmla="*/ 549015 h 760038"/>
                      <a:gd name="connsiteX24" fmla="*/ 934620 w 949522"/>
                      <a:gd name="connsiteY24" fmla="*/ 725227 h 760038"/>
                      <a:gd name="connsiteX25" fmla="*/ 925095 w 949522"/>
                      <a:gd name="connsiteY25" fmla="*/ 749040 h 760038"/>
                      <a:gd name="connsiteX26" fmla="*/ 239295 w 949522"/>
                      <a:gd name="connsiteY26" fmla="*/ 753802 h 760038"/>
                      <a:gd name="connsiteX27" fmla="*/ 210720 w 949522"/>
                      <a:gd name="connsiteY27" fmla="*/ 758565 h 760038"/>
                      <a:gd name="connsiteX28" fmla="*/ 13076 w 949522"/>
                      <a:gd name="connsiteY28" fmla="*/ 751421 h 760038"/>
                      <a:gd name="connsiteX29" fmla="*/ 1170 w 949522"/>
                      <a:gd name="connsiteY29" fmla="*/ 732371 h 760038"/>
                      <a:gd name="connsiteX30" fmla="*/ 10695 w 949522"/>
                      <a:gd name="connsiteY30" fmla="*/ 91815 h 760038"/>
                      <a:gd name="connsiteX31" fmla="*/ 17838 w 949522"/>
                      <a:gd name="connsiteY31" fmla="*/ 20377 h 760038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50768 h 749186"/>
                      <a:gd name="connsiteX6" fmla="*/ 245923 w 949522"/>
                      <a:gd name="connsiteY6" fmla="*/ 73004 h 749186"/>
                      <a:gd name="connsiteX7" fmla="*/ 503613 w 949522"/>
                      <a:gd name="connsiteY7" fmla="*/ 92869 h 749186"/>
                      <a:gd name="connsiteX8" fmla="*/ 529807 w 949522"/>
                      <a:gd name="connsiteY8" fmla="*/ 88107 h 749186"/>
                      <a:gd name="connsiteX9" fmla="*/ 713163 w 949522"/>
                      <a:gd name="connsiteY9" fmla="*/ 80963 h 749186"/>
                      <a:gd name="connsiteX10" fmla="*/ 775076 w 949522"/>
                      <a:gd name="connsiteY10" fmla="*/ 71438 h 749186"/>
                      <a:gd name="connsiteX11" fmla="*/ 791745 w 949522"/>
                      <a:gd name="connsiteY11" fmla="*/ 64294 h 749186"/>
                      <a:gd name="connsiteX12" fmla="*/ 832226 w 949522"/>
                      <a:gd name="connsiteY12" fmla="*/ 54769 h 749186"/>
                      <a:gd name="connsiteX13" fmla="*/ 877470 w 949522"/>
                      <a:gd name="connsiteY13" fmla="*/ 42863 h 749186"/>
                      <a:gd name="connsiteX14" fmla="*/ 894138 w 949522"/>
                      <a:gd name="connsiteY14" fmla="*/ 35719 h 749186"/>
                      <a:gd name="connsiteX15" fmla="*/ 922713 w 949522"/>
                      <a:gd name="connsiteY15" fmla="*/ 26194 h 749186"/>
                      <a:gd name="connsiteX16" fmla="*/ 927476 w 949522"/>
                      <a:gd name="connsiteY16" fmla="*/ 19050 h 749186"/>
                      <a:gd name="connsiteX17" fmla="*/ 939382 w 949522"/>
                      <a:gd name="connsiteY17" fmla="*/ 23813 h 749186"/>
                      <a:gd name="connsiteX18" fmla="*/ 929857 w 949522"/>
                      <a:gd name="connsiteY18" fmla="*/ 271463 h 749186"/>
                      <a:gd name="connsiteX19" fmla="*/ 932238 w 949522"/>
                      <a:gd name="connsiteY19" fmla="*/ 328613 h 749186"/>
                      <a:gd name="connsiteX20" fmla="*/ 939382 w 949522"/>
                      <a:gd name="connsiteY20" fmla="*/ 361950 h 749186"/>
                      <a:gd name="connsiteX21" fmla="*/ 944145 w 949522"/>
                      <a:gd name="connsiteY21" fmla="*/ 409575 h 749186"/>
                      <a:gd name="connsiteX22" fmla="*/ 941763 w 949522"/>
                      <a:gd name="connsiteY22" fmla="*/ 538163 h 749186"/>
                      <a:gd name="connsiteX23" fmla="*/ 934620 w 949522"/>
                      <a:gd name="connsiteY23" fmla="*/ 714375 h 749186"/>
                      <a:gd name="connsiteX24" fmla="*/ 925095 w 949522"/>
                      <a:gd name="connsiteY24" fmla="*/ 738188 h 749186"/>
                      <a:gd name="connsiteX25" fmla="*/ 239295 w 949522"/>
                      <a:gd name="connsiteY25" fmla="*/ 742950 h 749186"/>
                      <a:gd name="connsiteX26" fmla="*/ 210720 w 949522"/>
                      <a:gd name="connsiteY26" fmla="*/ 747713 h 749186"/>
                      <a:gd name="connsiteX27" fmla="*/ 13076 w 949522"/>
                      <a:gd name="connsiteY27" fmla="*/ 740569 h 749186"/>
                      <a:gd name="connsiteX28" fmla="*/ 1170 w 949522"/>
                      <a:gd name="connsiteY28" fmla="*/ 721519 h 749186"/>
                      <a:gd name="connsiteX29" fmla="*/ 10695 w 949522"/>
                      <a:gd name="connsiteY29" fmla="*/ 80963 h 749186"/>
                      <a:gd name="connsiteX30" fmla="*/ 17838 w 949522"/>
                      <a:gd name="connsiteY30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179763 w 949522"/>
                      <a:gd name="connsiteY4" fmla="*/ 50768 h 749186"/>
                      <a:gd name="connsiteX5" fmla="*/ 245923 w 949522"/>
                      <a:gd name="connsiteY5" fmla="*/ 73004 h 749186"/>
                      <a:gd name="connsiteX6" fmla="*/ 503613 w 949522"/>
                      <a:gd name="connsiteY6" fmla="*/ 92869 h 749186"/>
                      <a:gd name="connsiteX7" fmla="*/ 529807 w 949522"/>
                      <a:gd name="connsiteY7" fmla="*/ 88107 h 749186"/>
                      <a:gd name="connsiteX8" fmla="*/ 713163 w 949522"/>
                      <a:gd name="connsiteY8" fmla="*/ 80963 h 749186"/>
                      <a:gd name="connsiteX9" fmla="*/ 775076 w 949522"/>
                      <a:gd name="connsiteY9" fmla="*/ 71438 h 749186"/>
                      <a:gd name="connsiteX10" fmla="*/ 791745 w 949522"/>
                      <a:gd name="connsiteY10" fmla="*/ 64294 h 749186"/>
                      <a:gd name="connsiteX11" fmla="*/ 832226 w 949522"/>
                      <a:gd name="connsiteY11" fmla="*/ 54769 h 749186"/>
                      <a:gd name="connsiteX12" fmla="*/ 877470 w 949522"/>
                      <a:gd name="connsiteY12" fmla="*/ 42863 h 749186"/>
                      <a:gd name="connsiteX13" fmla="*/ 894138 w 949522"/>
                      <a:gd name="connsiteY13" fmla="*/ 35719 h 749186"/>
                      <a:gd name="connsiteX14" fmla="*/ 922713 w 949522"/>
                      <a:gd name="connsiteY14" fmla="*/ 26194 h 749186"/>
                      <a:gd name="connsiteX15" fmla="*/ 927476 w 949522"/>
                      <a:gd name="connsiteY15" fmla="*/ 19050 h 749186"/>
                      <a:gd name="connsiteX16" fmla="*/ 939382 w 949522"/>
                      <a:gd name="connsiteY16" fmla="*/ 23813 h 749186"/>
                      <a:gd name="connsiteX17" fmla="*/ 929857 w 949522"/>
                      <a:gd name="connsiteY17" fmla="*/ 271463 h 749186"/>
                      <a:gd name="connsiteX18" fmla="*/ 932238 w 949522"/>
                      <a:gd name="connsiteY18" fmla="*/ 328613 h 749186"/>
                      <a:gd name="connsiteX19" fmla="*/ 939382 w 949522"/>
                      <a:gd name="connsiteY19" fmla="*/ 361950 h 749186"/>
                      <a:gd name="connsiteX20" fmla="*/ 944145 w 949522"/>
                      <a:gd name="connsiteY20" fmla="*/ 409575 h 749186"/>
                      <a:gd name="connsiteX21" fmla="*/ 941763 w 949522"/>
                      <a:gd name="connsiteY21" fmla="*/ 538163 h 749186"/>
                      <a:gd name="connsiteX22" fmla="*/ 934620 w 949522"/>
                      <a:gd name="connsiteY22" fmla="*/ 714375 h 749186"/>
                      <a:gd name="connsiteX23" fmla="*/ 925095 w 949522"/>
                      <a:gd name="connsiteY23" fmla="*/ 738188 h 749186"/>
                      <a:gd name="connsiteX24" fmla="*/ 239295 w 949522"/>
                      <a:gd name="connsiteY24" fmla="*/ 742950 h 749186"/>
                      <a:gd name="connsiteX25" fmla="*/ 210720 w 949522"/>
                      <a:gd name="connsiteY25" fmla="*/ 747713 h 749186"/>
                      <a:gd name="connsiteX26" fmla="*/ 13076 w 949522"/>
                      <a:gd name="connsiteY26" fmla="*/ 740569 h 749186"/>
                      <a:gd name="connsiteX27" fmla="*/ 1170 w 949522"/>
                      <a:gd name="connsiteY27" fmla="*/ 721519 h 749186"/>
                      <a:gd name="connsiteX28" fmla="*/ 10695 w 949522"/>
                      <a:gd name="connsiteY28" fmla="*/ 80963 h 749186"/>
                      <a:gd name="connsiteX29" fmla="*/ 17838 w 949522"/>
                      <a:gd name="connsiteY29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179763 w 949522"/>
                      <a:gd name="connsiteY3" fmla="*/ 50768 h 749186"/>
                      <a:gd name="connsiteX4" fmla="*/ 245923 w 949522"/>
                      <a:gd name="connsiteY4" fmla="*/ 73004 h 749186"/>
                      <a:gd name="connsiteX5" fmla="*/ 503613 w 949522"/>
                      <a:gd name="connsiteY5" fmla="*/ 92869 h 749186"/>
                      <a:gd name="connsiteX6" fmla="*/ 529807 w 949522"/>
                      <a:gd name="connsiteY6" fmla="*/ 88107 h 749186"/>
                      <a:gd name="connsiteX7" fmla="*/ 713163 w 949522"/>
                      <a:gd name="connsiteY7" fmla="*/ 80963 h 749186"/>
                      <a:gd name="connsiteX8" fmla="*/ 775076 w 949522"/>
                      <a:gd name="connsiteY8" fmla="*/ 71438 h 749186"/>
                      <a:gd name="connsiteX9" fmla="*/ 791745 w 949522"/>
                      <a:gd name="connsiteY9" fmla="*/ 64294 h 749186"/>
                      <a:gd name="connsiteX10" fmla="*/ 832226 w 949522"/>
                      <a:gd name="connsiteY10" fmla="*/ 54769 h 749186"/>
                      <a:gd name="connsiteX11" fmla="*/ 877470 w 949522"/>
                      <a:gd name="connsiteY11" fmla="*/ 42863 h 749186"/>
                      <a:gd name="connsiteX12" fmla="*/ 894138 w 949522"/>
                      <a:gd name="connsiteY12" fmla="*/ 35719 h 749186"/>
                      <a:gd name="connsiteX13" fmla="*/ 922713 w 949522"/>
                      <a:gd name="connsiteY13" fmla="*/ 26194 h 749186"/>
                      <a:gd name="connsiteX14" fmla="*/ 927476 w 949522"/>
                      <a:gd name="connsiteY14" fmla="*/ 19050 h 749186"/>
                      <a:gd name="connsiteX15" fmla="*/ 939382 w 949522"/>
                      <a:gd name="connsiteY15" fmla="*/ 23813 h 749186"/>
                      <a:gd name="connsiteX16" fmla="*/ 929857 w 949522"/>
                      <a:gd name="connsiteY16" fmla="*/ 271463 h 749186"/>
                      <a:gd name="connsiteX17" fmla="*/ 932238 w 949522"/>
                      <a:gd name="connsiteY17" fmla="*/ 328613 h 749186"/>
                      <a:gd name="connsiteX18" fmla="*/ 939382 w 949522"/>
                      <a:gd name="connsiteY18" fmla="*/ 361950 h 749186"/>
                      <a:gd name="connsiteX19" fmla="*/ 944145 w 949522"/>
                      <a:gd name="connsiteY19" fmla="*/ 409575 h 749186"/>
                      <a:gd name="connsiteX20" fmla="*/ 941763 w 949522"/>
                      <a:gd name="connsiteY20" fmla="*/ 538163 h 749186"/>
                      <a:gd name="connsiteX21" fmla="*/ 934620 w 949522"/>
                      <a:gd name="connsiteY21" fmla="*/ 714375 h 749186"/>
                      <a:gd name="connsiteX22" fmla="*/ 925095 w 949522"/>
                      <a:gd name="connsiteY22" fmla="*/ 738188 h 749186"/>
                      <a:gd name="connsiteX23" fmla="*/ 239295 w 949522"/>
                      <a:gd name="connsiteY23" fmla="*/ 742950 h 749186"/>
                      <a:gd name="connsiteX24" fmla="*/ 210720 w 949522"/>
                      <a:gd name="connsiteY24" fmla="*/ 747713 h 749186"/>
                      <a:gd name="connsiteX25" fmla="*/ 13076 w 949522"/>
                      <a:gd name="connsiteY25" fmla="*/ 740569 h 749186"/>
                      <a:gd name="connsiteX26" fmla="*/ 1170 w 949522"/>
                      <a:gd name="connsiteY26" fmla="*/ 721519 h 749186"/>
                      <a:gd name="connsiteX27" fmla="*/ 10695 w 949522"/>
                      <a:gd name="connsiteY27" fmla="*/ 80963 h 749186"/>
                      <a:gd name="connsiteX28" fmla="*/ 17838 w 949522"/>
                      <a:gd name="connsiteY28" fmla="*/ 9525 h 749186"/>
                      <a:gd name="connsiteX0" fmla="*/ 17838 w 949522"/>
                      <a:gd name="connsiteY0" fmla="*/ 7937 h 747598"/>
                      <a:gd name="connsiteX1" fmla="*/ 55938 w 949522"/>
                      <a:gd name="connsiteY1" fmla="*/ 31750 h 747598"/>
                      <a:gd name="connsiteX2" fmla="*/ 179763 w 949522"/>
                      <a:gd name="connsiteY2" fmla="*/ 49180 h 747598"/>
                      <a:gd name="connsiteX3" fmla="*/ 245923 w 949522"/>
                      <a:gd name="connsiteY3" fmla="*/ 71416 h 747598"/>
                      <a:gd name="connsiteX4" fmla="*/ 503613 w 949522"/>
                      <a:gd name="connsiteY4" fmla="*/ 91281 h 747598"/>
                      <a:gd name="connsiteX5" fmla="*/ 529807 w 949522"/>
                      <a:gd name="connsiteY5" fmla="*/ 86519 h 747598"/>
                      <a:gd name="connsiteX6" fmla="*/ 713163 w 949522"/>
                      <a:gd name="connsiteY6" fmla="*/ 79375 h 747598"/>
                      <a:gd name="connsiteX7" fmla="*/ 775076 w 949522"/>
                      <a:gd name="connsiteY7" fmla="*/ 69850 h 747598"/>
                      <a:gd name="connsiteX8" fmla="*/ 791745 w 949522"/>
                      <a:gd name="connsiteY8" fmla="*/ 62706 h 747598"/>
                      <a:gd name="connsiteX9" fmla="*/ 832226 w 949522"/>
                      <a:gd name="connsiteY9" fmla="*/ 53181 h 747598"/>
                      <a:gd name="connsiteX10" fmla="*/ 877470 w 949522"/>
                      <a:gd name="connsiteY10" fmla="*/ 41275 h 747598"/>
                      <a:gd name="connsiteX11" fmla="*/ 894138 w 949522"/>
                      <a:gd name="connsiteY11" fmla="*/ 34131 h 747598"/>
                      <a:gd name="connsiteX12" fmla="*/ 922713 w 949522"/>
                      <a:gd name="connsiteY12" fmla="*/ 24606 h 747598"/>
                      <a:gd name="connsiteX13" fmla="*/ 927476 w 949522"/>
                      <a:gd name="connsiteY13" fmla="*/ 17462 h 747598"/>
                      <a:gd name="connsiteX14" fmla="*/ 939382 w 949522"/>
                      <a:gd name="connsiteY14" fmla="*/ 22225 h 747598"/>
                      <a:gd name="connsiteX15" fmla="*/ 929857 w 949522"/>
                      <a:gd name="connsiteY15" fmla="*/ 269875 h 747598"/>
                      <a:gd name="connsiteX16" fmla="*/ 932238 w 949522"/>
                      <a:gd name="connsiteY16" fmla="*/ 327025 h 747598"/>
                      <a:gd name="connsiteX17" fmla="*/ 939382 w 949522"/>
                      <a:gd name="connsiteY17" fmla="*/ 360362 h 747598"/>
                      <a:gd name="connsiteX18" fmla="*/ 944145 w 949522"/>
                      <a:gd name="connsiteY18" fmla="*/ 407987 h 747598"/>
                      <a:gd name="connsiteX19" fmla="*/ 941763 w 949522"/>
                      <a:gd name="connsiteY19" fmla="*/ 536575 h 747598"/>
                      <a:gd name="connsiteX20" fmla="*/ 934620 w 949522"/>
                      <a:gd name="connsiteY20" fmla="*/ 712787 h 747598"/>
                      <a:gd name="connsiteX21" fmla="*/ 925095 w 949522"/>
                      <a:gd name="connsiteY21" fmla="*/ 736600 h 747598"/>
                      <a:gd name="connsiteX22" fmla="*/ 239295 w 949522"/>
                      <a:gd name="connsiteY22" fmla="*/ 741362 h 747598"/>
                      <a:gd name="connsiteX23" fmla="*/ 210720 w 949522"/>
                      <a:gd name="connsiteY23" fmla="*/ 746125 h 747598"/>
                      <a:gd name="connsiteX24" fmla="*/ 13076 w 949522"/>
                      <a:gd name="connsiteY24" fmla="*/ 738981 h 747598"/>
                      <a:gd name="connsiteX25" fmla="*/ 1170 w 949522"/>
                      <a:gd name="connsiteY25" fmla="*/ 719931 h 747598"/>
                      <a:gd name="connsiteX26" fmla="*/ 10695 w 949522"/>
                      <a:gd name="connsiteY26" fmla="*/ 79375 h 747598"/>
                      <a:gd name="connsiteX27" fmla="*/ 17838 w 949522"/>
                      <a:gd name="connsiteY27" fmla="*/ 7937 h 747598"/>
                      <a:gd name="connsiteX0" fmla="*/ 20931 w 952615"/>
                      <a:gd name="connsiteY0" fmla="*/ 36848 h 776509"/>
                      <a:gd name="connsiteX1" fmla="*/ 139374 w 952615"/>
                      <a:gd name="connsiteY1" fmla="*/ 6874 h 776509"/>
                      <a:gd name="connsiteX2" fmla="*/ 182856 w 952615"/>
                      <a:gd name="connsiteY2" fmla="*/ 78091 h 776509"/>
                      <a:gd name="connsiteX3" fmla="*/ 249016 w 952615"/>
                      <a:gd name="connsiteY3" fmla="*/ 100327 h 776509"/>
                      <a:gd name="connsiteX4" fmla="*/ 506706 w 952615"/>
                      <a:gd name="connsiteY4" fmla="*/ 120192 h 776509"/>
                      <a:gd name="connsiteX5" fmla="*/ 532900 w 952615"/>
                      <a:gd name="connsiteY5" fmla="*/ 115430 h 776509"/>
                      <a:gd name="connsiteX6" fmla="*/ 716256 w 952615"/>
                      <a:gd name="connsiteY6" fmla="*/ 108286 h 776509"/>
                      <a:gd name="connsiteX7" fmla="*/ 778169 w 952615"/>
                      <a:gd name="connsiteY7" fmla="*/ 98761 h 776509"/>
                      <a:gd name="connsiteX8" fmla="*/ 794838 w 952615"/>
                      <a:gd name="connsiteY8" fmla="*/ 91617 h 776509"/>
                      <a:gd name="connsiteX9" fmla="*/ 835319 w 952615"/>
                      <a:gd name="connsiteY9" fmla="*/ 82092 h 776509"/>
                      <a:gd name="connsiteX10" fmla="*/ 880563 w 952615"/>
                      <a:gd name="connsiteY10" fmla="*/ 70186 h 776509"/>
                      <a:gd name="connsiteX11" fmla="*/ 897231 w 952615"/>
                      <a:gd name="connsiteY11" fmla="*/ 63042 h 776509"/>
                      <a:gd name="connsiteX12" fmla="*/ 925806 w 952615"/>
                      <a:gd name="connsiteY12" fmla="*/ 53517 h 776509"/>
                      <a:gd name="connsiteX13" fmla="*/ 930569 w 952615"/>
                      <a:gd name="connsiteY13" fmla="*/ 46373 h 776509"/>
                      <a:gd name="connsiteX14" fmla="*/ 942475 w 952615"/>
                      <a:gd name="connsiteY14" fmla="*/ 51136 h 776509"/>
                      <a:gd name="connsiteX15" fmla="*/ 932950 w 952615"/>
                      <a:gd name="connsiteY15" fmla="*/ 298786 h 776509"/>
                      <a:gd name="connsiteX16" fmla="*/ 935331 w 952615"/>
                      <a:gd name="connsiteY16" fmla="*/ 355936 h 776509"/>
                      <a:gd name="connsiteX17" fmla="*/ 942475 w 952615"/>
                      <a:gd name="connsiteY17" fmla="*/ 389273 h 776509"/>
                      <a:gd name="connsiteX18" fmla="*/ 947238 w 952615"/>
                      <a:gd name="connsiteY18" fmla="*/ 436898 h 776509"/>
                      <a:gd name="connsiteX19" fmla="*/ 944856 w 952615"/>
                      <a:gd name="connsiteY19" fmla="*/ 565486 h 776509"/>
                      <a:gd name="connsiteX20" fmla="*/ 937713 w 952615"/>
                      <a:gd name="connsiteY20" fmla="*/ 741698 h 776509"/>
                      <a:gd name="connsiteX21" fmla="*/ 928188 w 952615"/>
                      <a:gd name="connsiteY21" fmla="*/ 765511 h 776509"/>
                      <a:gd name="connsiteX22" fmla="*/ 242388 w 952615"/>
                      <a:gd name="connsiteY22" fmla="*/ 770273 h 776509"/>
                      <a:gd name="connsiteX23" fmla="*/ 213813 w 952615"/>
                      <a:gd name="connsiteY23" fmla="*/ 775036 h 776509"/>
                      <a:gd name="connsiteX24" fmla="*/ 16169 w 952615"/>
                      <a:gd name="connsiteY24" fmla="*/ 767892 h 776509"/>
                      <a:gd name="connsiteX25" fmla="*/ 4263 w 952615"/>
                      <a:gd name="connsiteY25" fmla="*/ 748842 h 776509"/>
                      <a:gd name="connsiteX26" fmla="*/ 13788 w 952615"/>
                      <a:gd name="connsiteY26" fmla="*/ 108286 h 776509"/>
                      <a:gd name="connsiteX27" fmla="*/ 20931 w 952615"/>
                      <a:gd name="connsiteY27" fmla="*/ 36848 h 776509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03613 w 949522"/>
                      <a:gd name="connsiteY4" fmla="*/ 90961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54920 w 949522"/>
                      <a:gd name="connsiteY4" fmla="*/ 50621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54920 w 949522"/>
                      <a:gd name="connsiteY4" fmla="*/ 50621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13530 w 949522"/>
                      <a:gd name="connsiteY4" fmla="*/ 73673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13530 w 949522"/>
                      <a:gd name="connsiteY4" fmla="*/ 73673 h 747278"/>
                      <a:gd name="connsiteX5" fmla="*/ 573632 w 949522"/>
                      <a:gd name="connsiteY5" fmla="*/ 57384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73632 w 949522"/>
                      <a:gd name="connsiteY4" fmla="*/ 57384 h 747278"/>
                      <a:gd name="connsiteX5" fmla="*/ 713163 w 949522"/>
                      <a:gd name="connsiteY5" fmla="*/ 79055 h 747278"/>
                      <a:gd name="connsiteX6" fmla="*/ 775076 w 949522"/>
                      <a:gd name="connsiteY6" fmla="*/ 69530 h 747278"/>
                      <a:gd name="connsiteX7" fmla="*/ 791745 w 949522"/>
                      <a:gd name="connsiteY7" fmla="*/ 62386 h 747278"/>
                      <a:gd name="connsiteX8" fmla="*/ 832226 w 949522"/>
                      <a:gd name="connsiteY8" fmla="*/ 52861 h 747278"/>
                      <a:gd name="connsiteX9" fmla="*/ 877470 w 949522"/>
                      <a:gd name="connsiteY9" fmla="*/ 40955 h 747278"/>
                      <a:gd name="connsiteX10" fmla="*/ 894138 w 949522"/>
                      <a:gd name="connsiteY10" fmla="*/ 33811 h 747278"/>
                      <a:gd name="connsiteX11" fmla="*/ 922713 w 949522"/>
                      <a:gd name="connsiteY11" fmla="*/ 24286 h 747278"/>
                      <a:gd name="connsiteX12" fmla="*/ 927476 w 949522"/>
                      <a:gd name="connsiteY12" fmla="*/ 17142 h 747278"/>
                      <a:gd name="connsiteX13" fmla="*/ 939382 w 949522"/>
                      <a:gd name="connsiteY13" fmla="*/ 21905 h 747278"/>
                      <a:gd name="connsiteX14" fmla="*/ 929857 w 949522"/>
                      <a:gd name="connsiteY14" fmla="*/ 269555 h 747278"/>
                      <a:gd name="connsiteX15" fmla="*/ 932238 w 949522"/>
                      <a:gd name="connsiteY15" fmla="*/ 326705 h 747278"/>
                      <a:gd name="connsiteX16" fmla="*/ 939382 w 949522"/>
                      <a:gd name="connsiteY16" fmla="*/ 360042 h 747278"/>
                      <a:gd name="connsiteX17" fmla="*/ 944145 w 949522"/>
                      <a:gd name="connsiteY17" fmla="*/ 407667 h 747278"/>
                      <a:gd name="connsiteX18" fmla="*/ 941763 w 949522"/>
                      <a:gd name="connsiteY18" fmla="*/ 536255 h 747278"/>
                      <a:gd name="connsiteX19" fmla="*/ 934620 w 949522"/>
                      <a:gd name="connsiteY19" fmla="*/ 712467 h 747278"/>
                      <a:gd name="connsiteX20" fmla="*/ 925095 w 949522"/>
                      <a:gd name="connsiteY20" fmla="*/ 736280 h 747278"/>
                      <a:gd name="connsiteX21" fmla="*/ 239295 w 949522"/>
                      <a:gd name="connsiteY21" fmla="*/ 741042 h 747278"/>
                      <a:gd name="connsiteX22" fmla="*/ 210720 w 949522"/>
                      <a:gd name="connsiteY22" fmla="*/ 745805 h 747278"/>
                      <a:gd name="connsiteX23" fmla="*/ 13076 w 949522"/>
                      <a:gd name="connsiteY23" fmla="*/ 738661 h 747278"/>
                      <a:gd name="connsiteX24" fmla="*/ 1170 w 949522"/>
                      <a:gd name="connsiteY24" fmla="*/ 719611 h 747278"/>
                      <a:gd name="connsiteX25" fmla="*/ 10695 w 949522"/>
                      <a:gd name="connsiteY25" fmla="*/ 79055 h 747278"/>
                      <a:gd name="connsiteX26" fmla="*/ 17838 w 949522"/>
                      <a:gd name="connsiteY26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73632 w 949522"/>
                      <a:gd name="connsiteY4" fmla="*/ 57384 h 747278"/>
                      <a:gd name="connsiteX5" fmla="*/ 713163 w 949522"/>
                      <a:gd name="connsiteY5" fmla="*/ 79055 h 747278"/>
                      <a:gd name="connsiteX6" fmla="*/ 775076 w 949522"/>
                      <a:gd name="connsiteY6" fmla="*/ 69530 h 747278"/>
                      <a:gd name="connsiteX7" fmla="*/ 791745 w 949522"/>
                      <a:gd name="connsiteY7" fmla="*/ 62386 h 747278"/>
                      <a:gd name="connsiteX8" fmla="*/ 832226 w 949522"/>
                      <a:gd name="connsiteY8" fmla="*/ 52861 h 747278"/>
                      <a:gd name="connsiteX9" fmla="*/ 877470 w 949522"/>
                      <a:gd name="connsiteY9" fmla="*/ 40955 h 747278"/>
                      <a:gd name="connsiteX10" fmla="*/ 894138 w 949522"/>
                      <a:gd name="connsiteY10" fmla="*/ 33811 h 747278"/>
                      <a:gd name="connsiteX11" fmla="*/ 922713 w 949522"/>
                      <a:gd name="connsiteY11" fmla="*/ 24286 h 747278"/>
                      <a:gd name="connsiteX12" fmla="*/ 927476 w 949522"/>
                      <a:gd name="connsiteY12" fmla="*/ 17142 h 747278"/>
                      <a:gd name="connsiteX13" fmla="*/ 939382 w 949522"/>
                      <a:gd name="connsiteY13" fmla="*/ 21905 h 747278"/>
                      <a:gd name="connsiteX14" fmla="*/ 929857 w 949522"/>
                      <a:gd name="connsiteY14" fmla="*/ 269555 h 747278"/>
                      <a:gd name="connsiteX15" fmla="*/ 932238 w 949522"/>
                      <a:gd name="connsiteY15" fmla="*/ 326705 h 747278"/>
                      <a:gd name="connsiteX16" fmla="*/ 939382 w 949522"/>
                      <a:gd name="connsiteY16" fmla="*/ 360042 h 747278"/>
                      <a:gd name="connsiteX17" fmla="*/ 944145 w 949522"/>
                      <a:gd name="connsiteY17" fmla="*/ 407667 h 747278"/>
                      <a:gd name="connsiteX18" fmla="*/ 941763 w 949522"/>
                      <a:gd name="connsiteY18" fmla="*/ 536255 h 747278"/>
                      <a:gd name="connsiteX19" fmla="*/ 934620 w 949522"/>
                      <a:gd name="connsiteY19" fmla="*/ 712467 h 747278"/>
                      <a:gd name="connsiteX20" fmla="*/ 925095 w 949522"/>
                      <a:gd name="connsiteY20" fmla="*/ 736280 h 747278"/>
                      <a:gd name="connsiteX21" fmla="*/ 239295 w 949522"/>
                      <a:gd name="connsiteY21" fmla="*/ 741042 h 747278"/>
                      <a:gd name="connsiteX22" fmla="*/ 210720 w 949522"/>
                      <a:gd name="connsiteY22" fmla="*/ 745805 h 747278"/>
                      <a:gd name="connsiteX23" fmla="*/ 13076 w 949522"/>
                      <a:gd name="connsiteY23" fmla="*/ 738661 h 747278"/>
                      <a:gd name="connsiteX24" fmla="*/ 1170 w 949522"/>
                      <a:gd name="connsiteY24" fmla="*/ 719611 h 747278"/>
                      <a:gd name="connsiteX25" fmla="*/ 10695 w 949522"/>
                      <a:gd name="connsiteY25" fmla="*/ 79055 h 747278"/>
                      <a:gd name="connsiteX26" fmla="*/ 17838 w 949522"/>
                      <a:gd name="connsiteY26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73632 w 949522"/>
                      <a:gd name="connsiteY4" fmla="*/ 57384 h 747278"/>
                      <a:gd name="connsiteX5" fmla="*/ 713163 w 949522"/>
                      <a:gd name="connsiteY5" fmla="*/ 79055 h 747278"/>
                      <a:gd name="connsiteX6" fmla="*/ 775076 w 949522"/>
                      <a:gd name="connsiteY6" fmla="*/ 69530 h 747278"/>
                      <a:gd name="connsiteX7" fmla="*/ 791745 w 949522"/>
                      <a:gd name="connsiteY7" fmla="*/ 62386 h 747278"/>
                      <a:gd name="connsiteX8" fmla="*/ 832226 w 949522"/>
                      <a:gd name="connsiteY8" fmla="*/ 52861 h 747278"/>
                      <a:gd name="connsiteX9" fmla="*/ 877470 w 949522"/>
                      <a:gd name="connsiteY9" fmla="*/ 40955 h 747278"/>
                      <a:gd name="connsiteX10" fmla="*/ 894138 w 949522"/>
                      <a:gd name="connsiteY10" fmla="*/ 33811 h 747278"/>
                      <a:gd name="connsiteX11" fmla="*/ 922713 w 949522"/>
                      <a:gd name="connsiteY11" fmla="*/ 24286 h 747278"/>
                      <a:gd name="connsiteX12" fmla="*/ 927476 w 949522"/>
                      <a:gd name="connsiteY12" fmla="*/ 17142 h 747278"/>
                      <a:gd name="connsiteX13" fmla="*/ 939382 w 949522"/>
                      <a:gd name="connsiteY13" fmla="*/ 21905 h 747278"/>
                      <a:gd name="connsiteX14" fmla="*/ 929857 w 949522"/>
                      <a:gd name="connsiteY14" fmla="*/ 269555 h 747278"/>
                      <a:gd name="connsiteX15" fmla="*/ 932238 w 949522"/>
                      <a:gd name="connsiteY15" fmla="*/ 326705 h 747278"/>
                      <a:gd name="connsiteX16" fmla="*/ 939382 w 949522"/>
                      <a:gd name="connsiteY16" fmla="*/ 360042 h 747278"/>
                      <a:gd name="connsiteX17" fmla="*/ 944145 w 949522"/>
                      <a:gd name="connsiteY17" fmla="*/ 407667 h 747278"/>
                      <a:gd name="connsiteX18" fmla="*/ 941763 w 949522"/>
                      <a:gd name="connsiteY18" fmla="*/ 536255 h 747278"/>
                      <a:gd name="connsiteX19" fmla="*/ 934620 w 949522"/>
                      <a:gd name="connsiteY19" fmla="*/ 712467 h 747278"/>
                      <a:gd name="connsiteX20" fmla="*/ 925095 w 949522"/>
                      <a:gd name="connsiteY20" fmla="*/ 736280 h 747278"/>
                      <a:gd name="connsiteX21" fmla="*/ 239295 w 949522"/>
                      <a:gd name="connsiteY21" fmla="*/ 741042 h 747278"/>
                      <a:gd name="connsiteX22" fmla="*/ 210720 w 949522"/>
                      <a:gd name="connsiteY22" fmla="*/ 745805 h 747278"/>
                      <a:gd name="connsiteX23" fmla="*/ 13076 w 949522"/>
                      <a:gd name="connsiteY23" fmla="*/ 738661 h 747278"/>
                      <a:gd name="connsiteX24" fmla="*/ 1170 w 949522"/>
                      <a:gd name="connsiteY24" fmla="*/ 719611 h 747278"/>
                      <a:gd name="connsiteX25" fmla="*/ 10695 w 949522"/>
                      <a:gd name="connsiteY25" fmla="*/ 79055 h 747278"/>
                      <a:gd name="connsiteX26" fmla="*/ 17838 w 949522"/>
                      <a:gd name="connsiteY26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713163 w 949522"/>
                      <a:gd name="connsiteY4" fmla="*/ 79055 h 747278"/>
                      <a:gd name="connsiteX5" fmla="*/ 775076 w 949522"/>
                      <a:gd name="connsiteY5" fmla="*/ 69530 h 747278"/>
                      <a:gd name="connsiteX6" fmla="*/ 791745 w 949522"/>
                      <a:gd name="connsiteY6" fmla="*/ 62386 h 747278"/>
                      <a:gd name="connsiteX7" fmla="*/ 832226 w 949522"/>
                      <a:gd name="connsiteY7" fmla="*/ 52861 h 747278"/>
                      <a:gd name="connsiteX8" fmla="*/ 877470 w 949522"/>
                      <a:gd name="connsiteY8" fmla="*/ 40955 h 747278"/>
                      <a:gd name="connsiteX9" fmla="*/ 894138 w 949522"/>
                      <a:gd name="connsiteY9" fmla="*/ 33811 h 747278"/>
                      <a:gd name="connsiteX10" fmla="*/ 922713 w 949522"/>
                      <a:gd name="connsiteY10" fmla="*/ 24286 h 747278"/>
                      <a:gd name="connsiteX11" fmla="*/ 927476 w 949522"/>
                      <a:gd name="connsiteY11" fmla="*/ 17142 h 747278"/>
                      <a:gd name="connsiteX12" fmla="*/ 939382 w 949522"/>
                      <a:gd name="connsiteY12" fmla="*/ 21905 h 747278"/>
                      <a:gd name="connsiteX13" fmla="*/ 929857 w 949522"/>
                      <a:gd name="connsiteY13" fmla="*/ 269555 h 747278"/>
                      <a:gd name="connsiteX14" fmla="*/ 932238 w 949522"/>
                      <a:gd name="connsiteY14" fmla="*/ 326705 h 747278"/>
                      <a:gd name="connsiteX15" fmla="*/ 939382 w 949522"/>
                      <a:gd name="connsiteY15" fmla="*/ 360042 h 747278"/>
                      <a:gd name="connsiteX16" fmla="*/ 944145 w 949522"/>
                      <a:gd name="connsiteY16" fmla="*/ 407667 h 747278"/>
                      <a:gd name="connsiteX17" fmla="*/ 941763 w 949522"/>
                      <a:gd name="connsiteY17" fmla="*/ 536255 h 747278"/>
                      <a:gd name="connsiteX18" fmla="*/ 934620 w 949522"/>
                      <a:gd name="connsiteY18" fmla="*/ 712467 h 747278"/>
                      <a:gd name="connsiteX19" fmla="*/ 925095 w 949522"/>
                      <a:gd name="connsiteY19" fmla="*/ 736280 h 747278"/>
                      <a:gd name="connsiteX20" fmla="*/ 239295 w 949522"/>
                      <a:gd name="connsiteY20" fmla="*/ 741042 h 747278"/>
                      <a:gd name="connsiteX21" fmla="*/ 210720 w 949522"/>
                      <a:gd name="connsiteY21" fmla="*/ 745805 h 747278"/>
                      <a:gd name="connsiteX22" fmla="*/ 13076 w 949522"/>
                      <a:gd name="connsiteY22" fmla="*/ 738661 h 747278"/>
                      <a:gd name="connsiteX23" fmla="*/ 1170 w 949522"/>
                      <a:gd name="connsiteY23" fmla="*/ 719611 h 747278"/>
                      <a:gd name="connsiteX24" fmla="*/ 10695 w 949522"/>
                      <a:gd name="connsiteY24" fmla="*/ 79055 h 747278"/>
                      <a:gd name="connsiteX25" fmla="*/ 17838 w 949522"/>
                      <a:gd name="connsiteY25" fmla="*/ 7617 h 747278"/>
                      <a:gd name="connsiteX0" fmla="*/ 17838 w 949522"/>
                      <a:gd name="connsiteY0" fmla="*/ 53993 h 793654"/>
                      <a:gd name="connsiteX1" fmla="*/ 87588 w 949522"/>
                      <a:gd name="connsiteY1" fmla="*/ 79727 h 793654"/>
                      <a:gd name="connsiteX2" fmla="*/ 179763 w 949522"/>
                      <a:gd name="connsiteY2" fmla="*/ 95236 h 793654"/>
                      <a:gd name="connsiteX3" fmla="*/ 245923 w 949522"/>
                      <a:gd name="connsiteY3" fmla="*/ 117472 h 793654"/>
                      <a:gd name="connsiteX4" fmla="*/ 615777 w 949522"/>
                      <a:gd name="connsiteY4" fmla="*/ 14014 h 793654"/>
                      <a:gd name="connsiteX5" fmla="*/ 775076 w 949522"/>
                      <a:gd name="connsiteY5" fmla="*/ 115906 h 793654"/>
                      <a:gd name="connsiteX6" fmla="*/ 791745 w 949522"/>
                      <a:gd name="connsiteY6" fmla="*/ 108762 h 793654"/>
                      <a:gd name="connsiteX7" fmla="*/ 832226 w 949522"/>
                      <a:gd name="connsiteY7" fmla="*/ 99237 h 793654"/>
                      <a:gd name="connsiteX8" fmla="*/ 877470 w 949522"/>
                      <a:gd name="connsiteY8" fmla="*/ 87331 h 793654"/>
                      <a:gd name="connsiteX9" fmla="*/ 894138 w 949522"/>
                      <a:gd name="connsiteY9" fmla="*/ 80187 h 793654"/>
                      <a:gd name="connsiteX10" fmla="*/ 922713 w 949522"/>
                      <a:gd name="connsiteY10" fmla="*/ 70662 h 793654"/>
                      <a:gd name="connsiteX11" fmla="*/ 927476 w 949522"/>
                      <a:gd name="connsiteY11" fmla="*/ 63518 h 793654"/>
                      <a:gd name="connsiteX12" fmla="*/ 939382 w 949522"/>
                      <a:gd name="connsiteY12" fmla="*/ 68281 h 793654"/>
                      <a:gd name="connsiteX13" fmla="*/ 929857 w 949522"/>
                      <a:gd name="connsiteY13" fmla="*/ 315931 h 793654"/>
                      <a:gd name="connsiteX14" fmla="*/ 932238 w 949522"/>
                      <a:gd name="connsiteY14" fmla="*/ 373081 h 793654"/>
                      <a:gd name="connsiteX15" fmla="*/ 939382 w 949522"/>
                      <a:gd name="connsiteY15" fmla="*/ 406418 h 793654"/>
                      <a:gd name="connsiteX16" fmla="*/ 944145 w 949522"/>
                      <a:gd name="connsiteY16" fmla="*/ 454043 h 793654"/>
                      <a:gd name="connsiteX17" fmla="*/ 941763 w 949522"/>
                      <a:gd name="connsiteY17" fmla="*/ 582631 h 793654"/>
                      <a:gd name="connsiteX18" fmla="*/ 934620 w 949522"/>
                      <a:gd name="connsiteY18" fmla="*/ 758843 h 793654"/>
                      <a:gd name="connsiteX19" fmla="*/ 925095 w 949522"/>
                      <a:gd name="connsiteY19" fmla="*/ 782656 h 793654"/>
                      <a:gd name="connsiteX20" fmla="*/ 239295 w 949522"/>
                      <a:gd name="connsiteY20" fmla="*/ 787418 h 793654"/>
                      <a:gd name="connsiteX21" fmla="*/ 210720 w 949522"/>
                      <a:gd name="connsiteY21" fmla="*/ 792181 h 793654"/>
                      <a:gd name="connsiteX22" fmla="*/ 13076 w 949522"/>
                      <a:gd name="connsiteY22" fmla="*/ 785037 h 793654"/>
                      <a:gd name="connsiteX23" fmla="*/ 1170 w 949522"/>
                      <a:gd name="connsiteY23" fmla="*/ 765987 h 793654"/>
                      <a:gd name="connsiteX24" fmla="*/ 10695 w 949522"/>
                      <a:gd name="connsiteY24" fmla="*/ 125431 h 793654"/>
                      <a:gd name="connsiteX25" fmla="*/ 17838 w 949522"/>
                      <a:gd name="connsiteY25" fmla="*/ 53993 h 793654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775076 w 949522"/>
                      <a:gd name="connsiteY5" fmla="*/ 69530 h 747278"/>
                      <a:gd name="connsiteX6" fmla="*/ 791745 w 949522"/>
                      <a:gd name="connsiteY6" fmla="*/ 62386 h 747278"/>
                      <a:gd name="connsiteX7" fmla="*/ 832226 w 949522"/>
                      <a:gd name="connsiteY7" fmla="*/ 52861 h 747278"/>
                      <a:gd name="connsiteX8" fmla="*/ 877470 w 949522"/>
                      <a:gd name="connsiteY8" fmla="*/ 40955 h 747278"/>
                      <a:gd name="connsiteX9" fmla="*/ 894138 w 949522"/>
                      <a:gd name="connsiteY9" fmla="*/ 33811 h 747278"/>
                      <a:gd name="connsiteX10" fmla="*/ 922713 w 949522"/>
                      <a:gd name="connsiteY10" fmla="*/ 24286 h 747278"/>
                      <a:gd name="connsiteX11" fmla="*/ 927476 w 949522"/>
                      <a:gd name="connsiteY11" fmla="*/ 17142 h 747278"/>
                      <a:gd name="connsiteX12" fmla="*/ 939382 w 949522"/>
                      <a:gd name="connsiteY12" fmla="*/ 21905 h 747278"/>
                      <a:gd name="connsiteX13" fmla="*/ 929857 w 949522"/>
                      <a:gd name="connsiteY13" fmla="*/ 269555 h 747278"/>
                      <a:gd name="connsiteX14" fmla="*/ 932238 w 949522"/>
                      <a:gd name="connsiteY14" fmla="*/ 326705 h 747278"/>
                      <a:gd name="connsiteX15" fmla="*/ 939382 w 949522"/>
                      <a:gd name="connsiteY15" fmla="*/ 360042 h 747278"/>
                      <a:gd name="connsiteX16" fmla="*/ 944145 w 949522"/>
                      <a:gd name="connsiteY16" fmla="*/ 407667 h 747278"/>
                      <a:gd name="connsiteX17" fmla="*/ 941763 w 949522"/>
                      <a:gd name="connsiteY17" fmla="*/ 536255 h 747278"/>
                      <a:gd name="connsiteX18" fmla="*/ 934620 w 949522"/>
                      <a:gd name="connsiteY18" fmla="*/ 712467 h 747278"/>
                      <a:gd name="connsiteX19" fmla="*/ 925095 w 949522"/>
                      <a:gd name="connsiteY19" fmla="*/ 736280 h 747278"/>
                      <a:gd name="connsiteX20" fmla="*/ 239295 w 949522"/>
                      <a:gd name="connsiteY20" fmla="*/ 741042 h 747278"/>
                      <a:gd name="connsiteX21" fmla="*/ 210720 w 949522"/>
                      <a:gd name="connsiteY21" fmla="*/ 745805 h 747278"/>
                      <a:gd name="connsiteX22" fmla="*/ 13076 w 949522"/>
                      <a:gd name="connsiteY22" fmla="*/ 738661 h 747278"/>
                      <a:gd name="connsiteX23" fmla="*/ 1170 w 949522"/>
                      <a:gd name="connsiteY23" fmla="*/ 719611 h 747278"/>
                      <a:gd name="connsiteX24" fmla="*/ 10695 w 949522"/>
                      <a:gd name="connsiteY24" fmla="*/ 79055 h 747278"/>
                      <a:gd name="connsiteX25" fmla="*/ 17838 w 949522"/>
                      <a:gd name="connsiteY25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791745 w 949522"/>
                      <a:gd name="connsiteY5" fmla="*/ 62386 h 747278"/>
                      <a:gd name="connsiteX6" fmla="*/ 832226 w 949522"/>
                      <a:gd name="connsiteY6" fmla="*/ 52861 h 747278"/>
                      <a:gd name="connsiteX7" fmla="*/ 877470 w 949522"/>
                      <a:gd name="connsiteY7" fmla="*/ 40955 h 747278"/>
                      <a:gd name="connsiteX8" fmla="*/ 894138 w 949522"/>
                      <a:gd name="connsiteY8" fmla="*/ 33811 h 747278"/>
                      <a:gd name="connsiteX9" fmla="*/ 922713 w 949522"/>
                      <a:gd name="connsiteY9" fmla="*/ 24286 h 747278"/>
                      <a:gd name="connsiteX10" fmla="*/ 927476 w 949522"/>
                      <a:gd name="connsiteY10" fmla="*/ 17142 h 747278"/>
                      <a:gd name="connsiteX11" fmla="*/ 939382 w 949522"/>
                      <a:gd name="connsiteY11" fmla="*/ 21905 h 747278"/>
                      <a:gd name="connsiteX12" fmla="*/ 929857 w 949522"/>
                      <a:gd name="connsiteY12" fmla="*/ 269555 h 747278"/>
                      <a:gd name="connsiteX13" fmla="*/ 932238 w 949522"/>
                      <a:gd name="connsiteY13" fmla="*/ 326705 h 747278"/>
                      <a:gd name="connsiteX14" fmla="*/ 939382 w 949522"/>
                      <a:gd name="connsiteY14" fmla="*/ 360042 h 747278"/>
                      <a:gd name="connsiteX15" fmla="*/ 944145 w 949522"/>
                      <a:gd name="connsiteY15" fmla="*/ 407667 h 747278"/>
                      <a:gd name="connsiteX16" fmla="*/ 941763 w 949522"/>
                      <a:gd name="connsiteY16" fmla="*/ 536255 h 747278"/>
                      <a:gd name="connsiteX17" fmla="*/ 934620 w 949522"/>
                      <a:gd name="connsiteY17" fmla="*/ 712467 h 747278"/>
                      <a:gd name="connsiteX18" fmla="*/ 925095 w 949522"/>
                      <a:gd name="connsiteY18" fmla="*/ 736280 h 747278"/>
                      <a:gd name="connsiteX19" fmla="*/ 239295 w 949522"/>
                      <a:gd name="connsiteY19" fmla="*/ 741042 h 747278"/>
                      <a:gd name="connsiteX20" fmla="*/ 210720 w 949522"/>
                      <a:gd name="connsiteY20" fmla="*/ 745805 h 747278"/>
                      <a:gd name="connsiteX21" fmla="*/ 13076 w 949522"/>
                      <a:gd name="connsiteY21" fmla="*/ 738661 h 747278"/>
                      <a:gd name="connsiteX22" fmla="*/ 1170 w 949522"/>
                      <a:gd name="connsiteY22" fmla="*/ 719611 h 747278"/>
                      <a:gd name="connsiteX23" fmla="*/ 10695 w 949522"/>
                      <a:gd name="connsiteY23" fmla="*/ 79055 h 747278"/>
                      <a:gd name="connsiteX24" fmla="*/ 17838 w 949522"/>
                      <a:gd name="connsiteY24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832226 w 949522"/>
                      <a:gd name="connsiteY5" fmla="*/ 52861 h 747278"/>
                      <a:gd name="connsiteX6" fmla="*/ 877470 w 949522"/>
                      <a:gd name="connsiteY6" fmla="*/ 40955 h 747278"/>
                      <a:gd name="connsiteX7" fmla="*/ 894138 w 949522"/>
                      <a:gd name="connsiteY7" fmla="*/ 33811 h 747278"/>
                      <a:gd name="connsiteX8" fmla="*/ 922713 w 949522"/>
                      <a:gd name="connsiteY8" fmla="*/ 24286 h 747278"/>
                      <a:gd name="connsiteX9" fmla="*/ 927476 w 949522"/>
                      <a:gd name="connsiteY9" fmla="*/ 17142 h 747278"/>
                      <a:gd name="connsiteX10" fmla="*/ 939382 w 949522"/>
                      <a:gd name="connsiteY10" fmla="*/ 21905 h 747278"/>
                      <a:gd name="connsiteX11" fmla="*/ 929857 w 949522"/>
                      <a:gd name="connsiteY11" fmla="*/ 269555 h 747278"/>
                      <a:gd name="connsiteX12" fmla="*/ 932238 w 949522"/>
                      <a:gd name="connsiteY12" fmla="*/ 326705 h 747278"/>
                      <a:gd name="connsiteX13" fmla="*/ 939382 w 949522"/>
                      <a:gd name="connsiteY13" fmla="*/ 360042 h 747278"/>
                      <a:gd name="connsiteX14" fmla="*/ 944145 w 949522"/>
                      <a:gd name="connsiteY14" fmla="*/ 407667 h 747278"/>
                      <a:gd name="connsiteX15" fmla="*/ 941763 w 949522"/>
                      <a:gd name="connsiteY15" fmla="*/ 536255 h 747278"/>
                      <a:gd name="connsiteX16" fmla="*/ 934620 w 949522"/>
                      <a:gd name="connsiteY16" fmla="*/ 712467 h 747278"/>
                      <a:gd name="connsiteX17" fmla="*/ 925095 w 949522"/>
                      <a:gd name="connsiteY17" fmla="*/ 736280 h 747278"/>
                      <a:gd name="connsiteX18" fmla="*/ 239295 w 949522"/>
                      <a:gd name="connsiteY18" fmla="*/ 741042 h 747278"/>
                      <a:gd name="connsiteX19" fmla="*/ 210720 w 949522"/>
                      <a:gd name="connsiteY19" fmla="*/ 745805 h 747278"/>
                      <a:gd name="connsiteX20" fmla="*/ 13076 w 949522"/>
                      <a:gd name="connsiteY20" fmla="*/ 738661 h 747278"/>
                      <a:gd name="connsiteX21" fmla="*/ 1170 w 949522"/>
                      <a:gd name="connsiteY21" fmla="*/ 719611 h 747278"/>
                      <a:gd name="connsiteX22" fmla="*/ 10695 w 949522"/>
                      <a:gd name="connsiteY22" fmla="*/ 79055 h 747278"/>
                      <a:gd name="connsiteX23" fmla="*/ 17838 w 949522"/>
                      <a:gd name="connsiteY23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877470 w 949522"/>
                      <a:gd name="connsiteY5" fmla="*/ 40955 h 747278"/>
                      <a:gd name="connsiteX6" fmla="*/ 894138 w 949522"/>
                      <a:gd name="connsiteY6" fmla="*/ 33811 h 747278"/>
                      <a:gd name="connsiteX7" fmla="*/ 922713 w 949522"/>
                      <a:gd name="connsiteY7" fmla="*/ 24286 h 747278"/>
                      <a:gd name="connsiteX8" fmla="*/ 927476 w 949522"/>
                      <a:gd name="connsiteY8" fmla="*/ 17142 h 747278"/>
                      <a:gd name="connsiteX9" fmla="*/ 939382 w 949522"/>
                      <a:gd name="connsiteY9" fmla="*/ 21905 h 747278"/>
                      <a:gd name="connsiteX10" fmla="*/ 929857 w 949522"/>
                      <a:gd name="connsiteY10" fmla="*/ 269555 h 747278"/>
                      <a:gd name="connsiteX11" fmla="*/ 932238 w 949522"/>
                      <a:gd name="connsiteY11" fmla="*/ 326705 h 747278"/>
                      <a:gd name="connsiteX12" fmla="*/ 939382 w 949522"/>
                      <a:gd name="connsiteY12" fmla="*/ 360042 h 747278"/>
                      <a:gd name="connsiteX13" fmla="*/ 944145 w 949522"/>
                      <a:gd name="connsiteY13" fmla="*/ 407667 h 747278"/>
                      <a:gd name="connsiteX14" fmla="*/ 941763 w 949522"/>
                      <a:gd name="connsiteY14" fmla="*/ 536255 h 747278"/>
                      <a:gd name="connsiteX15" fmla="*/ 934620 w 949522"/>
                      <a:gd name="connsiteY15" fmla="*/ 712467 h 747278"/>
                      <a:gd name="connsiteX16" fmla="*/ 925095 w 949522"/>
                      <a:gd name="connsiteY16" fmla="*/ 736280 h 747278"/>
                      <a:gd name="connsiteX17" fmla="*/ 239295 w 949522"/>
                      <a:gd name="connsiteY17" fmla="*/ 741042 h 747278"/>
                      <a:gd name="connsiteX18" fmla="*/ 210720 w 949522"/>
                      <a:gd name="connsiteY18" fmla="*/ 745805 h 747278"/>
                      <a:gd name="connsiteX19" fmla="*/ 13076 w 949522"/>
                      <a:gd name="connsiteY19" fmla="*/ 738661 h 747278"/>
                      <a:gd name="connsiteX20" fmla="*/ 1170 w 949522"/>
                      <a:gd name="connsiteY20" fmla="*/ 719611 h 747278"/>
                      <a:gd name="connsiteX21" fmla="*/ 10695 w 949522"/>
                      <a:gd name="connsiteY21" fmla="*/ 79055 h 747278"/>
                      <a:gd name="connsiteX22" fmla="*/ 17838 w 949522"/>
                      <a:gd name="connsiteY22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894138 w 949522"/>
                      <a:gd name="connsiteY5" fmla="*/ 33811 h 747278"/>
                      <a:gd name="connsiteX6" fmla="*/ 922713 w 949522"/>
                      <a:gd name="connsiteY6" fmla="*/ 24286 h 747278"/>
                      <a:gd name="connsiteX7" fmla="*/ 927476 w 949522"/>
                      <a:gd name="connsiteY7" fmla="*/ 17142 h 747278"/>
                      <a:gd name="connsiteX8" fmla="*/ 939382 w 949522"/>
                      <a:gd name="connsiteY8" fmla="*/ 21905 h 747278"/>
                      <a:gd name="connsiteX9" fmla="*/ 929857 w 949522"/>
                      <a:gd name="connsiteY9" fmla="*/ 269555 h 747278"/>
                      <a:gd name="connsiteX10" fmla="*/ 932238 w 949522"/>
                      <a:gd name="connsiteY10" fmla="*/ 326705 h 747278"/>
                      <a:gd name="connsiteX11" fmla="*/ 939382 w 949522"/>
                      <a:gd name="connsiteY11" fmla="*/ 360042 h 747278"/>
                      <a:gd name="connsiteX12" fmla="*/ 944145 w 949522"/>
                      <a:gd name="connsiteY12" fmla="*/ 407667 h 747278"/>
                      <a:gd name="connsiteX13" fmla="*/ 941763 w 949522"/>
                      <a:gd name="connsiteY13" fmla="*/ 536255 h 747278"/>
                      <a:gd name="connsiteX14" fmla="*/ 934620 w 949522"/>
                      <a:gd name="connsiteY14" fmla="*/ 712467 h 747278"/>
                      <a:gd name="connsiteX15" fmla="*/ 925095 w 949522"/>
                      <a:gd name="connsiteY15" fmla="*/ 736280 h 747278"/>
                      <a:gd name="connsiteX16" fmla="*/ 239295 w 949522"/>
                      <a:gd name="connsiteY16" fmla="*/ 741042 h 747278"/>
                      <a:gd name="connsiteX17" fmla="*/ 210720 w 949522"/>
                      <a:gd name="connsiteY17" fmla="*/ 745805 h 747278"/>
                      <a:gd name="connsiteX18" fmla="*/ 13076 w 949522"/>
                      <a:gd name="connsiteY18" fmla="*/ 738661 h 747278"/>
                      <a:gd name="connsiteX19" fmla="*/ 1170 w 949522"/>
                      <a:gd name="connsiteY19" fmla="*/ 719611 h 747278"/>
                      <a:gd name="connsiteX20" fmla="*/ 10695 w 949522"/>
                      <a:gd name="connsiteY20" fmla="*/ 79055 h 747278"/>
                      <a:gd name="connsiteX21" fmla="*/ 17838 w 949522"/>
                      <a:gd name="connsiteY21" fmla="*/ 7617 h 747278"/>
                      <a:gd name="connsiteX0" fmla="*/ 17838 w 944145"/>
                      <a:gd name="connsiteY0" fmla="*/ 7617 h 747278"/>
                      <a:gd name="connsiteX1" fmla="*/ 87588 w 944145"/>
                      <a:gd name="connsiteY1" fmla="*/ 33351 h 747278"/>
                      <a:gd name="connsiteX2" fmla="*/ 179763 w 944145"/>
                      <a:gd name="connsiteY2" fmla="*/ 48860 h 747278"/>
                      <a:gd name="connsiteX3" fmla="*/ 245923 w 944145"/>
                      <a:gd name="connsiteY3" fmla="*/ 71096 h 747278"/>
                      <a:gd name="connsiteX4" fmla="*/ 662036 w 944145"/>
                      <a:gd name="connsiteY4" fmla="*/ 67529 h 747278"/>
                      <a:gd name="connsiteX5" fmla="*/ 894138 w 944145"/>
                      <a:gd name="connsiteY5" fmla="*/ 33811 h 747278"/>
                      <a:gd name="connsiteX6" fmla="*/ 927476 w 944145"/>
                      <a:gd name="connsiteY6" fmla="*/ 17142 h 747278"/>
                      <a:gd name="connsiteX7" fmla="*/ 939382 w 944145"/>
                      <a:gd name="connsiteY7" fmla="*/ 21905 h 747278"/>
                      <a:gd name="connsiteX8" fmla="*/ 929857 w 944145"/>
                      <a:gd name="connsiteY8" fmla="*/ 269555 h 747278"/>
                      <a:gd name="connsiteX9" fmla="*/ 932238 w 944145"/>
                      <a:gd name="connsiteY9" fmla="*/ 326705 h 747278"/>
                      <a:gd name="connsiteX10" fmla="*/ 939382 w 944145"/>
                      <a:gd name="connsiteY10" fmla="*/ 360042 h 747278"/>
                      <a:gd name="connsiteX11" fmla="*/ 944145 w 944145"/>
                      <a:gd name="connsiteY11" fmla="*/ 407667 h 747278"/>
                      <a:gd name="connsiteX12" fmla="*/ 941763 w 944145"/>
                      <a:gd name="connsiteY12" fmla="*/ 536255 h 747278"/>
                      <a:gd name="connsiteX13" fmla="*/ 934620 w 944145"/>
                      <a:gd name="connsiteY13" fmla="*/ 712467 h 747278"/>
                      <a:gd name="connsiteX14" fmla="*/ 925095 w 944145"/>
                      <a:gd name="connsiteY14" fmla="*/ 736280 h 747278"/>
                      <a:gd name="connsiteX15" fmla="*/ 239295 w 944145"/>
                      <a:gd name="connsiteY15" fmla="*/ 741042 h 747278"/>
                      <a:gd name="connsiteX16" fmla="*/ 210720 w 944145"/>
                      <a:gd name="connsiteY16" fmla="*/ 745805 h 747278"/>
                      <a:gd name="connsiteX17" fmla="*/ 13076 w 944145"/>
                      <a:gd name="connsiteY17" fmla="*/ 738661 h 747278"/>
                      <a:gd name="connsiteX18" fmla="*/ 1170 w 944145"/>
                      <a:gd name="connsiteY18" fmla="*/ 719611 h 747278"/>
                      <a:gd name="connsiteX19" fmla="*/ 10695 w 944145"/>
                      <a:gd name="connsiteY19" fmla="*/ 79055 h 747278"/>
                      <a:gd name="connsiteX20" fmla="*/ 17838 w 944145"/>
                      <a:gd name="connsiteY20" fmla="*/ 7617 h 747278"/>
                      <a:gd name="connsiteX0" fmla="*/ 17838 w 944145"/>
                      <a:gd name="connsiteY0" fmla="*/ 7617 h 747278"/>
                      <a:gd name="connsiteX1" fmla="*/ 87588 w 944145"/>
                      <a:gd name="connsiteY1" fmla="*/ 33351 h 747278"/>
                      <a:gd name="connsiteX2" fmla="*/ 179763 w 944145"/>
                      <a:gd name="connsiteY2" fmla="*/ 48860 h 747278"/>
                      <a:gd name="connsiteX3" fmla="*/ 245923 w 944145"/>
                      <a:gd name="connsiteY3" fmla="*/ 71096 h 747278"/>
                      <a:gd name="connsiteX4" fmla="*/ 662036 w 944145"/>
                      <a:gd name="connsiteY4" fmla="*/ 67529 h 747278"/>
                      <a:gd name="connsiteX5" fmla="*/ 894138 w 944145"/>
                      <a:gd name="connsiteY5" fmla="*/ 33811 h 747278"/>
                      <a:gd name="connsiteX6" fmla="*/ 927476 w 944145"/>
                      <a:gd name="connsiteY6" fmla="*/ 17142 h 747278"/>
                      <a:gd name="connsiteX7" fmla="*/ 929857 w 944145"/>
                      <a:gd name="connsiteY7" fmla="*/ 269555 h 747278"/>
                      <a:gd name="connsiteX8" fmla="*/ 932238 w 944145"/>
                      <a:gd name="connsiteY8" fmla="*/ 326705 h 747278"/>
                      <a:gd name="connsiteX9" fmla="*/ 939382 w 944145"/>
                      <a:gd name="connsiteY9" fmla="*/ 360042 h 747278"/>
                      <a:gd name="connsiteX10" fmla="*/ 944145 w 944145"/>
                      <a:gd name="connsiteY10" fmla="*/ 407667 h 747278"/>
                      <a:gd name="connsiteX11" fmla="*/ 941763 w 944145"/>
                      <a:gd name="connsiteY11" fmla="*/ 536255 h 747278"/>
                      <a:gd name="connsiteX12" fmla="*/ 934620 w 944145"/>
                      <a:gd name="connsiteY12" fmla="*/ 712467 h 747278"/>
                      <a:gd name="connsiteX13" fmla="*/ 925095 w 944145"/>
                      <a:gd name="connsiteY13" fmla="*/ 736280 h 747278"/>
                      <a:gd name="connsiteX14" fmla="*/ 239295 w 944145"/>
                      <a:gd name="connsiteY14" fmla="*/ 741042 h 747278"/>
                      <a:gd name="connsiteX15" fmla="*/ 210720 w 944145"/>
                      <a:gd name="connsiteY15" fmla="*/ 745805 h 747278"/>
                      <a:gd name="connsiteX16" fmla="*/ 13076 w 944145"/>
                      <a:gd name="connsiteY16" fmla="*/ 738661 h 747278"/>
                      <a:gd name="connsiteX17" fmla="*/ 1170 w 944145"/>
                      <a:gd name="connsiteY17" fmla="*/ 719611 h 747278"/>
                      <a:gd name="connsiteX18" fmla="*/ 10695 w 944145"/>
                      <a:gd name="connsiteY18" fmla="*/ 79055 h 747278"/>
                      <a:gd name="connsiteX19" fmla="*/ 17838 w 944145"/>
                      <a:gd name="connsiteY19" fmla="*/ 7617 h 747278"/>
                      <a:gd name="connsiteX0" fmla="*/ 17838 w 942557"/>
                      <a:gd name="connsiteY0" fmla="*/ 7617 h 747278"/>
                      <a:gd name="connsiteX1" fmla="*/ 87588 w 942557"/>
                      <a:gd name="connsiteY1" fmla="*/ 33351 h 747278"/>
                      <a:gd name="connsiteX2" fmla="*/ 179763 w 942557"/>
                      <a:gd name="connsiteY2" fmla="*/ 48860 h 747278"/>
                      <a:gd name="connsiteX3" fmla="*/ 245923 w 942557"/>
                      <a:gd name="connsiteY3" fmla="*/ 71096 h 747278"/>
                      <a:gd name="connsiteX4" fmla="*/ 662036 w 942557"/>
                      <a:gd name="connsiteY4" fmla="*/ 67529 h 747278"/>
                      <a:gd name="connsiteX5" fmla="*/ 894138 w 942557"/>
                      <a:gd name="connsiteY5" fmla="*/ 33811 h 747278"/>
                      <a:gd name="connsiteX6" fmla="*/ 927476 w 942557"/>
                      <a:gd name="connsiteY6" fmla="*/ 17142 h 747278"/>
                      <a:gd name="connsiteX7" fmla="*/ 929857 w 942557"/>
                      <a:gd name="connsiteY7" fmla="*/ 269555 h 747278"/>
                      <a:gd name="connsiteX8" fmla="*/ 932238 w 942557"/>
                      <a:gd name="connsiteY8" fmla="*/ 326705 h 747278"/>
                      <a:gd name="connsiteX9" fmla="*/ 939382 w 942557"/>
                      <a:gd name="connsiteY9" fmla="*/ 360042 h 747278"/>
                      <a:gd name="connsiteX10" fmla="*/ 941763 w 942557"/>
                      <a:gd name="connsiteY10" fmla="*/ 536255 h 747278"/>
                      <a:gd name="connsiteX11" fmla="*/ 934620 w 942557"/>
                      <a:gd name="connsiteY11" fmla="*/ 712467 h 747278"/>
                      <a:gd name="connsiteX12" fmla="*/ 925095 w 942557"/>
                      <a:gd name="connsiteY12" fmla="*/ 736280 h 747278"/>
                      <a:gd name="connsiteX13" fmla="*/ 239295 w 942557"/>
                      <a:gd name="connsiteY13" fmla="*/ 741042 h 747278"/>
                      <a:gd name="connsiteX14" fmla="*/ 210720 w 942557"/>
                      <a:gd name="connsiteY14" fmla="*/ 745805 h 747278"/>
                      <a:gd name="connsiteX15" fmla="*/ 13076 w 942557"/>
                      <a:gd name="connsiteY15" fmla="*/ 738661 h 747278"/>
                      <a:gd name="connsiteX16" fmla="*/ 1170 w 942557"/>
                      <a:gd name="connsiteY16" fmla="*/ 719611 h 747278"/>
                      <a:gd name="connsiteX17" fmla="*/ 10695 w 942557"/>
                      <a:gd name="connsiteY17" fmla="*/ 79055 h 747278"/>
                      <a:gd name="connsiteX18" fmla="*/ 17838 w 942557"/>
                      <a:gd name="connsiteY18" fmla="*/ 7617 h 747278"/>
                      <a:gd name="connsiteX0" fmla="*/ 17838 w 941763"/>
                      <a:gd name="connsiteY0" fmla="*/ 7617 h 747278"/>
                      <a:gd name="connsiteX1" fmla="*/ 87588 w 941763"/>
                      <a:gd name="connsiteY1" fmla="*/ 33351 h 747278"/>
                      <a:gd name="connsiteX2" fmla="*/ 179763 w 941763"/>
                      <a:gd name="connsiteY2" fmla="*/ 48860 h 747278"/>
                      <a:gd name="connsiteX3" fmla="*/ 245923 w 941763"/>
                      <a:gd name="connsiteY3" fmla="*/ 71096 h 747278"/>
                      <a:gd name="connsiteX4" fmla="*/ 662036 w 941763"/>
                      <a:gd name="connsiteY4" fmla="*/ 67529 h 747278"/>
                      <a:gd name="connsiteX5" fmla="*/ 894138 w 941763"/>
                      <a:gd name="connsiteY5" fmla="*/ 33811 h 747278"/>
                      <a:gd name="connsiteX6" fmla="*/ 927476 w 941763"/>
                      <a:gd name="connsiteY6" fmla="*/ 17142 h 747278"/>
                      <a:gd name="connsiteX7" fmla="*/ 929857 w 941763"/>
                      <a:gd name="connsiteY7" fmla="*/ 269555 h 747278"/>
                      <a:gd name="connsiteX8" fmla="*/ 932238 w 941763"/>
                      <a:gd name="connsiteY8" fmla="*/ 326705 h 747278"/>
                      <a:gd name="connsiteX9" fmla="*/ 941763 w 941763"/>
                      <a:gd name="connsiteY9" fmla="*/ 536255 h 747278"/>
                      <a:gd name="connsiteX10" fmla="*/ 934620 w 941763"/>
                      <a:gd name="connsiteY10" fmla="*/ 712467 h 747278"/>
                      <a:gd name="connsiteX11" fmla="*/ 925095 w 941763"/>
                      <a:gd name="connsiteY11" fmla="*/ 736280 h 747278"/>
                      <a:gd name="connsiteX12" fmla="*/ 239295 w 941763"/>
                      <a:gd name="connsiteY12" fmla="*/ 741042 h 747278"/>
                      <a:gd name="connsiteX13" fmla="*/ 210720 w 941763"/>
                      <a:gd name="connsiteY13" fmla="*/ 745805 h 747278"/>
                      <a:gd name="connsiteX14" fmla="*/ 13076 w 941763"/>
                      <a:gd name="connsiteY14" fmla="*/ 738661 h 747278"/>
                      <a:gd name="connsiteX15" fmla="*/ 1170 w 941763"/>
                      <a:gd name="connsiteY15" fmla="*/ 719611 h 747278"/>
                      <a:gd name="connsiteX16" fmla="*/ 10695 w 941763"/>
                      <a:gd name="connsiteY16" fmla="*/ 79055 h 747278"/>
                      <a:gd name="connsiteX17" fmla="*/ 17838 w 941763"/>
                      <a:gd name="connsiteY17" fmla="*/ 7617 h 747278"/>
                      <a:gd name="connsiteX0" fmla="*/ 17838 w 938378"/>
                      <a:gd name="connsiteY0" fmla="*/ 7617 h 747278"/>
                      <a:gd name="connsiteX1" fmla="*/ 87588 w 938378"/>
                      <a:gd name="connsiteY1" fmla="*/ 33351 h 747278"/>
                      <a:gd name="connsiteX2" fmla="*/ 179763 w 938378"/>
                      <a:gd name="connsiteY2" fmla="*/ 48860 h 747278"/>
                      <a:gd name="connsiteX3" fmla="*/ 245923 w 938378"/>
                      <a:gd name="connsiteY3" fmla="*/ 71096 h 747278"/>
                      <a:gd name="connsiteX4" fmla="*/ 662036 w 938378"/>
                      <a:gd name="connsiteY4" fmla="*/ 67529 h 747278"/>
                      <a:gd name="connsiteX5" fmla="*/ 894138 w 938378"/>
                      <a:gd name="connsiteY5" fmla="*/ 33811 h 747278"/>
                      <a:gd name="connsiteX6" fmla="*/ 927476 w 938378"/>
                      <a:gd name="connsiteY6" fmla="*/ 17142 h 747278"/>
                      <a:gd name="connsiteX7" fmla="*/ 929857 w 938378"/>
                      <a:gd name="connsiteY7" fmla="*/ 269555 h 747278"/>
                      <a:gd name="connsiteX8" fmla="*/ 932238 w 938378"/>
                      <a:gd name="connsiteY8" fmla="*/ 326705 h 747278"/>
                      <a:gd name="connsiteX9" fmla="*/ 934620 w 938378"/>
                      <a:gd name="connsiteY9" fmla="*/ 712467 h 747278"/>
                      <a:gd name="connsiteX10" fmla="*/ 925095 w 938378"/>
                      <a:gd name="connsiteY10" fmla="*/ 736280 h 747278"/>
                      <a:gd name="connsiteX11" fmla="*/ 239295 w 938378"/>
                      <a:gd name="connsiteY11" fmla="*/ 741042 h 747278"/>
                      <a:gd name="connsiteX12" fmla="*/ 210720 w 938378"/>
                      <a:gd name="connsiteY12" fmla="*/ 745805 h 747278"/>
                      <a:gd name="connsiteX13" fmla="*/ 13076 w 938378"/>
                      <a:gd name="connsiteY13" fmla="*/ 738661 h 747278"/>
                      <a:gd name="connsiteX14" fmla="*/ 1170 w 938378"/>
                      <a:gd name="connsiteY14" fmla="*/ 719611 h 747278"/>
                      <a:gd name="connsiteX15" fmla="*/ 10695 w 938378"/>
                      <a:gd name="connsiteY15" fmla="*/ 79055 h 747278"/>
                      <a:gd name="connsiteX16" fmla="*/ 17838 w 938378"/>
                      <a:gd name="connsiteY16" fmla="*/ 7617 h 747278"/>
                      <a:gd name="connsiteX0" fmla="*/ 17838 w 938378"/>
                      <a:gd name="connsiteY0" fmla="*/ 7617 h 747278"/>
                      <a:gd name="connsiteX1" fmla="*/ 87588 w 938378"/>
                      <a:gd name="connsiteY1" fmla="*/ 33351 h 747278"/>
                      <a:gd name="connsiteX2" fmla="*/ 179763 w 938378"/>
                      <a:gd name="connsiteY2" fmla="*/ 48860 h 747278"/>
                      <a:gd name="connsiteX3" fmla="*/ 245923 w 938378"/>
                      <a:gd name="connsiteY3" fmla="*/ 71096 h 747278"/>
                      <a:gd name="connsiteX4" fmla="*/ 662036 w 938378"/>
                      <a:gd name="connsiteY4" fmla="*/ 67529 h 747278"/>
                      <a:gd name="connsiteX5" fmla="*/ 894138 w 938378"/>
                      <a:gd name="connsiteY5" fmla="*/ 33811 h 747278"/>
                      <a:gd name="connsiteX6" fmla="*/ 927476 w 938378"/>
                      <a:gd name="connsiteY6" fmla="*/ 17142 h 747278"/>
                      <a:gd name="connsiteX7" fmla="*/ 932238 w 938378"/>
                      <a:gd name="connsiteY7" fmla="*/ 326705 h 747278"/>
                      <a:gd name="connsiteX8" fmla="*/ 934620 w 938378"/>
                      <a:gd name="connsiteY8" fmla="*/ 712467 h 747278"/>
                      <a:gd name="connsiteX9" fmla="*/ 925095 w 938378"/>
                      <a:gd name="connsiteY9" fmla="*/ 736280 h 747278"/>
                      <a:gd name="connsiteX10" fmla="*/ 239295 w 938378"/>
                      <a:gd name="connsiteY10" fmla="*/ 741042 h 747278"/>
                      <a:gd name="connsiteX11" fmla="*/ 210720 w 938378"/>
                      <a:gd name="connsiteY11" fmla="*/ 745805 h 747278"/>
                      <a:gd name="connsiteX12" fmla="*/ 13076 w 938378"/>
                      <a:gd name="connsiteY12" fmla="*/ 738661 h 747278"/>
                      <a:gd name="connsiteX13" fmla="*/ 1170 w 938378"/>
                      <a:gd name="connsiteY13" fmla="*/ 719611 h 747278"/>
                      <a:gd name="connsiteX14" fmla="*/ 10695 w 938378"/>
                      <a:gd name="connsiteY14" fmla="*/ 79055 h 747278"/>
                      <a:gd name="connsiteX15" fmla="*/ 17838 w 938378"/>
                      <a:gd name="connsiteY15" fmla="*/ 7617 h 747278"/>
                      <a:gd name="connsiteX0" fmla="*/ 17838 w 938378"/>
                      <a:gd name="connsiteY0" fmla="*/ 7617 h 747278"/>
                      <a:gd name="connsiteX1" fmla="*/ 87588 w 938378"/>
                      <a:gd name="connsiteY1" fmla="*/ 33351 h 747278"/>
                      <a:gd name="connsiteX2" fmla="*/ 179763 w 938378"/>
                      <a:gd name="connsiteY2" fmla="*/ 48860 h 747278"/>
                      <a:gd name="connsiteX3" fmla="*/ 245923 w 938378"/>
                      <a:gd name="connsiteY3" fmla="*/ 71096 h 747278"/>
                      <a:gd name="connsiteX4" fmla="*/ 662036 w 938378"/>
                      <a:gd name="connsiteY4" fmla="*/ 67529 h 747278"/>
                      <a:gd name="connsiteX5" fmla="*/ 894138 w 938378"/>
                      <a:gd name="connsiteY5" fmla="*/ 33811 h 747278"/>
                      <a:gd name="connsiteX6" fmla="*/ 927476 w 938378"/>
                      <a:gd name="connsiteY6" fmla="*/ 17142 h 747278"/>
                      <a:gd name="connsiteX7" fmla="*/ 934620 w 938378"/>
                      <a:gd name="connsiteY7" fmla="*/ 712467 h 747278"/>
                      <a:gd name="connsiteX8" fmla="*/ 925095 w 938378"/>
                      <a:gd name="connsiteY8" fmla="*/ 736280 h 747278"/>
                      <a:gd name="connsiteX9" fmla="*/ 239295 w 938378"/>
                      <a:gd name="connsiteY9" fmla="*/ 741042 h 747278"/>
                      <a:gd name="connsiteX10" fmla="*/ 210720 w 938378"/>
                      <a:gd name="connsiteY10" fmla="*/ 745805 h 747278"/>
                      <a:gd name="connsiteX11" fmla="*/ 13076 w 938378"/>
                      <a:gd name="connsiteY11" fmla="*/ 738661 h 747278"/>
                      <a:gd name="connsiteX12" fmla="*/ 1170 w 938378"/>
                      <a:gd name="connsiteY12" fmla="*/ 719611 h 747278"/>
                      <a:gd name="connsiteX13" fmla="*/ 10695 w 938378"/>
                      <a:gd name="connsiteY13" fmla="*/ 79055 h 747278"/>
                      <a:gd name="connsiteX14" fmla="*/ 17838 w 938378"/>
                      <a:gd name="connsiteY14" fmla="*/ 7617 h 747278"/>
                      <a:gd name="connsiteX0" fmla="*/ 17838 w 938378"/>
                      <a:gd name="connsiteY0" fmla="*/ 7617 h 833117"/>
                      <a:gd name="connsiteX1" fmla="*/ 87588 w 938378"/>
                      <a:gd name="connsiteY1" fmla="*/ 33351 h 833117"/>
                      <a:gd name="connsiteX2" fmla="*/ 179763 w 938378"/>
                      <a:gd name="connsiteY2" fmla="*/ 48860 h 833117"/>
                      <a:gd name="connsiteX3" fmla="*/ 245923 w 938378"/>
                      <a:gd name="connsiteY3" fmla="*/ 71096 h 833117"/>
                      <a:gd name="connsiteX4" fmla="*/ 662036 w 938378"/>
                      <a:gd name="connsiteY4" fmla="*/ 67529 h 833117"/>
                      <a:gd name="connsiteX5" fmla="*/ 894138 w 938378"/>
                      <a:gd name="connsiteY5" fmla="*/ 33811 h 833117"/>
                      <a:gd name="connsiteX6" fmla="*/ 927476 w 938378"/>
                      <a:gd name="connsiteY6" fmla="*/ 17142 h 833117"/>
                      <a:gd name="connsiteX7" fmla="*/ 934620 w 938378"/>
                      <a:gd name="connsiteY7" fmla="*/ 712467 h 833117"/>
                      <a:gd name="connsiteX8" fmla="*/ 239295 w 938378"/>
                      <a:gd name="connsiteY8" fmla="*/ 741042 h 833117"/>
                      <a:gd name="connsiteX9" fmla="*/ 210720 w 938378"/>
                      <a:gd name="connsiteY9" fmla="*/ 745805 h 833117"/>
                      <a:gd name="connsiteX10" fmla="*/ 13076 w 938378"/>
                      <a:gd name="connsiteY10" fmla="*/ 738661 h 833117"/>
                      <a:gd name="connsiteX11" fmla="*/ 1170 w 938378"/>
                      <a:gd name="connsiteY11" fmla="*/ 719611 h 833117"/>
                      <a:gd name="connsiteX12" fmla="*/ 10695 w 938378"/>
                      <a:gd name="connsiteY12" fmla="*/ 79055 h 833117"/>
                      <a:gd name="connsiteX13" fmla="*/ 17838 w 938378"/>
                      <a:gd name="connsiteY13" fmla="*/ 7617 h 833117"/>
                      <a:gd name="connsiteX0" fmla="*/ 19249 w 939789"/>
                      <a:gd name="connsiteY0" fmla="*/ 7617 h 833117"/>
                      <a:gd name="connsiteX1" fmla="*/ 88999 w 939789"/>
                      <a:gd name="connsiteY1" fmla="*/ 33351 h 833117"/>
                      <a:gd name="connsiteX2" fmla="*/ 181174 w 939789"/>
                      <a:gd name="connsiteY2" fmla="*/ 48860 h 833117"/>
                      <a:gd name="connsiteX3" fmla="*/ 247334 w 939789"/>
                      <a:gd name="connsiteY3" fmla="*/ 71096 h 833117"/>
                      <a:gd name="connsiteX4" fmla="*/ 663447 w 939789"/>
                      <a:gd name="connsiteY4" fmla="*/ 67529 h 833117"/>
                      <a:gd name="connsiteX5" fmla="*/ 895549 w 939789"/>
                      <a:gd name="connsiteY5" fmla="*/ 33811 h 833117"/>
                      <a:gd name="connsiteX6" fmla="*/ 928887 w 939789"/>
                      <a:gd name="connsiteY6" fmla="*/ 17142 h 833117"/>
                      <a:gd name="connsiteX7" fmla="*/ 936031 w 939789"/>
                      <a:gd name="connsiteY7" fmla="*/ 712467 h 833117"/>
                      <a:gd name="connsiteX8" fmla="*/ 240706 w 939789"/>
                      <a:gd name="connsiteY8" fmla="*/ 741042 h 833117"/>
                      <a:gd name="connsiteX9" fmla="*/ 212131 w 939789"/>
                      <a:gd name="connsiteY9" fmla="*/ 745805 h 833117"/>
                      <a:gd name="connsiteX10" fmla="*/ 14487 w 939789"/>
                      <a:gd name="connsiteY10" fmla="*/ 738661 h 833117"/>
                      <a:gd name="connsiteX11" fmla="*/ 2581 w 939789"/>
                      <a:gd name="connsiteY11" fmla="*/ 719611 h 833117"/>
                      <a:gd name="connsiteX12" fmla="*/ 171863 w 939789"/>
                      <a:gd name="connsiteY12" fmla="*/ 620496 h 833117"/>
                      <a:gd name="connsiteX13" fmla="*/ 12106 w 939789"/>
                      <a:gd name="connsiteY13" fmla="*/ 79055 h 833117"/>
                      <a:gd name="connsiteX14" fmla="*/ 19249 w 939789"/>
                      <a:gd name="connsiteY14" fmla="*/ 7617 h 833117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12303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85342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85342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85342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8523 w 939063"/>
                      <a:gd name="connsiteY0" fmla="*/ 50403 h 875903"/>
                      <a:gd name="connsiteX1" fmla="*/ 88273 w 939063"/>
                      <a:gd name="connsiteY1" fmla="*/ 76137 h 875903"/>
                      <a:gd name="connsiteX2" fmla="*/ 180448 w 939063"/>
                      <a:gd name="connsiteY2" fmla="*/ 91646 h 875903"/>
                      <a:gd name="connsiteX3" fmla="*/ 246608 w 939063"/>
                      <a:gd name="connsiteY3" fmla="*/ 113882 h 875903"/>
                      <a:gd name="connsiteX4" fmla="*/ 662721 w 939063"/>
                      <a:gd name="connsiteY4" fmla="*/ 110315 h 875903"/>
                      <a:gd name="connsiteX5" fmla="*/ 894823 w 939063"/>
                      <a:gd name="connsiteY5" fmla="*/ 76597 h 875903"/>
                      <a:gd name="connsiteX6" fmla="*/ 928161 w 939063"/>
                      <a:gd name="connsiteY6" fmla="*/ 59928 h 875903"/>
                      <a:gd name="connsiteX7" fmla="*/ 935305 w 939063"/>
                      <a:gd name="connsiteY7" fmla="*/ 755253 h 875903"/>
                      <a:gd name="connsiteX8" fmla="*/ 239980 w 939063"/>
                      <a:gd name="connsiteY8" fmla="*/ 783828 h 875903"/>
                      <a:gd name="connsiteX9" fmla="*/ 211405 w 939063"/>
                      <a:gd name="connsiteY9" fmla="*/ 788591 h 875903"/>
                      <a:gd name="connsiteX10" fmla="*/ 86800 w 939063"/>
                      <a:gd name="connsiteY10" fmla="*/ 781447 h 875903"/>
                      <a:gd name="connsiteX11" fmla="*/ 11380 w 939063"/>
                      <a:gd name="connsiteY11" fmla="*/ 121841 h 875903"/>
                      <a:gd name="connsiteX12" fmla="*/ 18523 w 939063"/>
                      <a:gd name="connsiteY12" fmla="*/ 50403 h 875903"/>
                      <a:gd name="connsiteX0" fmla="*/ 13507 w 934047"/>
                      <a:gd name="connsiteY0" fmla="*/ 50238 h 890229"/>
                      <a:gd name="connsiteX1" fmla="*/ 83257 w 934047"/>
                      <a:gd name="connsiteY1" fmla="*/ 75972 h 890229"/>
                      <a:gd name="connsiteX2" fmla="*/ 175432 w 934047"/>
                      <a:gd name="connsiteY2" fmla="*/ 91481 h 890229"/>
                      <a:gd name="connsiteX3" fmla="*/ 241592 w 934047"/>
                      <a:gd name="connsiteY3" fmla="*/ 113717 h 890229"/>
                      <a:gd name="connsiteX4" fmla="*/ 657705 w 934047"/>
                      <a:gd name="connsiteY4" fmla="*/ 110150 h 890229"/>
                      <a:gd name="connsiteX5" fmla="*/ 889807 w 934047"/>
                      <a:gd name="connsiteY5" fmla="*/ 76432 h 890229"/>
                      <a:gd name="connsiteX6" fmla="*/ 923145 w 934047"/>
                      <a:gd name="connsiteY6" fmla="*/ 59763 h 890229"/>
                      <a:gd name="connsiteX7" fmla="*/ 930289 w 934047"/>
                      <a:gd name="connsiteY7" fmla="*/ 755088 h 890229"/>
                      <a:gd name="connsiteX8" fmla="*/ 234964 w 934047"/>
                      <a:gd name="connsiteY8" fmla="*/ 783663 h 890229"/>
                      <a:gd name="connsiteX9" fmla="*/ 206389 w 934047"/>
                      <a:gd name="connsiteY9" fmla="*/ 788426 h 890229"/>
                      <a:gd name="connsiteX10" fmla="*/ 81784 w 934047"/>
                      <a:gd name="connsiteY10" fmla="*/ 781282 h 890229"/>
                      <a:gd name="connsiteX11" fmla="*/ 51692 w 934047"/>
                      <a:gd name="connsiteY11" fmla="*/ 780296 h 890229"/>
                      <a:gd name="connsiteX12" fmla="*/ 6364 w 934047"/>
                      <a:gd name="connsiteY12" fmla="*/ 121676 h 890229"/>
                      <a:gd name="connsiteX13" fmla="*/ 13507 w 934047"/>
                      <a:gd name="connsiteY13" fmla="*/ 50238 h 890229"/>
                      <a:gd name="connsiteX0" fmla="*/ 5261 w 932944"/>
                      <a:gd name="connsiteY0" fmla="*/ 117387 h 885941"/>
                      <a:gd name="connsiteX1" fmla="*/ 82154 w 932944"/>
                      <a:gd name="connsiteY1" fmla="*/ 71683 h 885941"/>
                      <a:gd name="connsiteX2" fmla="*/ 174329 w 932944"/>
                      <a:gd name="connsiteY2" fmla="*/ 87192 h 885941"/>
                      <a:gd name="connsiteX3" fmla="*/ 240489 w 932944"/>
                      <a:gd name="connsiteY3" fmla="*/ 109428 h 885941"/>
                      <a:gd name="connsiteX4" fmla="*/ 656602 w 932944"/>
                      <a:gd name="connsiteY4" fmla="*/ 105861 h 885941"/>
                      <a:gd name="connsiteX5" fmla="*/ 888704 w 932944"/>
                      <a:gd name="connsiteY5" fmla="*/ 72143 h 885941"/>
                      <a:gd name="connsiteX6" fmla="*/ 922042 w 932944"/>
                      <a:gd name="connsiteY6" fmla="*/ 55474 h 885941"/>
                      <a:gd name="connsiteX7" fmla="*/ 929186 w 932944"/>
                      <a:gd name="connsiteY7" fmla="*/ 750799 h 885941"/>
                      <a:gd name="connsiteX8" fmla="*/ 233861 w 932944"/>
                      <a:gd name="connsiteY8" fmla="*/ 779374 h 885941"/>
                      <a:gd name="connsiteX9" fmla="*/ 205286 w 932944"/>
                      <a:gd name="connsiteY9" fmla="*/ 784137 h 885941"/>
                      <a:gd name="connsiteX10" fmla="*/ 80681 w 932944"/>
                      <a:gd name="connsiteY10" fmla="*/ 776993 h 885941"/>
                      <a:gd name="connsiteX11" fmla="*/ 50589 w 932944"/>
                      <a:gd name="connsiteY11" fmla="*/ 776007 h 885941"/>
                      <a:gd name="connsiteX12" fmla="*/ 5261 w 932944"/>
                      <a:gd name="connsiteY12" fmla="*/ 117387 h 885941"/>
                      <a:gd name="connsiteX0" fmla="*/ 245 w 882600"/>
                      <a:gd name="connsiteY0" fmla="*/ 720533 h 838085"/>
                      <a:gd name="connsiteX1" fmla="*/ 31810 w 882600"/>
                      <a:gd name="connsiteY1" fmla="*/ 16209 h 838085"/>
                      <a:gd name="connsiteX2" fmla="*/ 123985 w 882600"/>
                      <a:gd name="connsiteY2" fmla="*/ 31718 h 838085"/>
                      <a:gd name="connsiteX3" fmla="*/ 190145 w 882600"/>
                      <a:gd name="connsiteY3" fmla="*/ 53954 h 838085"/>
                      <a:gd name="connsiteX4" fmla="*/ 606258 w 882600"/>
                      <a:gd name="connsiteY4" fmla="*/ 50387 h 838085"/>
                      <a:gd name="connsiteX5" fmla="*/ 838360 w 882600"/>
                      <a:gd name="connsiteY5" fmla="*/ 16669 h 838085"/>
                      <a:gd name="connsiteX6" fmla="*/ 871698 w 882600"/>
                      <a:gd name="connsiteY6" fmla="*/ 0 h 838085"/>
                      <a:gd name="connsiteX7" fmla="*/ 878842 w 882600"/>
                      <a:gd name="connsiteY7" fmla="*/ 695325 h 838085"/>
                      <a:gd name="connsiteX8" fmla="*/ 183517 w 882600"/>
                      <a:gd name="connsiteY8" fmla="*/ 723900 h 838085"/>
                      <a:gd name="connsiteX9" fmla="*/ 154942 w 882600"/>
                      <a:gd name="connsiteY9" fmla="*/ 728663 h 838085"/>
                      <a:gd name="connsiteX10" fmla="*/ 30337 w 882600"/>
                      <a:gd name="connsiteY10" fmla="*/ 721519 h 838085"/>
                      <a:gd name="connsiteX11" fmla="*/ 245 w 882600"/>
                      <a:gd name="connsiteY11" fmla="*/ 720533 h 838085"/>
                      <a:gd name="connsiteX0" fmla="*/ 22304 w 904659"/>
                      <a:gd name="connsiteY0" fmla="*/ 758995 h 876547"/>
                      <a:gd name="connsiteX1" fmla="*/ 5261 w 904659"/>
                      <a:gd name="connsiteY1" fmla="*/ 117387 h 876547"/>
                      <a:gd name="connsiteX2" fmla="*/ 53869 w 904659"/>
                      <a:gd name="connsiteY2" fmla="*/ 54671 h 876547"/>
                      <a:gd name="connsiteX3" fmla="*/ 146044 w 904659"/>
                      <a:gd name="connsiteY3" fmla="*/ 70180 h 876547"/>
                      <a:gd name="connsiteX4" fmla="*/ 212204 w 904659"/>
                      <a:gd name="connsiteY4" fmla="*/ 92416 h 876547"/>
                      <a:gd name="connsiteX5" fmla="*/ 628317 w 904659"/>
                      <a:gd name="connsiteY5" fmla="*/ 88849 h 876547"/>
                      <a:gd name="connsiteX6" fmla="*/ 860419 w 904659"/>
                      <a:gd name="connsiteY6" fmla="*/ 55131 h 876547"/>
                      <a:gd name="connsiteX7" fmla="*/ 893757 w 904659"/>
                      <a:gd name="connsiteY7" fmla="*/ 38462 h 876547"/>
                      <a:gd name="connsiteX8" fmla="*/ 900901 w 904659"/>
                      <a:gd name="connsiteY8" fmla="*/ 733787 h 876547"/>
                      <a:gd name="connsiteX9" fmla="*/ 205576 w 904659"/>
                      <a:gd name="connsiteY9" fmla="*/ 762362 h 876547"/>
                      <a:gd name="connsiteX10" fmla="*/ 177001 w 904659"/>
                      <a:gd name="connsiteY10" fmla="*/ 767125 h 876547"/>
                      <a:gd name="connsiteX11" fmla="*/ 52396 w 904659"/>
                      <a:gd name="connsiteY11" fmla="*/ 759981 h 876547"/>
                      <a:gd name="connsiteX12" fmla="*/ 22304 w 904659"/>
                      <a:gd name="connsiteY12" fmla="*/ 758995 h 876547"/>
                      <a:gd name="connsiteX0" fmla="*/ 22304 w 904659"/>
                      <a:gd name="connsiteY0" fmla="*/ 758995 h 1021775"/>
                      <a:gd name="connsiteX1" fmla="*/ 5261 w 904659"/>
                      <a:gd name="connsiteY1" fmla="*/ 117387 h 1021775"/>
                      <a:gd name="connsiteX2" fmla="*/ 53869 w 904659"/>
                      <a:gd name="connsiteY2" fmla="*/ 54671 h 1021775"/>
                      <a:gd name="connsiteX3" fmla="*/ 146044 w 904659"/>
                      <a:gd name="connsiteY3" fmla="*/ 70180 h 1021775"/>
                      <a:gd name="connsiteX4" fmla="*/ 212204 w 904659"/>
                      <a:gd name="connsiteY4" fmla="*/ 92416 h 1021775"/>
                      <a:gd name="connsiteX5" fmla="*/ 628317 w 904659"/>
                      <a:gd name="connsiteY5" fmla="*/ 88849 h 1021775"/>
                      <a:gd name="connsiteX6" fmla="*/ 860419 w 904659"/>
                      <a:gd name="connsiteY6" fmla="*/ 55131 h 1021775"/>
                      <a:gd name="connsiteX7" fmla="*/ 893757 w 904659"/>
                      <a:gd name="connsiteY7" fmla="*/ 38462 h 1021775"/>
                      <a:gd name="connsiteX8" fmla="*/ 900901 w 904659"/>
                      <a:gd name="connsiteY8" fmla="*/ 733787 h 1021775"/>
                      <a:gd name="connsiteX9" fmla="*/ 205576 w 904659"/>
                      <a:gd name="connsiteY9" fmla="*/ 762362 h 1021775"/>
                      <a:gd name="connsiteX10" fmla="*/ 177001 w 904659"/>
                      <a:gd name="connsiteY10" fmla="*/ 767125 h 1021775"/>
                      <a:gd name="connsiteX11" fmla="*/ 52396 w 904659"/>
                      <a:gd name="connsiteY11" fmla="*/ 1015470 h 1021775"/>
                      <a:gd name="connsiteX12" fmla="*/ 22304 w 904659"/>
                      <a:gd name="connsiteY12" fmla="*/ 758995 h 1021775"/>
                      <a:gd name="connsiteX0" fmla="*/ 22304 w 904659"/>
                      <a:gd name="connsiteY0" fmla="*/ 758995 h 1016031"/>
                      <a:gd name="connsiteX1" fmla="*/ 5261 w 904659"/>
                      <a:gd name="connsiteY1" fmla="*/ 117387 h 1016031"/>
                      <a:gd name="connsiteX2" fmla="*/ 53869 w 904659"/>
                      <a:gd name="connsiteY2" fmla="*/ 54671 h 1016031"/>
                      <a:gd name="connsiteX3" fmla="*/ 146044 w 904659"/>
                      <a:gd name="connsiteY3" fmla="*/ 70180 h 1016031"/>
                      <a:gd name="connsiteX4" fmla="*/ 212204 w 904659"/>
                      <a:gd name="connsiteY4" fmla="*/ 92416 h 1016031"/>
                      <a:gd name="connsiteX5" fmla="*/ 628317 w 904659"/>
                      <a:gd name="connsiteY5" fmla="*/ 88849 h 1016031"/>
                      <a:gd name="connsiteX6" fmla="*/ 860419 w 904659"/>
                      <a:gd name="connsiteY6" fmla="*/ 55131 h 1016031"/>
                      <a:gd name="connsiteX7" fmla="*/ 893757 w 904659"/>
                      <a:gd name="connsiteY7" fmla="*/ 38462 h 1016031"/>
                      <a:gd name="connsiteX8" fmla="*/ 900901 w 904659"/>
                      <a:gd name="connsiteY8" fmla="*/ 733787 h 1016031"/>
                      <a:gd name="connsiteX9" fmla="*/ 205576 w 904659"/>
                      <a:gd name="connsiteY9" fmla="*/ 762362 h 1016031"/>
                      <a:gd name="connsiteX10" fmla="*/ 52396 w 904659"/>
                      <a:gd name="connsiteY10" fmla="*/ 1015470 h 1016031"/>
                      <a:gd name="connsiteX11" fmla="*/ 22304 w 904659"/>
                      <a:gd name="connsiteY11" fmla="*/ 758995 h 1016031"/>
                      <a:gd name="connsiteX0" fmla="*/ 22304 w 964105"/>
                      <a:gd name="connsiteY0" fmla="*/ 758995 h 1068641"/>
                      <a:gd name="connsiteX1" fmla="*/ 5261 w 964105"/>
                      <a:gd name="connsiteY1" fmla="*/ 117387 h 1068641"/>
                      <a:gd name="connsiteX2" fmla="*/ 53869 w 964105"/>
                      <a:gd name="connsiteY2" fmla="*/ 54671 h 1068641"/>
                      <a:gd name="connsiteX3" fmla="*/ 146044 w 964105"/>
                      <a:gd name="connsiteY3" fmla="*/ 70180 h 1068641"/>
                      <a:gd name="connsiteX4" fmla="*/ 212204 w 964105"/>
                      <a:gd name="connsiteY4" fmla="*/ 92416 h 1068641"/>
                      <a:gd name="connsiteX5" fmla="*/ 628317 w 964105"/>
                      <a:gd name="connsiteY5" fmla="*/ 88849 h 1068641"/>
                      <a:gd name="connsiteX6" fmla="*/ 860419 w 964105"/>
                      <a:gd name="connsiteY6" fmla="*/ 55131 h 1068641"/>
                      <a:gd name="connsiteX7" fmla="*/ 893757 w 964105"/>
                      <a:gd name="connsiteY7" fmla="*/ 38462 h 1068641"/>
                      <a:gd name="connsiteX8" fmla="*/ 900901 w 964105"/>
                      <a:gd name="connsiteY8" fmla="*/ 733787 h 1068641"/>
                      <a:gd name="connsiteX9" fmla="*/ 843455 w 964105"/>
                      <a:gd name="connsiteY9" fmla="*/ 1021694 h 1068641"/>
                      <a:gd name="connsiteX10" fmla="*/ 52396 w 964105"/>
                      <a:gd name="connsiteY10" fmla="*/ 1015470 h 1068641"/>
                      <a:gd name="connsiteX11" fmla="*/ 22304 w 964105"/>
                      <a:gd name="connsiteY11" fmla="*/ 758995 h 1068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64105" h="1068641">
                        <a:moveTo>
                          <a:pt x="22304" y="758995"/>
                        </a:moveTo>
                        <a:cubicBezTo>
                          <a:pt x="20535" y="651896"/>
                          <a:pt x="0" y="234774"/>
                          <a:pt x="5261" y="117387"/>
                        </a:cubicBezTo>
                        <a:cubicBezTo>
                          <a:pt x="10522" y="0"/>
                          <a:pt x="36492" y="62539"/>
                          <a:pt x="53869" y="54671"/>
                        </a:cubicBezTo>
                        <a:cubicBezTo>
                          <a:pt x="78475" y="59164"/>
                          <a:pt x="114380" y="63569"/>
                          <a:pt x="146044" y="70180"/>
                        </a:cubicBezTo>
                        <a:cubicBezTo>
                          <a:pt x="173342" y="73616"/>
                          <a:pt x="158229" y="85399"/>
                          <a:pt x="212204" y="92416"/>
                        </a:cubicBezTo>
                        <a:lnTo>
                          <a:pt x="628317" y="88849"/>
                        </a:lnTo>
                        <a:cubicBezTo>
                          <a:pt x="736353" y="82635"/>
                          <a:pt x="816973" y="62338"/>
                          <a:pt x="860419" y="55131"/>
                        </a:cubicBezTo>
                        <a:cubicBezTo>
                          <a:pt x="904659" y="46733"/>
                          <a:pt x="886216" y="40446"/>
                          <a:pt x="893757" y="38462"/>
                        </a:cubicBezTo>
                        <a:cubicBezTo>
                          <a:pt x="900504" y="151571"/>
                          <a:pt x="901298" y="613931"/>
                          <a:pt x="900901" y="733787"/>
                        </a:cubicBezTo>
                        <a:cubicBezTo>
                          <a:pt x="786204" y="854437"/>
                          <a:pt x="964105" y="1016138"/>
                          <a:pt x="843455" y="1021694"/>
                        </a:cubicBezTo>
                        <a:cubicBezTo>
                          <a:pt x="702038" y="1068641"/>
                          <a:pt x="82941" y="1016031"/>
                          <a:pt x="52396" y="1015470"/>
                        </a:cubicBezTo>
                        <a:cubicBezTo>
                          <a:pt x="31888" y="1014115"/>
                          <a:pt x="22059" y="876547"/>
                          <a:pt x="22304" y="758995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2400" dirty="0" smtClean="0"/>
                      <a:t>k</a:t>
                    </a:r>
                    <a:endParaRPr lang="de-CH" sz="2400" dirty="0"/>
                  </a:p>
                </p:txBody>
              </p:sp>
              <p:sp>
                <p:nvSpPr>
                  <p:cNvPr id="51" name="Bogen 50"/>
                  <p:cNvSpPr/>
                  <p:nvPr/>
                </p:nvSpPr>
                <p:spPr>
                  <a:xfrm>
                    <a:off x="1297878" y="1714488"/>
                    <a:ext cx="928694" cy="214314"/>
                  </a:xfrm>
                  <a:prstGeom prst="arc">
                    <a:avLst>
                      <a:gd name="adj1" fmla="val 21581911"/>
                      <a:gd name="adj2" fmla="val 10892933"/>
                    </a:avLst>
                  </a:prstGeom>
                  <a:noFill/>
                  <a:ln w="25400">
                    <a:solidFill>
                      <a:srgbClr val="89A4A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</p:grpSp>
          <p:cxnSp>
            <p:nvCxnSpPr>
              <p:cNvPr id="44" name="Form 51"/>
              <p:cNvCxnSpPr>
                <a:stCxn id="52" idx="0"/>
                <a:endCxn id="42" idx="2"/>
              </p:cNvCxnSpPr>
              <p:nvPr/>
            </p:nvCxnSpPr>
            <p:spPr>
              <a:xfrm rot="5400000" flipH="1" flipV="1">
                <a:off x="6399453" y="2647250"/>
                <a:ext cx="801722" cy="799303"/>
              </a:xfrm>
              <a:prstGeom prst="curvedConnector2">
                <a:avLst/>
              </a:prstGeom>
              <a:ln w="5080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/>
              <p:cNvSpPr txBox="1"/>
              <p:nvPr/>
            </p:nvSpPr>
            <p:spPr>
              <a:xfrm>
                <a:off x="5715008" y="550070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Kara</a:t>
                </a:r>
                <a:endParaRPr lang="de-CH" dirty="0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7143768" y="3357562"/>
                <a:ext cx="1500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smtClean="0"/>
                  <a:t>Kara-Objekt</a:t>
                </a:r>
                <a:endParaRPr lang="de-CH" dirty="0"/>
              </a:p>
            </p:txBody>
          </p:sp>
        </p:grpSp>
        <p:pic>
          <p:nvPicPr>
            <p:cNvPr id="1026" name="Picture 2" descr="D:\Eigene Dokumente\Unterricht\7 Informatik\02 Greenfoot\11-FS Praktikum Kanti Wettingen\Greenfoot Szenarien\Vorlagen\Kara Sokoban Vorlage\images\kara_r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891" y="2079638"/>
              <a:ext cx="613302" cy="613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529172" y="4271928"/>
            <a:ext cx="32006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>
                <a:cs typeface="Courier New" pitchFamily="49" charset="0"/>
                <a:sym typeface="Wingdings" pitchFamily="2" charset="2"/>
              </a:rPr>
              <a:t></a:t>
            </a:r>
            <a:r>
              <a:rPr lang="de-CH" dirty="0">
                <a:cs typeface="Courier New" pitchFamily="49" charset="0"/>
                <a:sym typeface="Wingdings" pitchFamily="2" charset="2"/>
              </a:rPr>
              <a:t> Der Wert in </a:t>
            </a:r>
            <a:r>
              <a:rPr lang="de-CH" sz="3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de-CH" b="1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de-CH" dirty="0" smtClean="0">
                <a:cs typeface="Courier New" pitchFamily="49" charset="0"/>
                <a:sym typeface="Wingdings" pitchFamily="2" charset="2"/>
              </a:rPr>
              <a:t>ist </a:t>
            </a:r>
            <a:r>
              <a:rPr lang="de-CH" dirty="0">
                <a:cs typeface="Courier New" pitchFamily="49" charset="0"/>
                <a:sym typeface="Wingdings" pitchFamily="2" charset="2"/>
              </a:rPr>
              <a:t>eine </a:t>
            </a:r>
            <a:br>
              <a:rPr lang="de-CH" dirty="0">
                <a:cs typeface="Courier New" pitchFamily="49" charset="0"/>
                <a:sym typeface="Wingdings" pitchFamily="2" charset="2"/>
              </a:rPr>
            </a:br>
            <a:r>
              <a:rPr lang="de-CH" dirty="0">
                <a:cs typeface="Courier New" pitchFamily="49" charset="0"/>
                <a:sym typeface="Wingdings" pitchFamily="2" charset="2"/>
              </a:rPr>
              <a:t>Referenz auf das </a:t>
            </a:r>
            <a:r>
              <a:rPr lang="de-CH" dirty="0" smtClean="0">
                <a:cs typeface="Courier New" pitchFamily="49" charset="0"/>
                <a:sym typeface="Wingdings" pitchFamily="2" charset="2"/>
              </a:rPr>
              <a:t>Kara-Objekt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0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von Heute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Aufbau einer Klasse</a:t>
            </a:r>
          </a:p>
          <a:p>
            <a:r>
              <a:rPr lang="de-CH" dirty="0" smtClean="0"/>
              <a:t>Schleifen</a:t>
            </a:r>
          </a:p>
          <a:p>
            <a:r>
              <a:rPr lang="de-CH" dirty="0" smtClean="0"/>
              <a:t>Variablen</a:t>
            </a:r>
          </a:p>
          <a:p>
            <a:endParaRPr lang="de-CH" dirty="0"/>
          </a:p>
          <a:p>
            <a:r>
              <a:rPr lang="de-CH" dirty="0"/>
              <a:t>Übungen mit </a:t>
            </a:r>
            <a:r>
              <a:rPr lang="de-CH" dirty="0" smtClean="0"/>
              <a:t>Kara</a:t>
            </a:r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21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46571" y="1628800"/>
            <a:ext cx="8429885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treeFront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onLeaf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endParaRPr lang="de-CH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("Das Resultat ist: " +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Grafik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56" y="561380"/>
            <a:ext cx="5688632" cy="3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Variablen sind gültig innerhalb des Blockes!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66800" y="1763713"/>
            <a:ext cx="7162800" cy="4495800"/>
            <a:chOff x="1066800" y="1763713"/>
            <a:chExt cx="7162800" cy="449580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143000" y="1800225"/>
              <a:ext cx="3505200" cy="445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/>
              </a:r>
              <a:b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</a:b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4478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4478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478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478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478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288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88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4478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066800" y="4125913"/>
              <a:ext cx="716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648200" y="1763713"/>
              <a:ext cx="0" cy="441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1054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1054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1054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1054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953000" y="1839913"/>
              <a:ext cx="3276600" cy="9906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953000" y="2982913"/>
              <a:ext cx="3276600" cy="990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054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1054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4864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4864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334000" y="4887913"/>
              <a:ext cx="2819400" cy="609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53000" y="4430713"/>
              <a:ext cx="3276600" cy="1600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6136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436096" y="3284984"/>
            <a:ext cx="2880320" cy="2880320"/>
            <a:chOff x="5436096" y="2924944"/>
            <a:chExt cx="2880320" cy="288032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924944"/>
              <a:ext cx="2880320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Freihandform 22"/>
            <p:cNvSpPr/>
            <p:nvPr/>
          </p:nvSpPr>
          <p:spPr>
            <a:xfrm>
              <a:off x="5942940" y="3382322"/>
              <a:ext cx="1848510" cy="713428"/>
            </a:xfrm>
            <a:custGeom>
              <a:avLst/>
              <a:gdLst>
                <a:gd name="connsiteX0" fmla="*/ 48285 w 1848510"/>
                <a:gd name="connsiteY0" fmla="*/ 18103 h 713428"/>
                <a:gd name="connsiteX1" fmla="*/ 438810 w 1848510"/>
                <a:gd name="connsiteY1" fmla="*/ 18103 h 713428"/>
                <a:gd name="connsiteX2" fmla="*/ 486435 w 1848510"/>
                <a:gd name="connsiteY2" fmla="*/ 27628 h 713428"/>
                <a:gd name="connsiteX3" fmla="*/ 1143660 w 1848510"/>
                <a:gd name="connsiteY3" fmla="*/ 37153 h 713428"/>
                <a:gd name="connsiteX4" fmla="*/ 1381785 w 1848510"/>
                <a:gd name="connsiteY4" fmla="*/ 46678 h 713428"/>
                <a:gd name="connsiteX5" fmla="*/ 1505610 w 1848510"/>
                <a:gd name="connsiteY5" fmla="*/ 56203 h 713428"/>
                <a:gd name="connsiteX6" fmla="*/ 1648485 w 1848510"/>
                <a:gd name="connsiteY6" fmla="*/ 65728 h 713428"/>
                <a:gd name="connsiteX7" fmla="*/ 1734210 w 1848510"/>
                <a:gd name="connsiteY7" fmla="*/ 84778 h 713428"/>
                <a:gd name="connsiteX8" fmla="*/ 1762785 w 1848510"/>
                <a:gd name="connsiteY8" fmla="*/ 103828 h 713428"/>
                <a:gd name="connsiteX9" fmla="*/ 1838985 w 1848510"/>
                <a:gd name="connsiteY9" fmla="*/ 189553 h 713428"/>
                <a:gd name="connsiteX10" fmla="*/ 1848510 w 1848510"/>
                <a:gd name="connsiteY10" fmla="*/ 218128 h 713428"/>
                <a:gd name="connsiteX11" fmla="*/ 1838985 w 1848510"/>
                <a:gd name="connsiteY11" fmla="*/ 332428 h 713428"/>
                <a:gd name="connsiteX12" fmla="*/ 1781835 w 1848510"/>
                <a:gd name="connsiteY12" fmla="*/ 370528 h 713428"/>
                <a:gd name="connsiteX13" fmla="*/ 924585 w 1848510"/>
                <a:gd name="connsiteY13" fmla="*/ 380053 h 713428"/>
                <a:gd name="connsiteX14" fmla="*/ 800760 w 1848510"/>
                <a:gd name="connsiteY14" fmla="*/ 399103 h 713428"/>
                <a:gd name="connsiteX15" fmla="*/ 67335 w 1848510"/>
                <a:gd name="connsiteY15" fmla="*/ 408628 h 713428"/>
                <a:gd name="connsiteX16" fmla="*/ 38760 w 1848510"/>
                <a:gd name="connsiteY16" fmla="*/ 418153 h 713428"/>
                <a:gd name="connsiteX17" fmla="*/ 660 w 1848510"/>
                <a:gd name="connsiteY17" fmla="*/ 475303 h 713428"/>
                <a:gd name="connsiteX18" fmla="*/ 10185 w 1848510"/>
                <a:gd name="connsiteY18" fmla="*/ 656278 h 713428"/>
                <a:gd name="connsiteX19" fmla="*/ 95910 w 1848510"/>
                <a:gd name="connsiteY19" fmla="*/ 703903 h 713428"/>
                <a:gd name="connsiteX20" fmla="*/ 143535 w 1848510"/>
                <a:gd name="connsiteY20" fmla="*/ 713428 h 713428"/>
                <a:gd name="connsiteX21" fmla="*/ 267360 w 1848510"/>
                <a:gd name="connsiteY21" fmla="*/ 703903 h 713428"/>
                <a:gd name="connsiteX22" fmla="*/ 295935 w 1848510"/>
                <a:gd name="connsiteY22" fmla="*/ 694378 h 713428"/>
                <a:gd name="connsiteX23" fmla="*/ 991260 w 1848510"/>
                <a:gd name="connsiteY23" fmla="*/ 694378 h 7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8510" h="713428">
                  <a:moveTo>
                    <a:pt x="48285" y="18103"/>
                  </a:moveTo>
                  <a:cubicBezTo>
                    <a:pt x="203741" y="-12988"/>
                    <a:pt x="110042" y="2066"/>
                    <a:pt x="438810" y="18103"/>
                  </a:cubicBezTo>
                  <a:cubicBezTo>
                    <a:pt x="454980" y="18892"/>
                    <a:pt x="470252" y="27191"/>
                    <a:pt x="486435" y="27628"/>
                  </a:cubicBezTo>
                  <a:cubicBezTo>
                    <a:pt x="705453" y="33547"/>
                    <a:pt x="924585" y="33978"/>
                    <a:pt x="1143660" y="37153"/>
                  </a:cubicBezTo>
                  <a:lnTo>
                    <a:pt x="1381785" y="46678"/>
                  </a:lnTo>
                  <a:cubicBezTo>
                    <a:pt x="1423125" y="48854"/>
                    <a:pt x="1464318" y="53254"/>
                    <a:pt x="1505610" y="56203"/>
                  </a:cubicBezTo>
                  <a:lnTo>
                    <a:pt x="1648485" y="65728"/>
                  </a:lnTo>
                  <a:cubicBezTo>
                    <a:pt x="1670435" y="69386"/>
                    <a:pt x="1710762" y="73054"/>
                    <a:pt x="1734210" y="84778"/>
                  </a:cubicBezTo>
                  <a:cubicBezTo>
                    <a:pt x="1744449" y="89898"/>
                    <a:pt x="1754229" y="96223"/>
                    <a:pt x="1762785" y="103828"/>
                  </a:cubicBezTo>
                  <a:cubicBezTo>
                    <a:pt x="1785505" y="124023"/>
                    <a:pt x="1823061" y="157704"/>
                    <a:pt x="1838985" y="189553"/>
                  </a:cubicBezTo>
                  <a:cubicBezTo>
                    <a:pt x="1843475" y="198533"/>
                    <a:pt x="1845335" y="208603"/>
                    <a:pt x="1848510" y="218128"/>
                  </a:cubicBezTo>
                  <a:cubicBezTo>
                    <a:pt x="1845335" y="256228"/>
                    <a:pt x="1848836" y="295487"/>
                    <a:pt x="1838985" y="332428"/>
                  </a:cubicBezTo>
                  <a:cubicBezTo>
                    <a:pt x="1834263" y="350136"/>
                    <a:pt x="1800119" y="370135"/>
                    <a:pt x="1781835" y="370528"/>
                  </a:cubicBezTo>
                  <a:cubicBezTo>
                    <a:pt x="1496133" y="376672"/>
                    <a:pt x="1210335" y="376878"/>
                    <a:pt x="924585" y="380053"/>
                  </a:cubicBezTo>
                  <a:cubicBezTo>
                    <a:pt x="876012" y="392196"/>
                    <a:pt x="861239" y="397697"/>
                    <a:pt x="800760" y="399103"/>
                  </a:cubicBezTo>
                  <a:cubicBezTo>
                    <a:pt x="556330" y="404787"/>
                    <a:pt x="311810" y="405453"/>
                    <a:pt x="67335" y="408628"/>
                  </a:cubicBezTo>
                  <a:cubicBezTo>
                    <a:pt x="57810" y="411803"/>
                    <a:pt x="45860" y="411053"/>
                    <a:pt x="38760" y="418153"/>
                  </a:cubicBezTo>
                  <a:cubicBezTo>
                    <a:pt x="22571" y="434342"/>
                    <a:pt x="660" y="475303"/>
                    <a:pt x="660" y="475303"/>
                  </a:cubicBezTo>
                  <a:cubicBezTo>
                    <a:pt x="3835" y="535628"/>
                    <a:pt x="-7404" y="598487"/>
                    <a:pt x="10185" y="656278"/>
                  </a:cubicBezTo>
                  <a:cubicBezTo>
                    <a:pt x="16027" y="675474"/>
                    <a:pt x="71778" y="697870"/>
                    <a:pt x="95910" y="703903"/>
                  </a:cubicBezTo>
                  <a:cubicBezTo>
                    <a:pt x="111616" y="707830"/>
                    <a:pt x="127660" y="710253"/>
                    <a:pt x="143535" y="713428"/>
                  </a:cubicBezTo>
                  <a:cubicBezTo>
                    <a:pt x="184810" y="710253"/>
                    <a:pt x="226283" y="709038"/>
                    <a:pt x="267360" y="703903"/>
                  </a:cubicBezTo>
                  <a:cubicBezTo>
                    <a:pt x="277323" y="702658"/>
                    <a:pt x="285896" y="694510"/>
                    <a:pt x="295935" y="694378"/>
                  </a:cubicBezTo>
                  <a:cubicBezTo>
                    <a:pt x="527690" y="691329"/>
                    <a:pt x="759485" y="694378"/>
                    <a:pt x="991260" y="694378"/>
                  </a:cubicBezTo>
                </a:path>
              </a:pathLst>
            </a:custGeom>
            <a:ln w="3810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755576" y="3284984"/>
            <a:ext cx="2880320" cy="2880320"/>
            <a:chOff x="755576" y="2924944"/>
            <a:chExt cx="2880320" cy="288032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924944"/>
              <a:ext cx="2880320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Freihandform 23"/>
            <p:cNvSpPr/>
            <p:nvPr/>
          </p:nvSpPr>
          <p:spPr>
            <a:xfrm>
              <a:off x="1200150" y="3409950"/>
              <a:ext cx="1877931" cy="677553"/>
            </a:xfrm>
            <a:custGeom>
              <a:avLst/>
              <a:gdLst>
                <a:gd name="connsiteX0" fmla="*/ 0 w 1877931"/>
                <a:gd name="connsiteY0" fmla="*/ 0 h 677553"/>
                <a:gd name="connsiteX1" fmla="*/ 114300 w 1877931"/>
                <a:gd name="connsiteY1" fmla="*/ 9525 h 677553"/>
                <a:gd name="connsiteX2" fmla="*/ 142875 w 1877931"/>
                <a:gd name="connsiteY2" fmla="*/ 19050 h 677553"/>
                <a:gd name="connsiteX3" fmla="*/ 1838325 w 1877931"/>
                <a:gd name="connsiteY3" fmla="*/ 28575 h 677553"/>
                <a:gd name="connsiteX4" fmla="*/ 1866900 w 1877931"/>
                <a:gd name="connsiteY4" fmla="*/ 47625 h 677553"/>
                <a:gd name="connsiteX5" fmla="*/ 1847850 w 1877931"/>
                <a:gd name="connsiteY5" fmla="*/ 95250 h 677553"/>
                <a:gd name="connsiteX6" fmla="*/ 1819275 w 1877931"/>
                <a:gd name="connsiteY6" fmla="*/ 104775 h 677553"/>
                <a:gd name="connsiteX7" fmla="*/ 1381125 w 1877931"/>
                <a:gd name="connsiteY7" fmla="*/ 114300 h 677553"/>
                <a:gd name="connsiteX8" fmla="*/ 133350 w 1877931"/>
                <a:gd name="connsiteY8" fmla="*/ 123825 h 677553"/>
                <a:gd name="connsiteX9" fmla="*/ 66675 w 1877931"/>
                <a:gd name="connsiteY9" fmla="*/ 200025 h 677553"/>
                <a:gd name="connsiteX10" fmla="*/ 47625 w 1877931"/>
                <a:gd name="connsiteY10" fmla="*/ 257175 h 677553"/>
                <a:gd name="connsiteX11" fmla="*/ 57150 w 1877931"/>
                <a:gd name="connsiteY11" fmla="*/ 295275 h 677553"/>
                <a:gd name="connsiteX12" fmla="*/ 114300 w 1877931"/>
                <a:gd name="connsiteY12" fmla="*/ 342900 h 677553"/>
                <a:gd name="connsiteX13" fmla="*/ 1800225 w 1877931"/>
                <a:gd name="connsiteY13" fmla="*/ 342900 h 677553"/>
                <a:gd name="connsiteX14" fmla="*/ 1847850 w 1877931"/>
                <a:gd name="connsiteY14" fmla="*/ 352425 h 677553"/>
                <a:gd name="connsiteX15" fmla="*/ 1857375 w 1877931"/>
                <a:gd name="connsiteY15" fmla="*/ 381000 h 677553"/>
                <a:gd name="connsiteX16" fmla="*/ 1819275 w 1877931"/>
                <a:gd name="connsiteY16" fmla="*/ 419100 h 677553"/>
                <a:gd name="connsiteX17" fmla="*/ 123825 w 1877931"/>
                <a:gd name="connsiteY17" fmla="*/ 428625 h 677553"/>
                <a:gd name="connsiteX18" fmla="*/ 95250 w 1877931"/>
                <a:gd name="connsiteY18" fmla="*/ 457200 h 677553"/>
                <a:gd name="connsiteX19" fmla="*/ 85725 w 1877931"/>
                <a:gd name="connsiteY19" fmla="*/ 485775 h 677553"/>
                <a:gd name="connsiteX20" fmla="*/ 66675 w 1877931"/>
                <a:gd name="connsiteY20" fmla="*/ 514350 h 677553"/>
                <a:gd name="connsiteX21" fmla="*/ 76200 w 1877931"/>
                <a:gd name="connsiteY21" fmla="*/ 628650 h 677553"/>
                <a:gd name="connsiteX22" fmla="*/ 152400 w 1877931"/>
                <a:gd name="connsiteY22" fmla="*/ 666750 h 677553"/>
                <a:gd name="connsiteX23" fmla="*/ 180975 w 1877931"/>
                <a:gd name="connsiteY23" fmla="*/ 676275 h 677553"/>
                <a:gd name="connsiteX24" fmla="*/ 457200 w 1877931"/>
                <a:gd name="connsiteY24" fmla="*/ 676275 h 6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77931" h="677553">
                  <a:moveTo>
                    <a:pt x="0" y="0"/>
                  </a:moveTo>
                  <a:cubicBezTo>
                    <a:pt x="38100" y="3175"/>
                    <a:pt x="76403" y="4472"/>
                    <a:pt x="114300" y="9525"/>
                  </a:cubicBezTo>
                  <a:cubicBezTo>
                    <a:pt x="124252" y="10852"/>
                    <a:pt x="132835" y="18939"/>
                    <a:pt x="142875" y="19050"/>
                  </a:cubicBezTo>
                  <a:lnTo>
                    <a:pt x="1838325" y="28575"/>
                  </a:lnTo>
                  <a:cubicBezTo>
                    <a:pt x="1847850" y="34925"/>
                    <a:pt x="1859749" y="38686"/>
                    <a:pt x="1866900" y="47625"/>
                  </a:cubicBezTo>
                  <a:cubicBezTo>
                    <a:pt x="1890105" y="76632"/>
                    <a:pt x="1873308" y="82521"/>
                    <a:pt x="1847850" y="95250"/>
                  </a:cubicBezTo>
                  <a:cubicBezTo>
                    <a:pt x="1838870" y="99740"/>
                    <a:pt x="1829307" y="104366"/>
                    <a:pt x="1819275" y="104775"/>
                  </a:cubicBezTo>
                  <a:cubicBezTo>
                    <a:pt x="1673312" y="110733"/>
                    <a:pt x="1527200" y="112649"/>
                    <a:pt x="1381125" y="114300"/>
                  </a:cubicBezTo>
                  <a:lnTo>
                    <a:pt x="133350" y="123825"/>
                  </a:lnTo>
                  <a:cubicBezTo>
                    <a:pt x="100013" y="146050"/>
                    <a:pt x="82550" y="152400"/>
                    <a:pt x="66675" y="200025"/>
                  </a:cubicBezTo>
                  <a:lnTo>
                    <a:pt x="47625" y="257175"/>
                  </a:lnTo>
                  <a:cubicBezTo>
                    <a:pt x="50800" y="269875"/>
                    <a:pt x="50655" y="283909"/>
                    <a:pt x="57150" y="295275"/>
                  </a:cubicBezTo>
                  <a:cubicBezTo>
                    <a:pt x="68433" y="315020"/>
                    <a:pt x="96092" y="330761"/>
                    <a:pt x="114300" y="342900"/>
                  </a:cubicBezTo>
                  <a:cubicBezTo>
                    <a:pt x="643664" y="338764"/>
                    <a:pt x="1250874" y="322554"/>
                    <a:pt x="1800225" y="342900"/>
                  </a:cubicBezTo>
                  <a:cubicBezTo>
                    <a:pt x="1816403" y="343499"/>
                    <a:pt x="1831975" y="349250"/>
                    <a:pt x="1847850" y="352425"/>
                  </a:cubicBezTo>
                  <a:cubicBezTo>
                    <a:pt x="1851025" y="361950"/>
                    <a:pt x="1857375" y="370960"/>
                    <a:pt x="1857375" y="381000"/>
                  </a:cubicBezTo>
                  <a:cubicBezTo>
                    <a:pt x="1857375" y="406681"/>
                    <a:pt x="1844675" y="418819"/>
                    <a:pt x="1819275" y="419100"/>
                  </a:cubicBezTo>
                  <a:lnTo>
                    <a:pt x="123825" y="428625"/>
                  </a:lnTo>
                  <a:cubicBezTo>
                    <a:pt x="114300" y="438150"/>
                    <a:pt x="102722" y="445992"/>
                    <a:pt x="95250" y="457200"/>
                  </a:cubicBezTo>
                  <a:cubicBezTo>
                    <a:pt x="89681" y="465554"/>
                    <a:pt x="90215" y="476795"/>
                    <a:pt x="85725" y="485775"/>
                  </a:cubicBezTo>
                  <a:cubicBezTo>
                    <a:pt x="80605" y="496014"/>
                    <a:pt x="73025" y="504825"/>
                    <a:pt x="66675" y="514350"/>
                  </a:cubicBezTo>
                  <a:cubicBezTo>
                    <a:pt x="69850" y="552450"/>
                    <a:pt x="57456" y="595328"/>
                    <a:pt x="76200" y="628650"/>
                  </a:cubicBezTo>
                  <a:cubicBezTo>
                    <a:pt x="90122" y="653401"/>
                    <a:pt x="125459" y="657770"/>
                    <a:pt x="152400" y="666750"/>
                  </a:cubicBezTo>
                  <a:cubicBezTo>
                    <a:pt x="161925" y="669925"/>
                    <a:pt x="170940" y="675961"/>
                    <a:pt x="180975" y="676275"/>
                  </a:cubicBezTo>
                  <a:cubicBezTo>
                    <a:pt x="273005" y="679151"/>
                    <a:pt x="365125" y="676275"/>
                    <a:pt x="457200" y="676275"/>
                  </a:cubicBezTo>
                </a:path>
              </a:pathLst>
            </a:custGeom>
            <a:ln w="3810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22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Grafik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1631"/>
            <a:ext cx="2160240" cy="21502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23628" y="2539980"/>
            <a:ext cx="19442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2400" dirty="0" smtClean="0"/>
              <a:t>Möglichkeit 1</a:t>
            </a:r>
            <a:endParaRPr lang="de-CH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5904148" y="2539980"/>
            <a:ext cx="19442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2400" dirty="0" smtClean="0"/>
              <a:t>Möglichkeit 2</a:t>
            </a:r>
            <a:endParaRPr lang="de-CH" sz="2400" dirty="0"/>
          </a:p>
        </p:txBody>
      </p:sp>
      <p:pic>
        <p:nvPicPr>
          <p:cNvPr id="19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92" y="5469607"/>
            <a:ext cx="388665" cy="3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92" y="5469607"/>
            <a:ext cx="388665" cy="3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642" y="5469607"/>
            <a:ext cx="388665" cy="3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Vorbereitung </a:t>
            </a:r>
            <a:r>
              <a:rPr lang="de-CH" dirty="0"/>
              <a:t>für nächste Woche </a:t>
            </a:r>
            <a:r>
              <a:rPr lang="de-CH" dirty="0" smtClean="0">
                <a:sym typeface="Wingdings" pitchFamily="2" charset="2"/>
              </a:rPr>
              <a:t> Kara </a:t>
            </a:r>
            <a:r>
              <a:rPr lang="de-CH" dirty="0" err="1" smtClean="0">
                <a:sym typeface="Wingdings" pitchFamily="2" charset="2"/>
              </a:rPr>
              <a:t>Sokoban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432536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84" y="2840236"/>
            <a:ext cx="32403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4860032" y="4077072"/>
            <a:ext cx="57606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einer Klasse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259632" y="1556791"/>
            <a:ext cx="5256584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mport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greenfoot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* Klassenkommentar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MyKara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Kara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* Methodenkommentar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de-CH" sz="1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17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einer Klasse - Blöcke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66800" y="1763713"/>
            <a:ext cx="7162800" cy="4495800"/>
            <a:chOff x="1066800" y="1763713"/>
            <a:chExt cx="7162800" cy="449580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143000" y="1800225"/>
              <a:ext cx="3505200" cy="445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/>
              </a:r>
              <a:b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</a:b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4478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4478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478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478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478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288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88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4478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066800" y="4125913"/>
              <a:ext cx="716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648200" y="1763713"/>
              <a:ext cx="0" cy="441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1054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1054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1054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1054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953000" y="1839913"/>
              <a:ext cx="3276600" cy="9906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953000" y="2982913"/>
              <a:ext cx="3276600" cy="990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054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1054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4864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4864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334000" y="4887913"/>
              <a:ext cx="2819400" cy="609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53000" y="4430713"/>
              <a:ext cx="3276600" cy="1600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644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Auto-Layout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248472" cy="465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rechts 7"/>
          <p:cNvSpPr/>
          <p:nvPr/>
        </p:nvSpPr>
        <p:spPr>
          <a:xfrm rot="8648718">
            <a:off x="4727158" y="4406280"/>
            <a:ext cx="2077405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3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15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Verschieden Möglichkeiten: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83816" y="2204864"/>
            <a:ext cx="525658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Wenn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links und rechts ein Baum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Sonst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pic>
        <p:nvPicPr>
          <p:cNvPr id="9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32" y="260648"/>
            <a:ext cx="2509047" cy="249161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6888" y="3789040"/>
            <a:ext cx="525658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Wenn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vorne kein Baum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Sonst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Wenn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rechts kein Baum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turnRight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Sonst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turnLeft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CH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92080" y="3051249"/>
            <a:ext cx="338437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800" b="1" dirty="0" smtClean="0">
                <a:cs typeface="Courier New" pitchFamily="49" charset="0"/>
              </a:rPr>
              <a:t>Oft hilft die Frage: </a:t>
            </a:r>
            <a:br>
              <a:rPr lang="de-CH" sz="2800" b="1" dirty="0" smtClean="0">
                <a:cs typeface="Courier New" pitchFamily="49" charset="0"/>
              </a:rPr>
            </a:br>
            <a:r>
              <a:rPr lang="de-CH" sz="2800" b="1" i="1" dirty="0" smtClean="0">
                <a:cs typeface="Courier New" pitchFamily="49" charset="0"/>
              </a:rPr>
              <a:t>Was darf </a:t>
            </a:r>
            <a:r>
              <a:rPr lang="de-CH" sz="2800" b="1" i="1" u="sng" dirty="0" smtClean="0">
                <a:cs typeface="Courier New" pitchFamily="49" charset="0"/>
              </a:rPr>
              <a:t>nicht</a:t>
            </a:r>
            <a:r>
              <a:rPr lang="de-CH" sz="2800" b="1" i="1" dirty="0" smtClean="0">
                <a:cs typeface="Courier New" pitchFamily="49" charset="0"/>
              </a:rPr>
              <a:t> sein?</a:t>
            </a:r>
          </a:p>
        </p:txBody>
      </p:sp>
    </p:spTree>
    <p:extLst>
      <p:ext uri="{BB962C8B-B14F-4D97-AF65-F5344CB8AC3E}">
        <p14:creationId xmlns:p14="http://schemas.microsoft.com/office/powerpoint/2010/main" val="2257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Schleifen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Kara soll sich </a:t>
            </a:r>
            <a:r>
              <a:rPr lang="de-CH" b="1" dirty="0"/>
              <a:t>solange</a:t>
            </a:r>
            <a:r>
              <a:rPr lang="de-CH" dirty="0"/>
              <a:t> vorwärts bewegen, bis er auf einen Baum trifft.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9592" y="4132560"/>
            <a:ext cx="370015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treeFront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3" name="Grafik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2" y="69528"/>
            <a:ext cx="2476554" cy="1584176"/>
          </a:xfrm>
          <a:prstGeom prst="rect">
            <a:avLst/>
          </a:prstGeom>
        </p:spPr>
      </p:pic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03916"/>
            <a:ext cx="3456384" cy="3933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21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3 - Variablen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21715"/>
              </p:ext>
            </p:extLst>
          </p:nvPr>
        </p:nvGraphicFramePr>
        <p:xfrm>
          <a:off x="323528" y="188640"/>
          <a:ext cx="8424935" cy="63607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48272"/>
                <a:gridCol w="4968552"/>
                <a:gridCol w="1008111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Code</a:t>
                      </a:r>
                      <a:endParaRPr lang="de-CH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Beschreibung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Anzahl Schritte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8371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while (treeLeft())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links ein Baum steht</a:t>
                      </a:r>
                      <a:r>
                        <a:rPr lang="de-CH" sz="1800" dirty="0" smtClean="0"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4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8371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 err="1">
                          <a:effectLst/>
                        </a:rPr>
                        <a:t>while</a:t>
                      </a:r>
                      <a:r>
                        <a:rPr lang="de-CH" sz="1050" dirty="0">
                          <a:effectLst/>
                        </a:rPr>
                        <a:t> (</a:t>
                      </a:r>
                      <a:r>
                        <a:rPr lang="de-CH" sz="1050" dirty="0" err="1">
                          <a:effectLst/>
                        </a:rPr>
                        <a:t>treeRight</a:t>
                      </a:r>
                      <a:r>
                        <a:rPr lang="de-CH" sz="1050" dirty="0">
                          <a:effectLst/>
                        </a:rPr>
                        <a:t>())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{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</a:t>
                      </a:r>
                      <a:r>
                        <a:rPr lang="de-CH" sz="1050" dirty="0" err="1">
                          <a:effectLst/>
                        </a:rPr>
                        <a:t>move</a:t>
                      </a:r>
                      <a:r>
                        <a:rPr lang="de-CH" sz="1050" dirty="0">
                          <a:effectLst/>
                        </a:rPr>
                        <a:t>();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}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rechts ein Baum </a:t>
                      </a:r>
                      <a:r>
                        <a:rPr lang="de-CH" sz="1800" dirty="0" smtClean="0">
                          <a:effectLst/>
                        </a:rPr>
                        <a:t>steht,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0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8371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while (treeLeft() || treeRight())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</a:t>
                      </a:r>
                      <a:r>
                        <a:rPr lang="de-CH" sz="1800" dirty="0" smtClean="0">
                          <a:effectLst/>
                        </a:rPr>
                        <a:t>links </a:t>
                      </a:r>
                      <a:r>
                        <a:rPr lang="de-CH" sz="1800" dirty="0">
                          <a:effectLst/>
                        </a:rPr>
                        <a:t>oder rechts </a:t>
                      </a:r>
                      <a:r>
                        <a:rPr lang="de-CH" sz="1800" dirty="0" smtClean="0">
                          <a:effectLst/>
                        </a:rPr>
                        <a:t>ein </a:t>
                      </a:r>
                      <a:r>
                        <a:rPr lang="de-CH" sz="1800" dirty="0">
                          <a:effectLst/>
                        </a:rPr>
                        <a:t>Baum </a:t>
                      </a:r>
                      <a:r>
                        <a:rPr lang="de-CH" sz="1800" dirty="0" smtClean="0">
                          <a:effectLst/>
                        </a:rPr>
                        <a:t>steht,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5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150680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if (treeLeft())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while (treeLeft() &amp;&amp; treeRight())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 smtClean="0">
                          <a:effectLst/>
                        </a:rPr>
                        <a:t>Wenn</a:t>
                      </a:r>
                      <a:r>
                        <a:rPr lang="de-CH" sz="1800" dirty="0" smtClean="0">
                          <a:effectLst/>
                        </a:rPr>
                        <a:t> </a:t>
                      </a:r>
                      <a:r>
                        <a:rPr lang="de-CH" sz="1800" dirty="0">
                          <a:effectLst/>
                        </a:rPr>
                        <a:t>links ein </a:t>
                      </a:r>
                      <a:r>
                        <a:rPr lang="de-CH" sz="1800" dirty="0" smtClean="0">
                          <a:effectLst/>
                        </a:rPr>
                        <a:t>Baum,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</a:t>
                      </a:r>
                      <a:r>
                        <a:rPr lang="de-CH" sz="1800" baseline="0" dirty="0" smtClean="0">
                          <a:effectLst/>
                        </a:rPr>
                        <a:t> einen Schritt</a:t>
                      </a:r>
                      <a:br>
                        <a:rPr lang="de-CH" sz="1800" baseline="0" dirty="0" smtClean="0">
                          <a:effectLst/>
                        </a:rPr>
                      </a:br>
                      <a:endParaRPr lang="de-CH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links und rechts ein Baum steht, </a:t>
                      </a:r>
                      <a:endParaRPr lang="de-CH" sz="1800" dirty="0" smtClean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144618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 err="1">
                          <a:effectLst/>
                        </a:rPr>
                        <a:t>while</a:t>
                      </a:r>
                      <a:r>
                        <a:rPr lang="de-CH" sz="1050" dirty="0">
                          <a:effectLst/>
                        </a:rPr>
                        <a:t> (!</a:t>
                      </a:r>
                      <a:r>
                        <a:rPr lang="de-CH" sz="1050" dirty="0" err="1">
                          <a:effectLst/>
                        </a:rPr>
                        <a:t>treeFront</a:t>
                      </a:r>
                      <a:r>
                        <a:rPr lang="de-CH" sz="1050" dirty="0">
                          <a:effectLst/>
                        </a:rPr>
                        <a:t>)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{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</a:t>
                      </a:r>
                      <a:r>
                        <a:rPr lang="de-CH" sz="1050" dirty="0" err="1">
                          <a:effectLst/>
                        </a:rPr>
                        <a:t>if</a:t>
                      </a:r>
                      <a:r>
                        <a:rPr lang="de-CH" sz="1050" dirty="0">
                          <a:effectLst/>
                        </a:rPr>
                        <a:t> (</a:t>
                      </a:r>
                      <a:r>
                        <a:rPr lang="de-CH" sz="1050" dirty="0" err="1">
                          <a:effectLst/>
                        </a:rPr>
                        <a:t>treeLeft</a:t>
                      </a:r>
                      <a:r>
                        <a:rPr lang="de-CH" sz="1050" dirty="0">
                          <a:effectLst/>
                        </a:rPr>
                        <a:t>())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{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	</a:t>
                      </a:r>
                      <a:r>
                        <a:rPr lang="de-CH" sz="1050" dirty="0" err="1">
                          <a:effectLst/>
                        </a:rPr>
                        <a:t>move</a:t>
                      </a:r>
                      <a:r>
                        <a:rPr lang="de-CH" sz="1050" dirty="0">
                          <a:effectLst/>
                        </a:rPr>
                        <a:t>();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}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}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kein Baum vor Kara steht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	</a:t>
                      </a:r>
                      <a:r>
                        <a:rPr lang="de-CH" sz="1800" b="1" dirty="0">
                          <a:effectLst/>
                        </a:rPr>
                        <a:t>Wenn</a:t>
                      </a:r>
                      <a:r>
                        <a:rPr lang="de-CH" sz="1800" dirty="0">
                          <a:effectLst/>
                        </a:rPr>
                        <a:t> links ein Baum, </a:t>
                      </a:r>
                      <a:r>
                        <a:rPr lang="de-CH" sz="1800" dirty="0" smtClean="0">
                          <a:effectLst/>
                        </a:rPr>
                        <a:t/>
                      </a:r>
                      <a:br>
                        <a:rPr lang="de-CH" sz="1800" dirty="0" smtClean="0">
                          <a:effectLst/>
                        </a:rPr>
                      </a:br>
                      <a:r>
                        <a:rPr lang="de-CH" sz="1800" dirty="0" smtClean="0">
                          <a:effectLst/>
                        </a:rPr>
                        <a:t>		mache </a:t>
                      </a:r>
                      <a:r>
                        <a:rPr lang="de-CH" sz="1800" dirty="0">
                          <a:effectLst/>
                        </a:rPr>
                        <a:t>einen Schritt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 </a:t>
                      </a: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4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831108" y="436022"/>
            <a:ext cx="4189164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7812360" y="436022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831108" y="1412776"/>
            <a:ext cx="4189164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7812360" y="1412776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2831108" y="2348880"/>
            <a:ext cx="4189164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7812360" y="2348880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2831108" y="3356992"/>
            <a:ext cx="4189164" cy="15121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7812360" y="3385949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2831108" y="5085184"/>
            <a:ext cx="4189164" cy="1224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9" name="Textfeld 18"/>
          <p:cNvSpPr txBox="1"/>
          <p:nvPr/>
        </p:nvSpPr>
        <p:spPr>
          <a:xfrm>
            <a:off x="7812360" y="5085184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5724128" y="44624"/>
            <a:ext cx="1944216" cy="878840"/>
            <a:chOff x="0" y="0"/>
            <a:chExt cx="1672855" cy="878958"/>
          </a:xfrm>
        </p:grpSpPr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72855" cy="878958"/>
            </a:xfrm>
            <a:prstGeom prst="rect">
              <a:avLst/>
            </a:prstGeom>
          </p:spPr>
        </p:pic>
        <p:sp>
          <p:nvSpPr>
            <p:cNvPr id="22" name="Textfeld 43"/>
            <p:cNvSpPr txBox="1"/>
            <p:nvPr/>
          </p:nvSpPr>
          <p:spPr>
            <a:xfrm>
              <a:off x="297711" y="311888"/>
              <a:ext cx="1352476" cy="2551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de-CH" sz="1100" b="1" dirty="0">
                  <a:effectLst/>
                  <a:ea typeface="Times New Roman"/>
                  <a:cs typeface="Times New Roman"/>
                </a:rPr>
                <a:t>1      2      3      4      5</a:t>
              </a:r>
              <a:endParaRPr lang="de-CH" sz="1100" dirty="0">
                <a:effectLst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7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669</Words>
  <Application>Microsoft Office PowerPoint</Application>
  <PresentationFormat>Bildschirmpräsentation (4:3)</PresentationFormat>
  <Paragraphs>339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Median</vt:lpstr>
      <vt:lpstr>Programmieren</vt:lpstr>
      <vt:lpstr>Ziele von Heute</vt:lpstr>
      <vt:lpstr>Ziele</vt:lpstr>
      <vt:lpstr>Aufbau einer Klasse</vt:lpstr>
      <vt:lpstr>Aufbau einer Klasse - Blöcke</vt:lpstr>
      <vt:lpstr>Auto-Layout</vt:lpstr>
      <vt:lpstr>Aufgabe 15</vt:lpstr>
      <vt:lpstr>Schleifen</vt:lpstr>
      <vt:lpstr>PowerPoint-Präsentation</vt:lpstr>
      <vt:lpstr>Variablen</vt:lpstr>
      <vt:lpstr>Elementare Datentypen – Ganze Zahlen</vt:lpstr>
      <vt:lpstr>Elementare Datentypen – Fliesskomma-Zahlen</vt:lpstr>
      <vt:lpstr>Elementare Datentypen – Wahrheitswerte</vt:lpstr>
      <vt:lpstr>Vergleichsoperatoren</vt:lpstr>
      <vt:lpstr>Arithmetische Operatoren</vt:lpstr>
      <vt:lpstr>Variablen Vertiefung</vt:lpstr>
      <vt:lpstr>Ziele von Heute</vt:lpstr>
      <vt:lpstr>Elementare Datentypen</vt:lpstr>
      <vt:lpstr>Referenztypen</vt:lpstr>
      <vt:lpstr>Aufgabe 21</vt:lpstr>
      <vt:lpstr>Variablen sind gültig innerhalb des Blockes!</vt:lpstr>
      <vt:lpstr>Aufgabe 22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340</cp:revision>
  <dcterms:created xsi:type="dcterms:W3CDTF">2010-08-16T20:41:23Z</dcterms:created>
  <dcterms:modified xsi:type="dcterms:W3CDTF">2012-10-29T12:38:24Z</dcterms:modified>
</cp:coreProperties>
</file>