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256" r:id="rId2"/>
    <p:sldId id="3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>
      <p:cViewPr varScale="1">
        <p:scale>
          <a:sx n="83" d="100"/>
          <a:sy n="83" d="100"/>
        </p:scale>
        <p:origin x="-84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79C90-4B83-44D1-A60F-44A75D7A4CD8}" type="datetimeFigureOut">
              <a:rPr lang="de-DE" smtClean="0"/>
              <a:pPr/>
              <a:t>29.10.2012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24997-103B-42A1-B5B4-BE8CA364ED3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81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r>
              <a:rPr lang="de-DE" smtClean="0"/>
              <a:t>v2.0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de-CH" smtClean="0">
                <a:solidFill>
                  <a:schemeClr val="tx2"/>
                </a:solidFill>
              </a:rPr>
              <a:t>Programmieren / Kapitel 4 - Kara Sokoban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‹Nr.›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de-DE" smtClean="0"/>
              <a:t>v2.0</a:t>
            </a:r>
            <a:endParaRPr lang="en-US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280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kumimoji="0" lang="de-CH" smtClean="0"/>
              <a:t>Programmieren / Kapitel 4 - Kara Sokoban</a:t>
            </a:r>
            <a:endParaRPr kumimoji="0"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326048" y="6248400"/>
            <a:ext cx="1440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123728" y="6248206"/>
            <a:ext cx="5112568" cy="365125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Programmieren / Kapitel 4 - Kara Sokoban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196752"/>
            <a:ext cx="533400" cy="39541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11560" y="62820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e-CH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Marco Jakob</a:t>
            </a:r>
            <a:endParaRPr kumimoji="0" lang="de-DE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Programmieren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Kapitel 4 – Kara </a:t>
            </a:r>
            <a:r>
              <a:rPr lang="de-DE" smtClean="0"/>
              <a:t>Sokoban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Ziele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v2.0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de-CH" smtClean="0"/>
              <a:t>Programmieren / Kapitel 4 - Kara Sokoban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2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pic>
        <p:nvPicPr>
          <p:cNvPr id="7" name="Picture 6" descr="C:\Users\Marco Jakob\Desktop\Gnome-Emblem-Important-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0466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432536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284" y="2840236"/>
            <a:ext cx="3240360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Pfeil nach rechts 7"/>
          <p:cNvSpPr/>
          <p:nvPr/>
        </p:nvSpPr>
        <p:spPr>
          <a:xfrm>
            <a:off x="4860032" y="4077072"/>
            <a:ext cx="57606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61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16</Words>
  <Application>Microsoft Office PowerPoint</Application>
  <PresentationFormat>Bildschirmpräsentation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Median</vt:lpstr>
      <vt:lpstr>Programmieren</vt:lpstr>
      <vt:lpstr>Ziele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Marco Jakob</dc:creator>
  <cp:lastModifiedBy>Marco Jakob</cp:lastModifiedBy>
  <cp:revision>361</cp:revision>
  <dcterms:created xsi:type="dcterms:W3CDTF">2010-08-16T20:41:23Z</dcterms:created>
  <dcterms:modified xsi:type="dcterms:W3CDTF">2012-10-29T12:38:02Z</dcterms:modified>
</cp:coreProperties>
</file>