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343" r:id="rId3"/>
    <p:sldId id="361" r:id="rId4"/>
    <p:sldId id="362" r:id="rId5"/>
    <p:sldId id="363" r:id="rId6"/>
    <p:sldId id="352" r:id="rId7"/>
    <p:sldId id="36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74" r:id="rId16"/>
    <p:sldId id="3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83" d="100"/>
          <a:sy n="83" d="100"/>
        </p:scale>
        <p:origin x="-8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v2.0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Kapitel 5 - Eigene Methoden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Kapitel 5 - Eigene Methoden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Kapitel 5 - Eigene Methoden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Kapitel </a:t>
            </a:r>
            <a:r>
              <a:rPr lang="de-DE" smtClean="0"/>
              <a:t>5 – Eigene </a:t>
            </a:r>
            <a:r>
              <a:rPr lang="de-DE" dirty="0" smtClean="0"/>
              <a:t>Methoden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9552" y="1724610"/>
            <a:ext cx="8208912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legeBlaetter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dreheUm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geheSchritte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// zur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naechsten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Zeile gehen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turnRight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turnRight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i = i + 1;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9552" y="1724610"/>
            <a:ext cx="820891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(21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4);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36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39552" y="2076646"/>
            <a:ext cx="7704856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drawCandles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turnLeft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putLeafs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turnAround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putLeafs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turnLeft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i = i + 1;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0648"/>
            <a:ext cx="5016227" cy="1775980"/>
          </a:xfrm>
          <a:prstGeom prst="rect">
            <a:avLst/>
          </a:prstGeom>
        </p:spPr>
      </p:pic>
      <p:pic>
        <p:nvPicPr>
          <p:cNvPr id="9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7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37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60648"/>
            <a:ext cx="5016227" cy="177598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75853" y="2852936"/>
            <a:ext cx="8664302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(21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4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age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intInput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("Wie alt ist die Grossmutter?");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drawCandles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/ 10);        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38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8453" y="1628800"/>
            <a:ext cx="7704856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drawLayers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layers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21;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layers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drawRectangle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, 2);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currentWidth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- 4;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i = i + 1;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pic>
        <p:nvPicPr>
          <p:cNvPr id="9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0003"/>
            <a:ext cx="4796641" cy="1662090"/>
          </a:xfrm>
          <a:prstGeom prst="rect">
            <a:avLst/>
          </a:prstGeom>
        </p:spPr>
      </p:pic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Sinn von eigenen Methoden verstehen</a:t>
            </a:r>
          </a:p>
          <a:p>
            <a:endParaRPr lang="de-CH" dirty="0" smtClean="0"/>
          </a:p>
          <a:p>
            <a:r>
              <a:rPr lang="de-CH" dirty="0" smtClean="0"/>
              <a:t>Werte an Methoden übergeben (Parameter)</a:t>
            </a:r>
          </a:p>
          <a:p>
            <a:endParaRPr lang="de-CH" dirty="0" smtClean="0"/>
          </a:p>
          <a:p>
            <a:r>
              <a:rPr lang="de-CH" dirty="0" smtClean="0"/>
              <a:t>Resultate von Methoden zurückgeben (Rückgabewert)</a:t>
            </a:r>
            <a:endParaRPr lang="de-CH" dirty="0"/>
          </a:p>
        </p:txBody>
      </p:sp>
      <p:pic>
        <p:nvPicPr>
          <p:cNvPr id="10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Und wenn sie nicht gestorben sind…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D:\Eigene Dokumente\Unterricht\7 Informatik\02 Greenfoot\11-FS Prüfungslektion Kanti Wettingen\_Material\Bilder\Russ_Fagle_red_riding_hoo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36" y1="11879" x2="26636" y2="11879"/>
                        <a14:foregroundMark x1="26636" y1="7127" x2="26636" y2="7127"/>
                        <a14:foregroundMark x1="17960" y1="9719" x2="17960" y2="9719"/>
                        <a14:foregroundMark x1="24201" y1="18359" x2="24201" y2="18359"/>
                        <a14:foregroundMark x1="40487" y1="23974" x2="40487" y2="23974"/>
                        <a14:foregroundMark x1="51142" y1="12095" x2="51903" y2="14039"/>
                        <a14:foregroundMark x1="54642" y1="14255" x2="54642" y2="14255"/>
                        <a14:foregroundMark x1="57382" y1="14471" x2="57382" y2="14471"/>
                        <a14:foregroundMark x1="37595" y1="23110" x2="37443" y2="22678"/>
                        <a14:foregroundMark x1="60883" y1="40605" x2="60731" y2="41469"/>
                        <a14:foregroundMark x1="71233" y1="36717" x2="71233" y2="36717"/>
                        <a14:foregroundMark x1="61035" y1="14903" x2="61035" y2="14903"/>
                        <a14:foregroundMark x1="71385" y1="42549" x2="71385" y2="42549"/>
                        <a14:foregroundMark x1="71081" y1="38445" x2="75190" y2="50108"/>
                        <a14:foregroundMark x1="76256" y1="49460" x2="86606" y2="44060"/>
                        <a14:foregroundMark x1="85997" y1="41469" x2="85997" y2="38445"/>
                        <a14:foregroundMark x1="78387" y1="41469" x2="69863" y2="39309"/>
                        <a14:foregroundMark x1="41248" y1="51836" x2="25266" y2="51836"/>
                        <a14:foregroundMark x1="31202" y1="32613" x2="47032" y2="18143"/>
                        <a14:foregroundMark x1="43075" y1="13391" x2="61796" y2="11663"/>
                        <a14:foregroundMark x1="26941" y1="7127" x2="26941" y2="7127"/>
                        <a14:foregroundMark x1="27245" y1="7343" x2="27245" y2="7343"/>
                        <a14:foregroundMark x1="27093" y1="7559" x2="27093" y2="7559"/>
                        <a14:foregroundMark x1="26788" y1="7775" x2="26788" y2="7775"/>
                        <a14:foregroundMark x1="26788" y1="11447" x2="26788" y2="11447"/>
                        <a14:foregroundMark x1="27093" y1="11663" x2="27093" y2="11663"/>
                        <a14:foregroundMark x1="27397" y1="11879" x2="27397" y2="11879"/>
                        <a14:foregroundMark x1="26788" y1="12311" x2="26788" y2="12311"/>
                        <a14:foregroundMark x1="18265" y1="9719" x2="18265" y2="9719"/>
                        <a14:foregroundMark x1="24201" y1="17927" x2="24201" y2="17927"/>
                        <a14:foregroundMark x1="24353" y1="17927" x2="24353" y2="17927"/>
                        <a14:foregroundMark x1="24505" y1="17711" x2="24505" y2="17711"/>
                        <a14:foregroundMark x1="24505" y1="18359" x2="24505" y2="18359"/>
                        <a14:foregroundMark x1="24505" y1="19222" x2="24505" y2="19222"/>
                        <a14:foregroundMark x1="24505" y1="17927" x2="24505" y2="17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480720" cy="45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Sinn von eigenen Methoden verstehen</a:t>
            </a:r>
          </a:p>
          <a:p>
            <a:endParaRPr lang="de-CH" dirty="0" smtClean="0"/>
          </a:p>
          <a:p>
            <a:r>
              <a:rPr lang="de-CH" dirty="0" smtClean="0"/>
              <a:t>Werte an Methoden übergeben (Parameter)</a:t>
            </a:r>
          </a:p>
          <a:p>
            <a:endParaRPr lang="de-CH" dirty="0" smtClean="0"/>
          </a:p>
          <a:p>
            <a:r>
              <a:rPr lang="de-CH" dirty="0" smtClean="0"/>
              <a:t>Resultate von Methoden zurückgeben (Rückgabewert)</a:t>
            </a:r>
            <a:endParaRPr lang="de-CH" dirty="0"/>
          </a:p>
        </p:txBody>
      </p:sp>
      <p:pic>
        <p:nvPicPr>
          <p:cNvPr id="10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Es war einmal…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D:\Eigene Dokumente\Unterricht\7 Informatik\02 Greenfoot\11-FS Prüfungslektion Kanti Wettingen\_Material\Bilder\Russ_Fagle_red_riding_hoo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36" y1="11879" x2="26636" y2="11879"/>
                        <a14:foregroundMark x1="26636" y1="7127" x2="26636" y2="7127"/>
                        <a14:foregroundMark x1="17960" y1="9719" x2="17960" y2="9719"/>
                        <a14:foregroundMark x1="24201" y1="18359" x2="24201" y2="18359"/>
                        <a14:foregroundMark x1="40487" y1="23974" x2="40487" y2="23974"/>
                        <a14:foregroundMark x1="51142" y1="12095" x2="51903" y2="14039"/>
                        <a14:foregroundMark x1="54642" y1="14255" x2="54642" y2="14255"/>
                        <a14:foregroundMark x1="57382" y1="14471" x2="57382" y2="14471"/>
                        <a14:foregroundMark x1="37595" y1="23110" x2="37443" y2="22678"/>
                        <a14:foregroundMark x1="60883" y1="40605" x2="60731" y2="41469"/>
                        <a14:foregroundMark x1="71233" y1="36717" x2="71233" y2="36717"/>
                        <a14:foregroundMark x1="61035" y1="14903" x2="61035" y2="14903"/>
                        <a14:foregroundMark x1="71385" y1="42549" x2="71385" y2="42549"/>
                        <a14:foregroundMark x1="71081" y1="38445" x2="75190" y2="50108"/>
                        <a14:foregroundMark x1="76256" y1="49460" x2="86606" y2="44060"/>
                        <a14:foregroundMark x1="85997" y1="41469" x2="85997" y2="38445"/>
                        <a14:foregroundMark x1="78387" y1="41469" x2="69863" y2="39309"/>
                        <a14:foregroundMark x1="41248" y1="51836" x2="25266" y2="51836"/>
                        <a14:foregroundMark x1="31202" y1="32613" x2="47032" y2="18143"/>
                        <a14:foregroundMark x1="43075" y1="13391" x2="61796" y2="11663"/>
                        <a14:foregroundMark x1="26941" y1="7127" x2="26941" y2="7127"/>
                        <a14:foregroundMark x1="27245" y1="7343" x2="27245" y2="7343"/>
                        <a14:foregroundMark x1="27093" y1="7559" x2="27093" y2="7559"/>
                        <a14:foregroundMark x1="26788" y1="7775" x2="26788" y2="7775"/>
                        <a14:foregroundMark x1="26788" y1="11447" x2="26788" y2="11447"/>
                        <a14:foregroundMark x1="27093" y1="11663" x2="27093" y2="11663"/>
                        <a14:foregroundMark x1="27397" y1="11879" x2="27397" y2="11879"/>
                        <a14:foregroundMark x1="26788" y1="12311" x2="26788" y2="12311"/>
                        <a14:foregroundMark x1="18265" y1="9719" x2="18265" y2="9719"/>
                        <a14:foregroundMark x1="24201" y1="17927" x2="24201" y2="17927"/>
                        <a14:foregroundMark x1="24353" y1="17927" x2="24353" y2="17927"/>
                        <a14:foregroundMark x1="24505" y1="17711" x2="24505" y2="17711"/>
                        <a14:foregroundMark x1="24505" y1="18359" x2="24505" y2="18359"/>
                        <a14:foregroundMark x1="24505" y1="19222" x2="24505" y2="19222"/>
                        <a14:foregroundMark x1="24505" y1="17927" x2="24505" y2="17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480720" cy="45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Anweisungen der Mutter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«Back ihr doch ihren Lieblingskuchen»</a:t>
            </a:r>
          </a:p>
          <a:p>
            <a:r>
              <a:rPr lang="de-CH" dirty="0" smtClean="0"/>
              <a:t>«Nimm eine Flasche vom guten alten Wein»</a:t>
            </a:r>
          </a:p>
          <a:p>
            <a:r>
              <a:rPr lang="de-CH" dirty="0" smtClean="0"/>
              <a:t>«Leg alles in einen Korb»</a:t>
            </a:r>
          </a:p>
          <a:p>
            <a:r>
              <a:rPr lang="de-CH" dirty="0" smtClean="0"/>
              <a:t>«Geh sie besuchen»</a:t>
            </a:r>
          </a:p>
          <a:p>
            <a:endParaRPr lang="de-CH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2292" l="26667" r="71875">
                        <a14:foregroundMark x1="49375" y1="31667" x2="54375" y2="39792"/>
                        <a14:foregroundMark x1="43750" y1="72708" x2="45208" y2="72708"/>
                        <a14:foregroundMark x1="50000" y1="78750" x2="50000" y2="78750"/>
                        <a14:foregroundMark x1="49167" y1="77917" x2="46042" y2="77917"/>
                        <a14:foregroundMark x1="49167" y1="77292" x2="52083" y2="77083"/>
                        <a14:foregroundMark x1="47917" y1="77083" x2="44167" y2="77708"/>
                        <a14:foregroundMark x1="44375" y1="77708" x2="40417" y2="77500"/>
                        <a14:foregroundMark x1="50208" y1="78125" x2="55417" y2="77292"/>
                        <a14:foregroundMark x1="55208" y1="77500" x2="57083" y2="77292"/>
                        <a14:foregroundMark x1="55625" y1="77083" x2="59792" y2="76875"/>
                        <a14:backgroundMark x1="67083" y1="65000" x2="67083" y2="65000"/>
                        <a14:backgroundMark x1="67292" y1="63958" x2="67083" y2="66042"/>
                        <a14:backgroundMark x1="67292" y1="63542" x2="67292" y2="63542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3292" r="26381" b="18653"/>
          <a:stretch/>
        </p:blipFill>
        <p:spPr bwMode="auto">
          <a:xfrm>
            <a:off x="7285044" y="230480"/>
            <a:ext cx="1519436" cy="225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1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oder besser so?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dirty="0"/>
              <a:t>150 g weiche Butter rühren, bis sich </a:t>
            </a:r>
            <a:r>
              <a:rPr lang="de-CH" dirty="0" err="1"/>
              <a:t>Spitzchen</a:t>
            </a:r>
            <a:r>
              <a:rPr lang="de-CH" dirty="0"/>
              <a:t> bilden, </a:t>
            </a:r>
            <a:endParaRPr lang="de-CH" dirty="0" smtClean="0"/>
          </a:p>
          <a:p>
            <a:r>
              <a:rPr lang="de-CH" dirty="0" smtClean="0"/>
              <a:t>1 </a:t>
            </a:r>
            <a:r>
              <a:rPr lang="de-CH" dirty="0"/>
              <a:t>Ei, 150 g Zucker und 1 Prise Salz zugeben und rühren bis die Masse hell ist, </a:t>
            </a:r>
            <a:endParaRPr lang="de-CH" dirty="0" smtClean="0"/>
          </a:p>
          <a:p>
            <a:r>
              <a:rPr lang="de-CH" dirty="0" smtClean="0"/>
              <a:t>eine </a:t>
            </a:r>
            <a:r>
              <a:rPr lang="de-CH" dirty="0"/>
              <a:t>1/2 geriebene Zitronenschale, ein 1/2 KL Zimt, eine </a:t>
            </a:r>
            <a:r>
              <a:rPr lang="de-CH" dirty="0" err="1"/>
              <a:t>Msp</a:t>
            </a:r>
            <a:r>
              <a:rPr lang="de-CH" dirty="0"/>
              <a:t> Nelkenpulver,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200 </a:t>
            </a:r>
            <a:r>
              <a:rPr lang="de-CH" dirty="0"/>
              <a:t>g gemahlene Nüsse beifügen und mischen, </a:t>
            </a:r>
            <a:endParaRPr lang="de-CH" dirty="0" smtClean="0"/>
          </a:p>
          <a:p>
            <a:r>
              <a:rPr lang="de-CH" dirty="0" smtClean="0"/>
              <a:t>200 </a:t>
            </a:r>
            <a:r>
              <a:rPr lang="de-CH" dirty="0"/>
              <a:t>g Mehl </a:t>
            </a:r>
            <a:r>
              <a:rPr lang="de-CH" dirty="0" err="1"/>
              <a:t>dazusieben</a:t>
            </a:r>
            <a:r>
              <a:rPr lang="de-CH" dirty="0"/>
              <a:t>, </a:t>
            </a:r>
            <a:endParaRPr lang="de-CH" dirty="0" smtClean="0"/>
          </a:p>
          <a:p>
            <a:r>
              <a:rPr lang="de-CH" dirty="0" smtClean="0"/>
              <a:t>verrühren </a:t>
            </a:r>
            <a:r>
              <a:rPr lang="de-CH" dirty="0"/>
              <a:t>und 2/3 des Teiges auf dem Boden der Form ausstreichen, </a:t>
            </a:r>
            <a:endParaRPr lang="de-CH" dirty="0" smtClean="0"/>
          </a:p>
          <a:p>
            <a:r>
              <a:rPr lang="de-CH" dirty="0" smtClean="0"/>
              <a:t>am </a:t>
            </a:r>
            <a:r>
              <a:rPr lang="de-CH" dirty="0"/>
              <a:t>Rand etwas erhöht, 200 g </a:t>
            </a:r>
            <a:r>
              <a:rPr lang="de-CH" dirty="0" err="1"/>
              <a:t>Johannisbeer</a:t>
            </a:r>
            <a:r>
              <a:rPr lang="de-CH" dirty="0"/>
              <a:t>- oder Himbeerkonfitüre auf den Teig verteilen, </a:t>
            </a:r>
            <a:endParaRPr lang="de-CH" dirty="0" smtClean="0"/>
          </a:p>
          <a:p>
            <a:r>
              <a:rPr lang="de-CH" dirty="0" smtClean="0"/>
              <a:t>3-4 </a:t>
            </a:r>
            <a:r>
              <a:rPr lang="de-CH" dirty="0"/>
              <a:t>EL Mehl dem restlichen Teig beifügen, </a:t>
            </a:r>
            <a:endParaRPr lang="de-CH" dirty="0" smtClean="0"/>
          </a:p>
          <a:p>
            <a:r>
              <a:rPr lang="de-CH" dirty="0" smtClean="0"/>
              <a:t>auswallen</a:t>
            </a:r>
            <a:r>
              <a:rPr lang="de-CH" dirty="0"/>
              <a:t>, </a:t>
            </a:r>
            <a:r>
              <a:rPr lang="de-CH" dirty="0" smtClean="0"/>
              <a:t>schmale </a:t>
            </a:r>
            <a:r>
              <a:rPr lang="de-CH" dirty="0"/>
              <a:t>Streifen schneiden oder Figuren ausstechen, </a:t>
            </a:r>
            <a:endParaRPr lang="de-CH" dirty="0" smtClean="0"/>
          </a:p>
          <a:p>
            <a:r>
              <a:rPr lang="de-CH" dirty="0" smtClean="0"/>
              <a:t>Teigstreifen </a:t>
            </a:r>
            <a:r>
              <a:rPr lang="de-CH" dirty="0"/>
              <a:t>gitterartig auf die Füllung legen oder Figuren auf die Füllung geben, </a:t>
            </a:r>
            <a:endParaRPr lang="de-CH" dirty="0" smtClean="0"/>
          </a:p>
          <a:p>
            <a:r>
              <a:rPr lang="de-CH" dirty="0" smtClean="0"/>
              <a:t>ein </a:t>
            </a:r>
            <a:r>
              <a:rPr lang="de-CH" dirty="0"/>
              <a:t>Ei </a:t>
            </a:r>
            <a:r>
              <a:rPr lang="de-CH" dirty="0" err="1"/>
              <a:t>verklopfen</a:t>
            </a:r>
            <a:r>
              <a:rPr lang="de-CH" dirty="0"/>
              <a:t> und damit die Torte bestreichen, </a:t>
            </a:r>
            <a:endParaRPr lang="de-CH" dirty="0" smtClean="0"/>
          </a:p>
          <a:p>
            <a:r>
              <a:rPr lang="de-CH" dirty="0" smtClean="0"/>
              <a:t>die </a:t>
            </a:r>
            <a:r>
              <a:rPr lang="de-CH" dirty="0"/>
              <a:t>Torte in der unteren Ofenhälfte bei 180° C 30 bis 35 min backen, 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Nimm eine Flasche vom guten alten Wein</a:t>
            </a:r>
          </a:p>
          <a:p>
            <a:r>
              <a:rPr lang="de-CH" dirty="0" smtClean="0"/>
              <a:t>Leg alles in einen Korb</a:t>
            </a:r>
          </a:p>
          <a:p>
            <a:r>
              <a:rPr lang="de-CH" dirty="0" smtClean="0"/>
              <a:t>Geh Grossmutter besuchen</a:t>
            </a:r>
          </a:p>
          <a:p>
            <a:endParaRPr lang="de-CH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2292" l="26667" r="71875">
                        <a14:foregroundMark x1="49375" y1="31667" x2="54375" y2="39792"/>
                        <a14:foregroundMark x1="43750" y1="72708" x2="45208" y2="72708"/>
                        <a14:foregroundMark x1="50000" y1="78750" x2="50000" y2="78750"/>
                        <a14:foregroundMark x1="49167" y1="77917" x2="46042" y2="77917"/>
                        <a14:foregroundMark x1="49167" y1="77292" x2="52083" y2="77083"/>
                        <a14:foregroundMark x1="47917" y1="77083" x2="44167" y2="77708"/>
                        <a14:foregroundMark x1="44375" y1="77708" x2="40417" y2="77500"/>
                        <a14:foregroundMark x1="50208" y1="78125" x2="55417" y2="77292"/>
                        <a14:foregroundMark x1="55208" y1="77500" x2="57083" y2="77292"/>
                        <a14:foregroundMark x1="55625" y1="77083" x2="59792" y2="76875"/>
                        <a14:backgroundMark x1="67083" y1="65000" x2="67083" y2="65000"/>
                        <a14:backgroundMark x1="67292" y1="63958" x2="67083" y2="66042"/>
                        <a14:backgroundMark x1="67292" y1="63542" x2="67292" y2="63542"/>
                      </a14:backgroundRemoval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3292" r="26381" b="18653"/>
          <a:stretch/>
        </p:blipFill>
        <p:spPr bwMode="auto">
          <a:xfrm>
            <a:off x="7285044" y="230480"/>
            <a:ext cx="1519436" cy="225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099970" y="2196152"/>
            <a:ext cx="619268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3200" dirty="0"/>
              <a:t>Back ihr doch ihren Lieblingskuchen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99970" y="3068960"/>
            <a:ext cx="282395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3200" dirty="0" smtClean="0">
                <a:sym typeface="Wingdings" pitchFamily="2" charset="2"/>
              </a:rPr>
              <a:t> Abstraktion</a:t>
            </a:r>
            <a:endParaRPr lang="de-CH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099970" y="3933056"/>
            <a:ext cx="36880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3200" dirty="0" smtClean="0">
                <a:sym typeface="Wingdings" pitchFamily="2" charset="2"/>
              </a:rPr>
              <a:t> Methoden in Java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4849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macht diese Methode?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9552" y="1700808"/>
            <a:ext cx="770485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anzahl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anzahl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i = i + 1;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552" y="5517232"/>
            <a:ext cx="77048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(5);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macht diese Methode?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9552" y="1700808"/>
            <a:ext cx="770485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z =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Greenfoot.getRandomNumber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(10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z + 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552" y="4509120"/>
            <a:ext cx="77048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zufallszahl =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Kuchen backen!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35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5 - Eigene Methoden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8" name="Grafik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7" y="188640"/>
            <a:ext cx="5293795" cy="1368152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9552" y="1844824"/>
            <a:ext cx="7704856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putLeafs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i = 0; 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de-CH" sz="24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CH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putLeaf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    i = i + 1;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e-CH" sz="2400" dirty="0">
                <a:latin typeface="Courier New" pitchFamily="49" charset="0"/>
                <a:cs typeface="Courier New" pitchFamily="49" charset="0"/>
              </a:rPr>
              <a:t>}</a:t>
            </a:r>
            <a:endParaRPr lang="de-CH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6" descr="C:\Users\Marco Jakob\Desktop\Gnome-Emblem-Important-64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92537"/>
            <a:ext cx="208144" cy="2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602</Words>
  <Application>Microsoft Office PowerPoint</Application>
  <PresentationFormat>Bildschirmpräsentation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Median</vt:lpstr>
      <vt:lpstr>Programmieren</vt:lpstr>
      <vt:lpstr>Ziele</vt:lpstr>
      <vt:lpstr>Es war einmal…</vt:lpstr>
      <vt:lpstr>Anweisungen der Mutter</vt:lpstr>
      <vt:lpstr>oder besser so?</vt:lpstr>
      <vt:lpstr>Was macht diese Methode?</vt:lpstr>
      <vt:lpstr>Was macht diese Methode?</vt:lpstr>
      <vt:lpstr>Aufgabe 35</vt:lpstr>
      <vt:lpstr>Aufgabe 35</vt:lpstr>
      <vt:lpstr>Aufgabe 35</vt:lpstr>
      <vt:lpstr>Aufgabe 35</vt:lpstr>
      <vt:lpstr>Aufgabe 36</vt:lpstr>
      <vt:lpstr>Aufgabe 37</vt:lpstr>
      <vt:lpstr>Aufgabe 38</vt:lpstr>
      <vt:lpstr>Ziele</vt:lpstr>
      <vt:lpstr>Und wenn sie nicht gestorben sind…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405</cp:revision>
  <dcterms:created xsi:type="dcterms:W3CDTF">2010-08-16T20:41:23Z</dcterms:created>
  <dcterms:modified xsi:type="dcterms:W3CDTF">2012-10-29T12:37:23Z</dcterms:modified>
</cp:coreProperties>
</file>