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98" r:id="rId3"/>
    <p:sldId id="411" r:id="rId4"/>
    <p:sldId id="412" r:id="rId5"/>
    <p:sldId id="409" r:id="rId6"/>
    <p:sldId id="413" r:id="rId7"/>
    <p:sldId id="414" r:id="rId8"/>
    <p:sldId id="415" r:id="rId9"/>
    <p:sldId id="416" r:id="rId10"/>
    <p:sldId id="408" r:id="rId11"/>
    <p:sldId id="410" r:id="rId12"/>
    <p:sldId id="41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0" userDrawn="1">
          <p15:clr>
            <a:srgbClr val="A4A3A4"/>
          </p15:clr>
        </p15:guide>
        <p15:guide id="2" pos="415" userDrawn="1">
          <p15:clr>
            <a:srgbClr val="A4A3A4"/>
          </p15:clr>
        </p15:guide>
        <p15:guide id="3" orient="horz" pos="3271" userDrawn="1">
          <p15:clr>
            <a:srgbClr val="A4A3A4"/>
          </p15:clr>
        </p15:guide>
        <p15:guide id="4" pos="74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089"/>
    <a:srgbClr val="0ABAB5"/>
    <a:srgbClr val="F2F2F2"/>
    <a:srgbClr val="262626"/>
    <a:srgbClr val="6A6A6A"/>
    <a:srgbClr val="FFEDD5"/>
    <a:srgbClr val="858F97"/>
    <a:srgbClr val="8A649F"/>
    <a:srgbClr val="42CE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89708" autoAdjust="0"/>
  </p:normalViewPr>
  <p:slideViewPr>
    <p:cSldViewPr snapToGrid="0">
      <p:cViewPr>
        <p:scale>
          <a:sx n="72" d="100"/>
          <a:sy n="72" d="100"/>
        </p:scale>
        <p:origin x="-882" y="156"/>
      </p:cViewPr>
      <p:guideLst>
        <p:guide orient="horz" pos="300"/>
        <p:guide orient="horz" pos="3271"/>
        <p:guide pos="415"/>
        <p:guide pos="74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84984-6A50-487C-8010-BAF4994645E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1D6EB-D56D-4EBB-BD15-4AC8BAE97C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29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https://static.pexels.com/photos/1984/black-and-white-city-man-people.jpg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1D6EB-D56D-4EBB-BD15-4AC8BAE97C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18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1’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81D6EB-D56D-4EBB-BD15-4AC8BAE97C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810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1’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81D6EB-D56D-4EBB-BD15-4AC8BAE97C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4728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1’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81D6EB-D56D-4EBB-BD15-4AC8BAE97C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810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1’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81D6EB-D56D-4EBB-BD15-4AC8BAE97C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580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1’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81D6EB-D56D-4EBB-BD15-4AC8BAE97C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1756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1’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81D6EB-D56D-4EBB-BD15-4AC8BAE97C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8067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1’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81D6EB-D56D-4EBB-BD15-4AC8BAE97C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1342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1’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81D6EB-D56D-4EBB-BD15-4AC8BAE97C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302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1’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81D6EB-D56D-4EBB-BD15-4AC8BAE97C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334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1’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81D6EB-D56D-4EBB-BD15-4AC8BAE97C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7059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1’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81D6EB-D56D-4EBB-BD15-4AC8BAE97C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775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3201-73B4-4867-8704-45341A37ECE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1ADC-E6AA-425F-8311-89F141001E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7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3201-73B4-4867-8704-45341A37ECE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1ADC-E6AA-425F-8311-89F141001E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6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3201-73B4-4867-8704-45341A37ECE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1ADC-E6AA-425F-8311-89F141001E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46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41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2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3201-73B4-4867-8704-45341A37ECE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1ADC-E6AA-425F-8311-89F141001E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2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3201-73B4-4867-8704-45341A37ECE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1ADC-E6AA-425F-8311-89F141001E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3201-73B4-4867-8704-45341A37ECE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1ADC-E6AA-425F-8311-89F141001E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0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3201-73B4-4867-8704-45341A37ECE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1ADC-E6AA-425F-8311-89F141001E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1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3201-73B4-4867-8704-45341A37ECE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1ADC-E6AA-425F-8311-89F141001E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2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3201-73B4-4867-8704-45341A37ECE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1ADC-E6AA-425F-8311-89F141001E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1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3201-73B4-4867-8704-45341A37ECE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1ADC-E6AA-425F-8311-89F141001E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2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3201-73B4-4867-8704-45341A37ECE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1ADC-E6AA-425F-8311-89F141001E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7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A3201-73B4-4867-8704-45341A37ECE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B1ADC-E6AA-425F-8311-89F141001E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6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" y="-522515"/>
            <a:ext cx="12192000" cy="815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8" y="-522516"/>
            <a:ext cx="12192000" cy="8150087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alpha val="88000"/>
                </a:schemeClr>
              </a:gs>
              <a:gs pos="50000">
                <a:schemeClr val="tx1">
                  <a:lumMod val="75000"/>
                  <a:lumOff val="25000"/>
                  <a:alpha val="87000"/>
                </a:schemeClr>
              </a:gs>
              <a:gs pos="100000">
                <a:schemeClr val="tx1">
                  <a:lumMod val="85000"/>
                  <a:lumOff val="15000"/>
                  <a:alpha val="86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1" name="Group 243"/>
          <p:cNvGrpSpPr/>
          <p:nvPr/>
        </p:nvGrpSpPr>
        <p:grpSpPr>
          <a:xfrm>
            <a:off x="7288295" y="274453"/>
            <a:ext cx="1464148" cy="1799651"/>
            <a:chOff x="894996" y="1707346"/>
            <a:chExt cx="3732389" cy="3724854"/>
          </a:xfrm>
          <a:solidFill>
            <a:srgbClr val="F02089"/>
          </a:solidFill>
        </p:grpSpPr>
        <p:sp>
          <p:nvSpPr>
            <p:cNvPr id="62" name="Rounded Rectangle 244"/>
            <p:cNvSpPr/>
            <p:nvPr/>
          </p:nvSpPr>
          <p:spPr>
            <a:xfrm>
              <a:off x="1999190" y="1707346"/>
              <a:ext cx="1524000" cy="2841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Rectangle 245"/>
            <p:cNvSpPr/>
            <p:nvPr/>
          </p:nvSpPr>
          <p:spPr>
            <a:xfrm>
              <a:off x="2189690" y="2252077"/>
              <a:ext cx="1143000" cy="4652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Oval 246"/>
            <p:cNvSpPr/>
            <p:nvPr/>
          </p:nvSpPr>
          <p:spPr>
            <a:xfrm>
              <a:off x="1999190" y="2977859"/>
              <a:ext cx="1524000" cy="4907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Rectangle 247"/>
            <p:cNvSpPr/>
            <p:nvPr/>
          </p:nvSpPr>
          <p:spPr>
            <a:xfrm>
              <a:off x="894996" y="3729158"/>
              <a:ext cx="1181100" cy="3283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Rectangle 248"/>
            <p:cNvSpPr/>
            <p:nvPr/>
          </p:nvSpPr>
          <p:spPr>
            <a:xfrm>
              <a:off x="3446285" y="3729158"/>
              <a:ext cx="1181100" cy="3283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Rounded Rectangle 249"/>
            <p:cNvSpPr/>
            <p:nvPr/>
          </p:nvSpPr>
          <p:spPr>
            <a:xfrm>
              <a:off x="910959" y="4318067"/>
              <a:ext cx="1126595" cy="36283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Rounded Rectangle 250"/>
            <p:cNvSpPr/>
            <p:nvPr/>
          </p:nvSpPr>
          <p:spPr>
            <a:xfrm>
              <a:off x="3484826" y="4318067"/>
              <a:ext cx="1126595" cy="36283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Oval 251"/>
            <p:cNvSpPr/>
            <p:nvPr/>
          </p:nvSpPr>
          <p:spPr>
            <a:xfrm>
              <a:off x="1999190" y="4941463"/>
              <a:ext cx="1524000" cy="4907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Down Arrow 252"/>
            <p:cNvSpPr/>
            <p:nvPr/>
          </p:nvSpPr>
          <p:spPr>
            <a:xfrm>
              <a:off x="2652014" y="2030494"/>
              <a:ext cx="218351" cy="177893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Down Arrow 253"/>
            <p:cNvSpPr/>
            <p:nvPr/>
          </p:nvSpPr>
          <p:spPr>
            <a:xfrm>
              <a:off x="2652014" y="2772442"/>
              <a:ext cx="218351" cy="177893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Down Arrow 254"/>
            <p:cNvSpPr/>
            <p:nvPr/>
          </p:nvSpPr>
          <p:spPr>
            <a:xfrm>
              <a:off x="1381354" y="4114354"/>
              <a:ext cx="218351" cy="177893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Down Arrow 258"/>
            <p:cNvSpPr/>
            <p:nvPr/>
          </p:nvSpPr>
          <p:spPr>
            <a:xfrm>
              <a:off x="3946424" y="4114354"/>
              <a:ext cx="218351" cy="177893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Bent-Up Arrow 261"/>
            <p:cNvSpPr/>
            <p:nvPr/>
          </p:nvSpPr>
          <p:spPr>
            <a:xfrm rot="10800000">
              <a:off x="1400642" y="3202735"/>
              <a:ext cx="406809" cy="349943"/>
            </a:xfrm>
            <a:prstGeom prst="bent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Bent-Up Arrow 262"/>
            <p:cNvSpPr/>
            <p:nvPr/>
          </p:nvSpPr>
          <p:spPr>
            <a:xfrm rot="10800000" flipH="1">
              <a:off x="3729639" y="3202735"/>
              <a:ext cx="406809" cy="349943"/>
            </a:xfrm>
            <a:prstGeom prst="bent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Bent-Up Arrow 263"/>
            <p:cNvSpPr/>
            <p:nvPr/>
          </p:nvSpPr>
          <p:spPr>
            <a:xfrm rot="5400000">
              <a:off x="1393557" y="4834547"/>
              <a:ext cx="406809" cy="349943"/>
            </a:xfrm>
            <a:prstGeom prst="bent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Bent-Up Arrow 264"/>
            <p:cNvSpPr/>
            <p:nvPr/>
          </p:nvSpPr>
          <p:spPr>
            <a:xfrm rot="16200000" flipH="1">
              <a:off x="3729638" y="4834547"/>
              <a:ext cx="406809" cy="349943"/>
            </a:xfrm>
            <a:prstGeom prst="bent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21796" y="4261468"/>
            <a:ext cx="4909486" cy="841670"/>
            <a:chOff x="486496" y="3760730"/>
            <a:chExt cx="4909486" cy="841670"/>
          </a:xfrm>
        </p:grpSpPr>
        <p:sp>
          <p:nvSpPr>
            <p:cNvPr id="22" name="Rectangle 21"/>
            <p:cNvSpPr/>
            <p:nvPr/>
          </p:nvSpPr>
          <p:spPr>
            <a:xfrm>
              <a:off x="486496" y="3760730"/>
              <a:ext cx="4909486" cy="7848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500" b="1" spc="-150" dirty="0">
                  <a:solidFill>
                    <a:srgbClr val="F02089"/>
                  </a:solidFill>
                  <a:cs typeface="Arial" panose="020B0604020202020204" pitchFamily="34" charset="0"/>
                </a:rPr>
                <a:t>TURMA </a:t>
              </a:r>
              <a:r>
                <a:rPr lang="en-US" sz="4500" b="1" spc="-150" dirty="0" smtClean="0">
                  <a:solidFill>
                    <a:srgbClr val="F02089"/>
                  </a:solidFill>
                  <a:cs typeface="Arial" panose="020B0604020202020204" pitchFamily="34" charset="0"/>
                </a:rPr>
                <a:t>5:</a:t>
              </a:r>
              <a:r>
                <a:rPr lang="en-US" sz="4500" b="1" spc="-150" dirty="0" smtClean="0">
                  <a:solidFill>
                    <a:srgbClr val="0ABAB5"/>
                  </a:solidFill>
                  <a:cs typeface="Arial" panose="020B0604020202020204" pitchFamily="34" charset="0"/>
                </a:rPr>
                <a:t> </a:t>
              </a:r>
              <a:r>
                <a:rPr lang="en-US" sz="4500" b="1" spc="-150" dirty="0">
                  <a:solidFill>
                    <a:schemeClr val="bg1"/>
                  </a:solidFill>
                  <a:cs typeface="Arial" panose="020B0604020202020204" pitchFamily="34" charset="0"/>
                </a:rPr>
                <a:t>PRESENÇA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68334" y="4233068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US" cap="all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68"/>
          <p:cNvGrpSpPr/>
          <p:nvPr/>
        </p:nvGrpSpPr>
        <p:grpSpPr>
          <a:xfrm>
            <a:off x="2977451" y="2588655"/>
            <a:ext cx="1259178" cy="908303"/>
            <a:chOff x="9801225" y="6884988"/>
            <a:chExt cx="2376488" cy="1822450"/>
          </a:xfrm>
          <a:solidFill>
            <a:srgbClr val="F02089"/>
          </a:solidFill>
        </p:grpSpPr>
        <p:sp>
          <p:nvSpPr>
            <p:cNvPr id="11" name="Freeform 24"/>
            <p:cNvSpPr>
              <a:spLocks/>
            </p:cNvSpPr>
            <p:nvPr/>
          </p:nvSpPr>
          <p:spPr bwMode="auto">
            <a:xfrm>
              <a:off x="11337925" y="7134225"/>
              <a:ext cx="839788" cy="1323975"/>
            </a:xfrm>
            <a:custGeom>
              <a:avLst/>
              <a:gdLst>
                <a:gd name="T0" fmla="*/ 343 w 1585"/>
                <a:gd name="T1" fmla="*/ 0 h 2501"/>
                <a:gd name="T2" fmla="*/ 368 w 1585"/>
                <a:gd name="T3" fmla="*/ 3 h 2501"/>
                <a:gd name="T4" fmla="*/ 391 w 1585"/>
                <a:gd name="T5" fmla="*/ 13 h 2501"/>
                <a:gd name="T6" fmla="*/ 412 w 1585"/>
                <a:gd name="T7" fmla="*/ 28 h 2501"/>
                <a:gd name="T8" fmla="*/ 1558 w 1585"/>
                <a:gd name="T9" fmla="*/ 1183 h 2501"/>
                <a:gd name="T10" fmla="*/ 1573 w 1585"/>
                <a:gd name="T11" fmla="*/ 1202 h 2501"/>
                <a:gd name="T12" fmla="*/ 1582 w 1585"/>
                <a:gd name="T13" fmla="*/ 1226 h 2501"/>
                <a:gd name="T14" fmla="*/ 1585 w 1585"/>
                <a:gd name="T15" fmla="*/ 1251 h 2501"/>
                <a:gd name="T16" fmla="*/ 1582 w 1585"/>
                <a:gd name="T17" fmla="*/ 1274 h 2501"/>
                <a:gd name="T18" fmla="*/ 1573 w 1585"/>
                <a:gd name="T19" fmla="*/ 1298 h 2501"/>
                <a:gd name="T20" fmla="*/ 1558 w 1585"/>
                <a:gd name="T21" fmla="*/ 1318 h 2501"/>
                <a:gd name="T22" fmla="*/ 412 w 1585"/>
                <a:gd name="T23" fmla="*/ 2472 h 2501"/>
                <a:gd name="T24" fmla="*/ 391 w 1585"/>
                <a:gd name="T25" fmla="*/ 2489 h 2501"/>
                <a:gd name="T26" fmla="*/ 369 w 1585"/>
                <a:gd name="T27" fmla="*/ 2497 h 2501"/>
                <a:gd name="T28" fmla="*/ 345 w 1585"/>
                <a:gd name="T29" fmla="*/ 2501 h 2501"/>
                <a:gd name="T30" fmla="*/ 320 w 1585"/>
                <a:gd name="T31" fmla="*/ 2497 h 2501"/>
                <a:gd name="T32" fmla="*/ 297 w 1585"/>
                <a:gd name="T33" fmla="*/ 2489 h 2501"/>
                <a:gd name="T34" fmla="*/ 276 w 1585"/>
                <a:gd name="T35" fmla="*/ 2472 h 2501"/>
                <a:gd name="T36" fmla="*/ 29 w 1585"/>
                <a:gd name="T37" fmla="*/ 2223 h 2501"/>
                <a:gd name="T38" fmla="*/ 12 w 1585"/>
                <a:gd name="T39" fmla="*/ 2202 h 2501"/>
                <a:gd name="T40" fmla="*/ 4 w 1585"/>
                <a:gd name="T41" fmla="*/ 2179 h 2501"/>
                <a:gd name="T42" fmla="*/ 0 w 1585"/>
                <a:gd name="T43" fmla="*/ 2155 h 2501"/>
                <a:gd name="T44" fmla="*/ 4 w 1585"/>
                <a:gd name="T45" fmla="*/ 2130 h 2501"/>
                <a:gd name="T46" fmla="*/ 12 w 1585"/>
                <a:gd name="T47" fmla="*/ 2107 h 2501"/>
                <a:gd name="T48" fmla="*/ 29 w 1585"/>
                <a:gd name="T49" fmla="*/ 2088 h 2501"/>
                <a:gd name="T50" fmla="*/ 859 w 1585"/>
                <a:gd name="T51" fmla="*/ 1251 h 2501"/>
                <a:gd name="T52" fmla="*/ 29 w 1585"/>
                <a:gd name="T53" fmla="*/ 414 h 2501"/>
                <a:gd name="T54" fmla="*/ 12 w 1585"/>
                <a:gd name="T55" fmla="*/ 393 h 2501"/>
                <a:gd name="T56" fmla="*/ 4 w 1585"/>
                <a:gd name="T57" fmla="*/ 370 h 2501"/>
                <a:gd name="T58" fmla="*/ 0 w 1585"/>
                <a:gd name="T59" fmla="*/ 345 h 2501"/>
                <a:gd name="T60" fmla="*/ 4 w 1585"/>
                <a:gd name="T61" fmla="*/ 321 h 2501"/>
                <a:gd name="T62" fmla="*/ 12 w 1585"/>
                <a:gd name="T63" fmla="*/ 298 h 2501"/>
                <a:gd name="T64" fmla="*/ 29 w 1585"/>
                <a:gd name="T65" fmla="*/ 277 h 2501"/>
                <a:gd name="T66" fmla="*/ 276 w 1585"/>
                <a:gd name="T67" fmla="*/ 28 h 2501"/>
                <a:gd name="T68" fmla="*/ 297 w 1585"/>
                <a:gd name="T69" fmla="*/ 13 h 2501"/>
                <a:gd name="T70" fmla="*/ 320 w 1585"/>
                <a:gd name="T71" fmla="*/ 3 h 2501"/>
                <a:gd name="T72" fmla="*/ 343 w 1585"/>
                <a:gd name="T73" fmla="*/ 0 h 2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5" h="2501">
                  <a:moveTo>
                    <a:pt x="343" y="0"/>
                  </a:moveTo>
                  <a:lnTo>
                    <a:pt x="368" y="3"/>
                  </a:lnTo>
                  <a:lnTo>
                    <a:pt x="391" y="13"/>
                  </a:lnTo>
                  <a:lnTo>
                    <a:pt x="412" y="28"/>
                  </a:lnTo>
                  <a:lnTo>
                    <a:pt x="1558" y="1183"/>
                  </a:lnTo>
                  <a:lnTo>
                    <a:pt x="1573" y="1202"/>
                  </a:lnTo>
                  <a:lnTo>
                    <a:pt x="1582" y="1226"/>
                  </a:lnTo>
                  <a:lnTo>
                    <a:pt x="1585" y="1251"/>
                  </a:lnTo>
                  <a:lnTo>
                    <a:pt x="1582" y="1274"/>
                  </a:lnTo>
                  <a:lnTo>
                    <a:pt x="1573" y="1298"/>
                  </a:lnTo>
                  <a:lnTo>
                    <a:pt x="1558" y="1318"/>
                  </a:lnTo>
                  <a:lnTo>
                    <a:pt x="412" y="2472"/>
                  </a:lnTo>
                  <a:lnTo>
                    <a:pt x="391" y="2489"/>
                  </a:lnTo>
                  <a:lnTo>
                    <a:pt x="369" y="2497"/>
                  </a:lnTo>
                  <a:lnTo>
                    <a:pt x="345" y="2501"/>
                  </a:lnTo>
                  <a:lnTo>
                    <a:pt x="320" y="2497"/>
                  </a:lnTo>
                  <a:lnTo>
                    <a:pt x="297" y="2489"/>
                  </a:lnTo>
                  <a:lnTo>
                    <a:pt x="276" y="2472"/>
                  </a:lnTo>
                  <a:lnTo>
                    <a:pt x="29" y="2223"/>
                  </a:lnTo>
                  <a:lnTo>
                    <a:pt x="12" y="2202"/>
                  </a:lnTo>
                  <a:lnTo>
                    <a:pt x="4" y="2179"/>
                  </a:lnTo>
                  <a:lnTo>
                    <a:pt x="0" y="2155"/>
                  </a:lnTo>
                  <a:lnTo>
                    <a:pt x="4" y="2130"/>
                  </a:lnTo>
                  <a:lnTo>
                    <a:pt x="12" y="2107"/>
                  </a:lnTo>
                  <a:lnTo>
                    <a:pt x="29" y="2088"/>
                  </a:lnTo>
                  <a:lnTo>
                    <a:pt x="859" y="1251"/>
                  </a:lnTo>
                  <a:lnTo>
                    <a:pt x="29" y="414"/>
                  </a:lnTo>
                  <a:lnTo>
                    <a:pt x="12" y="393"/>
                  </a:lnTo>
                  <a:lnTo>
                    <a:pt x="4" y="370"/>
                  </a:lnTo>
                  <a:lnTo>
                    <a:pt x="0" y="345"/>
                  </a:lnTo>
                  <a:lnTo>
                    <a:pt x="4" y="321"/>
                  </a:lnTo>
                  <a:lnTo>
                    <a:pt x="12" y="298"/>
                  </a:lnTo>
                  <a:lnTo>
                    <a:pt x="29" y="277"/>
                  </a:lnTo>
                  <a:lnTo>
                    <a:pt x="276" y="28"/>
                  </a:lnTo>
                  <a:lnTo>
                    <a:pt x="297" y="13"/>
                  </a:lnTo>
                  <a:lnTo>
                    <a:pt x="320" y="3"/>
                  </a:lnTo>
                  <a:lnTo>
                    <a:pt x="3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25"/>
            <p:cNvSpPr>
              <a:spLocks/>
            </p:cNvSpPr>
            <p:nvPr/>
          </p:nvSpPr>
          <p:spPr bwMode="auto">
            <a:xfrm>
              <a:off x="9801225" y="7134225"/>
              <a:ext cx="838200" cy="1323975"/>
            </a:xfrm>
            <a:custGeom>
              <a:avLst/>
              <a:gdLst>
                <a:gd name="T0" fmla="*/ 1240 w 1584"/>
                <a:gd name="T1" fmla="*/ 0 h 2502"/>
                <a:gd name="T2" fmla="*/ 1265 w 1584"/>
                <a:gd name="T3" fmla="*/ 4 h 2502"/>
                <a:gd name="T4" fmla="*/ 1288 w 1584"/>
                <a:gd name="T5" fmla="*/ 14 h 2502"/>
                <a:gd name="T6" fmla="*/ 1308 w 1584"/>
                <a:gd name="T7" fmla="*/ 29 h 2502"/>
                <a:gd name="T8" fmla="*/ 1556 w 1584"/>
                <a:gd name="T9" fmla="*/ 278 h 2502"/>
                <a:gd name="T10" fmla="*/ 1571 w 1584"/>
                <a:gd name="T11" fmla="*/ 299 h 2502"/>
                <a:gd name="T12" fmla="*/ 1581 w 1584"/>
                <a:gd name="T13" fmla="*/ 321 h 2502"/>
                <a:gd name="T14" fmla="*/ 1584 w 1584"/>
                <a:gd name="T15" fmla="*/ 347 h 2502"/>
                <a:gd name="T16" fmla="*/ 1581 w 1584"/>
                <a:gd name="T17" fmla="*/ 372 h 2502"/>
                <a:gd name="T18" fmla="*/ 1571 w 1584"/>
                <a:gd name="T19" fmla="*/ 394 h 2502"/>
                <a:gd name="T20" fmla="*/ 1556 w 1584"/>
                <a:gd name="T21" fmla="*/ 415 h 2502"/>
                <a:gd name="T22" fmla="*/ 726 w 1584"/>
                <a:gd name="T23" fmla="*/ 1252 h 2502"/>
                <a:gd name="T24" fmla="*/ 1556 w 1584"/>
                <a:gd name="T25" fmla="*/ 2089 h 2502"/>
                <a:gd name="T26" fmla="*/ 1571 w 1584"/>
                <a:gd name="T27" fmla="*/ 2108 h 2502"/>
                <a:gd name="T28" fmla="*/ 1581 w 1584"/>
                <a:gd name="T29" fmla="*/ 2131 h 2502"/>
                <a:gd name="T30" fmla="*/ 1584 w 1584"/>
                <a:gd name="T31" fmla="*/ 2156 h 2502"/>
                <a:gd name="T32" fmla="*/ 1581 w 1584"/>
                <a:gd name="T33" fmla="*/ 2180 h 2502"/>
                <a:gd name="T34" fmla="*/ 1571 w 1584"/>
                <a:gd name="T35" fmla="*/ 2203 h 2502"/>
                <a:gd name="T36" fmla="*/ 1556 w 1584"/>
                <a:gd name="T37" fmla="*/ 2224 h 2502"/>
                <a:gd name="T38" fmla="*/ 1308 w 1584"/>
                <a:gd name="T39" fmla="*/ 2473 h 2502"/>
                <a:gd name="T40" fmla="*/ 1288 w 1584"/>
                <a:gd name="T41" fmla="*/ 2490 h 2502"/>
                <a:gd name="T42" fmla="*/ 1265 w 1584"/>
                <a:gd name="T43" fmla="*/ 2498 h 2502"/>
                <a:gd name="T44" fmla="*/ 1240 w 1584"/>
                <a:gd name="T45" fmla="*/ 2502 h 2502"/>
                <a:gd name="T46" fmla="*/ 1216 w 1584"/>
                <a:gd name="T47" fmla="*/ 2498 h 2502"/>
                <a:gd name="T48" fmla="*/ 1194 w 1584"/>
                <a:gd name="T49" fmla="*/ 2490 h 2502"/>
                <a:gd name="T50" fmla="*/ 1173 w 1584"/>
                <a:gd name="T51" fmla="*/ 2473 h 2502"/>
                <a:gd name="T52" fmla="*/ 27 w 1584"/>
                <a:gd name="T53" fmla="*/ 1319 h 2502"/>
                <a:gd name="T54" fmla="*/ 12 w 1584"/>
                <a:gd name="T55" fmla="*/ 1299 h 2502"/>
                <a:gd name="T56" fmla="*/ 3 w 1584"/>
                <a:gd name="T57" fmla="*/ 1275 h 2502"/>
                <a:gd name="T58" fmla="*/ 0 w 1584"/>
                <a:gd name="T59" fmla="*/ 1252 h 2502"/>
                <a:gd name="T60" fmla="*/ 3 w 1584"/>
                <a:gd name="T61" fmla="*/ 1227 h 2502"/>
                <a:gd name="T62" fmla="*/ 12 w 1584"/>
                <a:gd name="T63" fmla="*/ 1203 h 2502"/>
                <a:gd name="T64" fmla="*/ 27 w 1584"/>
                <a:gd name="T65" fmla="*/ 1184 h 2502"/>
                <a:gd name="T66" fmla="*/ 1173 w 1584"/>
                <a:gd name="T67" fmla="*/ 29 h 2502"/>
                <a:gd name="T68" fmla="*/ 1194 w 1584"/>
                <a:gd name="T69" fmla="*/ 14 h 2502"/>
                <a:gd name="T70" fmla="*/ 1216 w 1584"/>
                <a:gd name="T71" fmla="*/ 4 h 2502"/>
                <a:gd name="T72" fmla="*/ 1240 w 1584"/>
                <a:gd name="T73" fmla="*/ 0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4" h="2502">
                  <a:moveTo>
                    <a:pt x="1240" y="0"/>
                  </a:moveTo>
                  <a:lnTo>
                    <a:pt x="1265" y="4"/>
                  </a:lnTo>
                  <a:lnTo>
                    <a:pt x="1288" y="14"/>
                  </a:lnTo>
                  <a:lnTo>
                    <a:pt x="1308" y="29"/>
                  </a:lnTo>
                  <a:lnTo>
                    <a:pt x="1556" y="278"/>
                  </a:lnTo>
                  <a:lnTo>
                    <a:pt x="1571" y="299"/>
                  </a:lnTo>
                  <a:lnTo>
                    <a:pt x="1581" y="321"/>
                  </a:lnTo>
                  <a:lnTo>
                    <a:pt x="1584" y="347"/>
                  </a:lnTo>
                  <a:lnTo>
                    <a:pt x="1581" y="372"/>
                  </a:lnTo>
                  <a:lnTo>
                    <a:pt x="1571" y="394"/>
                  </a:lnTo>
                  <a:lnTo>
                    <a:pt x="1556" y="415"/>
                  </a:lnTo>
                  <a:lnTo>
                    <a:pt x="726" y="1252"/>
                  </a:lnTo>
                  <a:lnTo>
                    <a:pt x="1556" y="2089"/>
                  </a:lnTo>
                  <a:lnTo>
                    <a:pt x="1571" y="2108"/>
                  </a:lnTo>
                  <a:lnTo>
                    <a:pt x="1581" y="2131"/>
                  </a:lnTo>
                  <a:lnTo>
                    <a:pt x="1584" y="2156"/>
                  </a:lnTo>
                  <a:lnTo>
                    <a:pt x="1581" y="2180"/>
                  </a:lnTo>
                  <a:lnTo>
                    <a:pt x="1571" y="2203"/>
                  </a:lnTo>
                  <a:lnTo>
                    <a:pt x="1556" y="2224"/>
                  </a:lnTo>
                  <a:lnTo>
                    <a:pt x="1308" y="2473"/>
                  </a:lnTo>
                  <a:lnTo>
                    <a:pt x="1288" y="2490"/>
                  </a:lnTo>
                  <a:lnTo>
                    <a:pt x="1265" y="2498"/>
                  </a:lnTo>
                  <a:lnTo>
                    <a:pt x="1240" y="2502"/>
                  </a:lnTo>
                  <a:lnTo>
                    <a:pt x="1216" y="2498"/>
                  </a:lnTo>
                  <a:lnTo>
                    <a:pt x="1194" y="2490"/>
                  </a:lnTo>
                  <a:lnTo>
                    <a:pt x="1173" y="2473"/>
                  </a:lnTo>
                  <a:lnTo>
                    <a:pt x="27" y="1319"/>
                  </a:lnTo>
                  <a:lnTo>
                    <a:pt x="12" y="1299"/>
                  </a:lnTo>
                  <a:lnTo>
                    <a:pt x="3" y="1275"/>
                  </a:lnTo>
                  <a:lnTo>
                    <a:pt x="0" y="1252"/>
                  </a:lnTo>
                  <a:lnTo>
                    <a:pt x="3" y="1227"/>
                  </a:lnTo>
                  <a:lnTo>
                    <a:pt x="12" y="1203"/>
                  </a:lnTo>
                  <a:lnTo>
                    <a:pt x="27" y="1184"/>
                  </a:lnTo>
                  <a:lnTo>
                    <a:pt x="1173" y="29"/>
                  </a:lnTo>
                  <a:lnTo>
                    <a:pt x="1194" y="14"/>
                  </a:lnTo>
                  <a:lnTo>
                    <a:pt x="1216" y="4"/>
                  </a:lnTo>
                  <a:lnTo>
                    <a:pt x="12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auto">
            <a:xfrm>
              <a:off x="10637838" y="6884988"/>
              <a:ext cx="701675" cy="1822450"/>
            </a:xfrm>
            <a:custGeom>
              <a:avLst/>
              <a:gdLst>
                <a:gd name="T0" fmla="*/ 1033 w 1327"/>
                <a:gd name="T1" fmla="*/ 0 h 3442"/>
                <a:gd name="T2" fmla="*/ 1057 w 1327"/>
                <a:gd name="T3" fmla="*/ 4 h 3442"/>
                <a:gd name="T4" fmla="*/ 1258 w 1327"/>
                <a:gd name="T5" fmla="*/ 63 h 3442"/>
                <a:gd name="T6" fmla="*/ 1282 w 1327"/>
                <a:gd name="T7" fmla="*/ 74 h 3442"/>
                <a:gd name="T8" fmla="*/ 1301 w 1327"/>
                <a:gd name="T9" fmla="*/ 89 h 3442"/>
                <a:gd name="T10" fmla="*/ 1316 w 1327"/>
                <a:gd name="T11" fmla="*/ 110 h 3442"/>
                <a:gd name="T12" fmla="*/ 1324 w 1327"/>
                <a:gd name="T13" fmla="*/ 133 h 3442"/>
                <a:gd name="T14" fmla="*/ 1327 w 1327"/>
                <a:gd name="T15" fmla="*/ 158 h 3442"/>
                <a:gd name="T16" fmla="*/ 1323 w 1327"/>
                <a:gd name="T17" fmla="*/ 183 h 3442"/>
                <a:gd name="T18" fmla="*/ 388 w 1327"/>
                <a:gd name="T19" fmla="*/ 3375 h 3442"/>
                <a:gd name="T20" fmla="*/ 378 w 1327"/>
                <a:gd name="T21" fmla="*/ 3398 h 3442"/>
                <a:gd name="T22" fmla="*/ 362 w 1327"/>
                <a:gd name="T23" fmla="*/ 3416 h 3442"/>
                <a:gd name="T24" fmla="*/ 343 w 1327"/>
                <a:gd name="T25" fmla="*/ 3431 h 3442"/>
                <a:gd name="T26" fmla="*/ 321 w 1327"/>
                <a:gd name="T27" fmla="*/ 3440 h 3442"/>
                <a:gd name="T28" fmla="*/ 297 w 1327"/>
                <a:gd name="T29" fmla="*/ 3442 h 3442"/>
                <a:gd name="T30" fmla="*/ 271 w 1327"/>
                <a:gd name="T31" fmla="*/ 3440 h 3442"/>
                <a:gd name="T32" fmla="*/ 68 w 1327"/>
                <a:gd name="T33" fmla="*/ 3379 h 3442"/>
                <a:gd name="T34" fmla="*/ 47 w 1327"/>
                <a:gd name="T35" fmla="*/ 3369 h 3442"/>
                <a:gd name="T36" fmla="*/ 27 w 1327"/>
                <a:gd name="T37" fmla="*/ 3353 h 3442"/>
                <a:gd name="T38" fmla="*/ 12 w 1327"/>
                <a:gd name="T39" fmla="*/ 3333 h 3442"/>
                <a:gd name="T40" fmla="*/ 3 w 1327"/>
                <a:gd name="T41" fmla="*/ 3310 h 3442"/>
                <a:gd name="T42" fmla="*/ 0 w 1327"/>
                <a:gd name="T43" fmla="*/ 3285 h 3442"/>
                <a:gd name="T44" fmla="*/ 4 w 1327"/>
                <a:gd name="T45" fmla="*/ 3260 h 3442"/>
                <a:gd name="T46" fmla="*/ 940 w 1327"/>
                <a:gd name="T47" fmla="*/ 69 h 3442"/>
                <a:gd name="T48" fmla="*/ 949 w 1327"/>
                <a:gd name="T49" fmla="*/ 45 h 3442"/>
                <a:gd name="T50" fmla="*/ 966 w 1327"/>
                <a:gd name="T51" fmla="*/ 26 h 3442"/>
                <a:gd name="T52" fmla="*/ 985 w 1327"/>
                <a:gd name="T53" fmla="*/ 12 h 3442"/>
                <a:gd name="T54" fmla="*/ 1008 w 1327"/>
                <a:gd name="T55" fmla="*/ 2 h 3442"/>
                <a:gd name="T56" fmla="*/ 1033 w 1327"/>
                <a:gd name="T57" fmla="*/ 0 h 3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27" h="3442">
                  <a:moveTo>
                    <a:pt x="1033" y="0"/>
                  </a:moveTo>
                  <a:lnTo>
                    <a:pt x="1057" y="4"/>
                  </a:lnTo>
                  <a:lnTo>
                    <a:pt x="1258" y="63"/>
                  </a:lnTo>
                  <a:lnTo>
                    <a:pt x="1282" y="74"/>
                  </a:lnTo>
                  <a:lnTo>
                    <a:pt x="1301" y="89"/>
                  </a:lnTo>
                  <a:lnTo>
                    <a:pt x="1316" y="110"/>
                  </a:lnTo>
                  <a:lnTo>
                    <a:pt x="1324" y="133"/>
                  </a:lnTo>
                  <a:lnTo>
                    <a:pt x="1327" y="158"/>
                  </a:lnTo>
                  <a:lnTo>
                    <a:pt x="1323" y="183"/>
                  </a:lnTo>
                  <a:lnTo>
                    <a:pt x="388" y="3375"/>
                  </a:lnTo>
                  <a:lnTo>
                    <a:pt x="378" y="3398"/>
                  </a:lnTo>
                  <a:lnTo>
                    <a:pt x="362" y="3416"/>
                  </a:lnTo>
                  <a:lnTo>
                    <a:pt x="343" y="3431"/>
                  </a:lnTo>
                  <a:lnTo>
                    <a:pt x="321" y="3440"/>
                  </a:lnTo>
                  <a:lnTo>
                    <a:pt x="297" y="3442"/>
                  </a:lnTo>
                  <a:lnTo>
                    <a:pt x="271" y="3440"/>
                  </a:lnTo>
                  <a:lnTo>
                    <a:pt x="68" y="3379"/>
                  </a:lnTo>
                  <a:lnTo>
                    <a:pt x="47" y="3369"/>
                  </a:lnTo>
                  <a:lnTo>
                    <a:pt x="27" y="3353"/>
                  </a:lnTo>
                  <a:lnTo>
                    <a:pt x="12" y="3333"/>
                  </a:lnTo>
                  <a:lnTo>
                    <a:pt x="3" y="3310"/>
                  </a:lnTo>
                  <a:lnTo>
                    <a:pt x="0" y="3285"/>
                  </a:lnTo>
                  <a:lnTo>
                    <a:pt x="4" y="3260"/>
                  </a:lnTo>
                  <a:lnTo>
                    <a:pt x="940" y="69"/>
                  </a:lnTo>
                  <a:lnTo>
                    <a:pt x="949" y="45"/>
                  </a:lnTo>
                  <a:lnTo>
                    <a:pt x="966" y="26"/>
                  </a:lnTo>
                  <a:lnTo>
                    <a:pt x="985" y="12"/>
                  </a:lnTo>
                  <a:lnTo>
                    <a:pt x="1008" y="2"/>
                  </a:lnTo>
                  <a:lnTo>
                    <a:pt x="10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9" name="Group 77"/>
          <p:cNvGrpSpPr/>
          <p:nvPr/>
        </p:nvGrpSpPr>
        <p:grpSpPr>
          <a:xfrm>
            <a:off x="4781101" y="1170117"/>
            <a:ext cx="3196441" cy="2286552"/>
            <a:chOff x="3732213" y="2365375"/>
            <a:chExt cx="3917950" cy="3082925"/>
          </a:xfrm>
          <a:effectLst/>
        </p:grpSpPr>
        <p:sp>
          <p:nvSpPr>
            <p:cNvPr id="24" name="Freeform 78"/>
            <p:cNvSpPr>
              <a:spLocks/>
            </p:cNvSpPr>
            <p:nvPr/>
          </p:nvSpPr>
          <p:spPr bwMode="auto">
            <a:xfrm>
              <a:off x="5197475" y="4635500"/>
              <a:ext cx="985836" cy="773114"/>
            </a:xfrm>
            <a:custGeom>
              <a:avLst/>
              <a:gdLst>
                <a:gd name="T0" fmla="*/ 230 w 1241"/>
                <a:gd name="T1" fmla="*/ 0 h 973"/>
                <a:gd name="T2" fmla="*/ 1050 w 1241"/>
                <a:gd name="T3" fmla="*/ 0 h 973"/>
                <a:gd name="T4" fmla="*/ 1074 w 1241"/>
                <a:gd name="T5" fmla="*/ 4 h 973"/>
                <a:gd name="T6" fmla="*/ 1095 w 1241"/>
                <a:gd name="T7" fmla="*/ 15 h 973"/>
                <a:gd name="T8" fmla="*/ 1112 w 1241"/>
                <a:gd name="T9" fmla="*/ 31 h 973"/>
                <a:gd name="T10" fmla="*/ 1122 w 1241"/>
                <a:gd name="T11" fmla="*/ 52 h 973"/>
                <a:gd name="T12" fmla="*/ 1127 w 1241"/>
                <a:gd name="T13" fmla="*/ 76 h 973"/>
                <a:gd name="T14" fmla="*/ 1241 w 1241"/>
                <a:gd name="T15" fmla="*/ 897 h 973"/>
                <a:gd name="T16" fmla="*/ 1238 w 1241"/>
                <a:gd name="T17" fmla="*/ 921 h 973"/>
                <a:gd name="T18" fmla="*/ 1227 w 1241"/>
                <a:gd name="T19" fmla="*/ 942 h 973"/>
                <a:gd name="T20" fmla="*/ 1211 w 1241"/>
                <a:gd name="T21" fmla="*/ 958 h 973"/>
                <a:gd name="T22" fmla="*/ 1188 w 1241"/>
                <a:gd name="T23" fmla="*/ 969 h 973"/>
                <a:gd name="T24" fmla="*/ 1164 w 1241"/>
                <a:gd name="T25" fmla="*/ 973 h 973"/>
                <a:gd name="T26" fmla="*/ 77 w 1241"/>
                <a:gd name="T27" fmla="*/ 973 h 973"/>
                <a:gd name="T28" fmla="*/ 52 w 1241"/>
                <a:gd name="T29" fmla="*/ 969 h 973"/>
                <a:gd name="T30" fmla="*/ 31 w 1241"/>
                <a:gd name="T31" fmla="*/ 958 h 973"/>
                <a:gd name="T32" fmla="*/ 14 w 1241"/>
                <a:gd name="T33" fmla="*/ 942 h 973"/>
                <a:gd name="T34" fmla="*/ 4 w 1241"/>
                <a:gd name="T35" fmla="*/ 921 h 973"/>
                <a:gd name="T36" fmla="*/ 0 w 1241"/>
                <a:gd name="T37" fmla="*/ 897 h 973"/>
                <a:gd name="T38" fmla="*/ 154 w 1241"/>
                <a:gd name="T39" fmla="*/ 76 h 973"/>
                <a:gd name="T40" fmla="*/ 157 w 1241"/>
                <a:gd name="T41" fmla="*/ 52 h 973"/>
                <a:gd name="T42" fmla="*/ 169 w 1241"/>
                <a:gd name="T43" fmla="*/ 31 h 973"/>
                <a:gd name="T44" fmla="*/ 185 w 1241"/>
                <a:gd name="T45" fmla="*/ 15 h 973"/>
                <a:gd name="T46" fmla="*/ 206 w 1241"/>
                <a:gd name="T47" fmla="*/ 4 h 973"/>
                <a:gd name="T48" fmla="*/ 230 w 1241"/>
                <a:gd name="T49" fmla="*/ 0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1" h="973">
                  <a:moveTo>
                    <a:pt x="230" y="0"/>
                  </a:moveTo>
                  <a:lnTo>
                    <a:pt x="1050" y="0"/>
                  </a:lnTo>
                  <a:lnTo>
                    <a:pt x="1074" y="4"/>
                  </a:lnTo>
                  <a:lnTo>
                    <a:pt x="1095" y="15"/>
                  </a:lnTo>
                  <a:lnTo>
                    <a:pt x="1112" y="31"/>
                  </a:lnTo>
                  <a:lnTo>
                    <a:pt x="1122" y="52"/>
                  </a:lnTo>
                  <a:lnTo>
                    <a:pt x="1127" y="76"/>
                  </a:lnTo>
                  <a:lnTo>
                    <a:pt x="1241" y="897"/>
                  </a:lnTo>
                  <a:lnTo>
                    <a:pt x="1238" y="921"/>
                  </a:lnTo>
                  <a:lnTo>
                    <a:pt x="1227" y="942"/>
                  </a:lnTo>
                  <a:lnTo>
                    <a:pt x="1211" y="958"/>
                  </a:lnTo>
                  <a:lnTo>
                    <a:pt x="1188" y="969"/>
                  </a:lnTo>
                  <a:lnTo>
                    <a:pt x="1164" y="973"/>
                  </a:lnTo>
                  <a:lnTo>
                    <a:pt x="77" y="973"/>
                  </a:lnTo>
                  <a:lnTo>
                    <a:pt x="52" y="969"/>
                  </a:lnTo>
                  <a:lnTo>
                    <a:pt x="31" y="958"/>
                  </a:lnTo>
                  <a:lnTo>
                    <a:pt x="14" y="942"/>
                  </a:lnTo>
                  <a:lnTo>
                    <a:pt x="4" y="921"/>
                  </a:lnTo>
                  <a:lnTo>
                    <a:pt x="0" y="897"/>
                  </a:lnTo>
                  <a:lnTo>
                    <a:pt x="154" y="76"/>
                  </a:lnTo>
                  <a:lnTo>
                    <a:pt x="157" y="52"/>
                  </a:lnTo>
                  <a:lnTo>
                    <a:pt x="169" y="31"/>
                  </a:lnTo>
                  <a:lnTo>
                    <a:pt x="185" y="15"/>
                  </a:lnTo>
                  <a:lnTo>
                    <a:pt x="206" y="4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0208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F02089"/>
                </a:solidFill>
              </a:endParaRPr>
            </a:p>
          </p:txBody>
        </p:sp>
        <p:sp>
          <p:nvSpPr>
            <p:cNvPr id="25" name="Freeform 79"/>
            <p:cNvSpPr>
              <a:spLocks/>
            </p:cNvSpPr>
            <p:nvPr/>
          </p:nvSpPr>
          <p:spPr bwMode="auto">
            <a:xfrm>
              <a:off x="5002213" y="5346700"/>
              <a:ext cx="1376362" cy="101600"/>
            </a:xfrm>
            <a:custGeom>
              <a:avLst/>
              <a:gdLst>
                <a:gd name="T0" fmla="*/ 63 w 1734"/>
                <a:gd name="T1" fmla="*/ 0 h 127"/>
                <a:gd name="T2" fmla="*/ 1671 w 1734"/>
                <a:gd name="T3" fmla="*/ 0 h 127"/>
                <a:gd name="T4" fmla="*/ 1690 w 1734"/>
                <a:gd name="T5" fmla="*/ 4 h 127"/>
                <a:gd name="T6" fmla="*/ 1708 w 1734"/>
                <a:gd name="T7" fmla="*/ 13 h 127"/>
                <a:gd name="T8" fmla="*/ 1722 w 1734"/>
                <a:gd name="T9" fmla="*/ 27 h 127"/>
                <a:gd name="T10" fmla="*/ 1731 w 1734"/>
                <a:gd name="T11" fmla="*/ 43 h 127"/>
                <a:gd name="T12" fmla="*/ 1734 w 1734"/>
                <a:gd name="T13" fmla="*/ 64 h 127"/>
                <a:gd name="T14" fmla="*/ 1731 w 1734"/>
                <a:gd name="T15" fmla="*/ 84 h 127"/>
                <a:gd name="T16" fmla="*/ 1722 w 1734"/>
                <a:gd name="T17" fmla="*/ 102 h 127"/>
                <a:gd name="T18" fmla="*/ 1708 w 1734"/>
                <a:gd name="T19" fmla="*/ 115 h 127"/>
                <a:gd name="T20" fmla="*/ 1690 w 1734"/>
                <a:gd name="T21" fmla="*/ 124 h 127"/>
                <a:gd name="T22" fmla="*/ 1671 w 1734"/>
                <a:gd name="T23" fmla="*/ 127 h 127"/>
                <a:gd name="T24" fmla="*/ 63 w 1734"/>
                <a:gd name="T25" fmla="*/ 127 h 127"/>
                <a:gd name="T26" fmla="*/ 43 w 1734"/>
                <a:gd name="T27" fmla="*/ 124 h 127"/>
                <a:gd name="T28" fmla="*/ 25 w 1734"/>
                <a:gd name="T29" fmla="*/ 115 h 127"/>
                <a:gd name="T30" fmla="*/ 12 w 1734"/>
                <a:gd name="T31" fmla="*/ 102 h 127"/>
                <a:gd name="T32" fmla="*/ 3 w 1734"/>
                <a:gd name="T33" fmla="*/ 84 h 127"/>
                <a:gd name="T34" fmla="*/ 0 w 1734"/>
                <a:gd name="T35" fmla="*/ 64 h 127"/>
                <a:gd name="T36" fmla="*/ 3 w 1734"/>
                <a:gd name="T37" fmla="*/ 43 h 127"/>
                <a:gd name="T38" fmla="*/ 12 w 1734"/>
                <a:gd name="T39" fmla="*/ 27 h 127"/>
                <a:gd name="T40" fmla="*/ 25 w 1734"/>
                <a:gd name="T41" fmla="*/ 13 h 127"/>
                <a:gd name="T42" fmla="*/ 43 w 1734"/>
                <a:gd name="T43" fmla="*/ 4 h 127"/>
                <a:gd name="T44" fmla="*/ 63 w 1734"/>
                <a:gd name="T4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34" h="127">
                  <a:moveTo>
                    <a:pt x="63" y="0"/>
                  </a:moveTo>
                  <a:lnTo>
                    <a:pt x="1671" y="0"/>
                  </a:lnTo>
                  <a:lnTo>
                    <a:pt x="1690" y="4"/>
                  </a:lnTo>
                  <a:lnTo>
                    <a:pt x="1708" y="13"/>
                  </a:lnTo>
                  <a:lnTo>
                    <a:pt x="1722" y="27"/>
                  </a:lnTo>
                  <a:lnTo>
                    <a:pt x="1731" y="43"/>
                  </a:lnTo>
                  <a:lnTo>
                    <a:pt x="1734" y="64"/>
                  </a:lnTo>
                  <a:lnTo>
                    <a:pt x="1731" y="84"/>
                  </a:lnTo>
                  <a:lnTo>
                    <a:pt x="1722" y="102"/>
                  </a:lnTo>
                  <a:lnTo>
                    <a:pt x="1708" y="115"/>
                  </a:lnTo>
                  <a:lnTo>
                    <a:pt x="1690" y="124"/>
                  </a:lnTo>
                  <a:lnTo>
                    <a:pt x="1671" y="127"/>
                  </a:lnTo>
                  <a:lnTo>
                    <a:pt x="63" y="127"/>
                  </a:lnTo>
                  <a:lnTo>
                    <a:pt x="43" y="124"/>
                  </a:lnTo>
                  <a:lnTo>
                    <a:pt x="25" y="115"/>
                  </a:lnTo>
                  <a:lnTo>
                    <a:pt x="12" y="102"/>
                  </a:lnTo>
                  <a:lnTo>
                    <a:pt x="3" y="84"/>
                  </a:lnTo>
                  <a:lnTo>
                    <a:pt x="0" y="64"/>
                  </a:lnTo>
                  <a:lnTo>
                    <a:pt x="3" y="43"/>
                  </a:lnTo>
                  <a:lnTo>
                    <a:pt x="12" y="27"/>
                  </a:lnTo>
                  <a:lnTo>
                    <a:pt x="25" y="13"/>
                  </a:lnTo>
                  <a:lnTo>
                    <a:pt x="43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0208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80"/>
            <p:cNvSpPr>
              <a:spLocks/>
            </p:cNvSpPr>
            <p:nvPr/>
          </p:nvSpPr>
          <p:spPr bwMode="auto">
            <a:xfrm>
              <a:off x="5254625" y="4635500"/>
              <a:ext cx="887412" cy="407988"/>
            </a:xfrm>
            <a:custGeom>
              <a:avLst/>
              <a:gdLst>
                <a:gd name="T0" fmla="*/ 159 w 1117"/>
                <a:gd name="T1" fmla="*/ 0 h 514"/>
                <a:gd name="T2" fmla="*/ 979 w 1117"/>
                <a:gd name="T3" fmla="*/ 0 h 514"/>
                <a:gd name="T4" fmla="*/ 1003 w 1117"/>
                <a:gd name="T5" fmla="*/ 4 h 514"/>
                <a:gd name="T6" fmla="*/ 1024 w 1117"/>
                <a:gd name="T7" fmla="*/ 15 h 514"/>
                <a:gd name="T8" fmla="*/ 1041 w 1117"/>
                <a:gd name="T9" fmla="*/ 31 h 514"/>
                <a:gd name="T10" fmla="*/ 1051 w 1117"/>
                <a:gd name="T11" fmla="*/ 52 h 514"/>
                <a:gd name="T12" fmla="*/ 1056 w 1117"/>
                <a:gd name="T13" fmla="*/ 76 h 514"/>
                <a:gd name="T14" fmla="*/ 1117 w 1117"/>
                <a:gd name="T15" fmla="*/ 514 h 514"/>
                <a:gd name="T16" fmla="*/ 0 w 1117"/>
                <a:gd name="T17" fmla="*/ 514 h 514"/>
                <a:gd name="T18" fmla="*/ 83 w 1117"/>
                <a:gd name="T19" fmla="*/ 76 h 514"/>
                <a:gd name="T20" fmla="*/ 86 w 1117"/>
                <a:gd name="T21" fmla="*/ 52 h 514"/>
                <a:gd name="T22" fmla="*/ 98 w 1117"/>
                <a:gd name="T23" fmla="*/ 31 h 514"/>
                <a:gd name="T24" fmla="*/ 114 w 1117"/>
                <a:gd name="T25" fmla="*/ 15 h 514"/>
                <a:gd name="T26" fmla="*/ 135 w 1117"/>
                <a:gd name="T27" fmla="*/ 4 h 514"/>
                <a:gd name="T28" fmla="*/ 159 w 1117"/>
                <a:gd name="T29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7" h="514">
                  <a:moveTo>
                    <a:pt x="159" y="0"/>
                  </a:moveTo>
                  <a:lnTo>
                    <a:pt x="979" y="0"/>
                  </a:lnTo>
                  <a:lnTo>
                    <a:pt x="1003" y="4"/>
                  </a:lnTo>
                  <a:lnTo>
                    <a:pt x="1024" y="15"/>
                  </a:lnTo>
                  <a:lnTo>
                    <a:pt x="1041" y="31"/>
                  </a:lnTo>
                  <a:lnTo>
                    <a:pt x="1051" y="52"/>
                  </a:lnTo>
                  <a:lnTo>
                    <a:pt x="1056" y="76"/>
                  </a:lnTo>
                  <a:lnTo>
                    <a:pt x="1117" y="514"/>
                  </a:lnTo>
                  <a:lnTo>
                    <a:pt x="0" y="514"/>
                  </a:lnTo>
                  <a:lnTo>
                    <a:pt x="83" y="76"/>
                  </a:lnTo>
                  <a:lnTo>
                    <a:pt x="86" y="52"/>
                  </a:lnTo>
                  <a:lnTo>
                    <a:pt x="98" y="31"/>
                  </a:lnTo>
                  <a:lnTo>
                    <a:pt x="114" y="15"/>
                  </a:lnTo>
                  <a:lnTo>
                    <a:pt x="135" y="4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81"/>
            <p:cNvSpPr>
              <a:spLocks/>
            </p:cNvSpPr>
            <p:nvPr/>
          </p:nvSpPr>
          <p:spPr bwMode="auto">
            <a:xfrm>
              <a:off x="3732213" y="4405313"/>
              <a:ext cx="3917950" cy="460375"/>
            </a:xfrm>
            <a:custGeom>
              <a:avLst/>
              <a:gdLst>
                <a:gd name="T0" fmla="*/ 0 w 4936"/>
                <a:gd name="T1" fmla="*/ 0 h 579"/>
                <a:gd name="T2" fmla="*/ 4936 w 4936"/>
                <a:gd name="T3" fmla="*/ 0 h 579"/>
                <a:gd name="T4" fmla="*/ 4936 w 4936"/>
                <a:gd name="T5" fmla="*/ 482 h 579"/>
                <a:gd name="T6" fmla="*/ 4933 w 4936"/>
                <a:gd name="T7" fmla="*/ 507 h 579"/>
                <a:gd name="T8" fmla="*/ 4922 w 4936"/>
                <a:gd name="T9" fmla="*/ 531 h 579"/>
                <a:gd name="T10" fmla="*/ 4907 w 4936"/>
                <a:gd name="T11" fmla="*/ 551 h 579"/>
                <a:gd name="T12" fmla="*/ 4888 w 4936"/>
                <a:gd name="T13" fmla="*/ 566 h 579"/>
                <a:gd name="T14" fmla="*/ 4864 w 4936"/>
                <a:gd name="T15" fmla="*/ 576 h 579"/>
                <a:gd name="T16" fmla="*/ 4838 w 4936"/>
                <a:gd name="T17" fmla="*/ 579 h 579"/>
                <a:gd name="T18" fmla="*/ 97 w 4936"/>
                <a:gd name="T19" fmla="*/ 579 h 579"/>
                <a:gd name="T20" fmla="*/ 72 w 4936"/>
                <a:gd name="T21" fmla="*/ 576 h 579"/>
                <a:gd name="T22" fmla="*/ 48 w 4936"/>
                <a:gd name="T23" fmla="*/ 566 h 579"/>
                <a:gd name="T24" fmla="*/ 28 w 4936"/>
                <a:gd name="T25" fmla="*/ 551 h 579"/>
                <a:gd name="T26" fmla="*/ 13 w 4936"/>
                <a:gd name="T27" fmla="*/ 531 h 579"/>
                <a:gd name="T28" fmla="*/ 3 w 4936"/>
                <a:gd name="T29" fmla="*/ 507 h 579"/>
                <a:gd name="T30" fmla="*/ 0 w 4936"/>
                <a:gd name="T31" fmla="*/ 482 h 579"/>
                <a:gd name="T32" fmla="*/ 0 w 4936"/>
                <a:gd name="T33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36" h="579">
                  <a:moveTo>
                    <a:pt x="0" y="0"/>
                  </a:moveTo>
                  <a:lnTo>
                    <a:pt x="4936" y="0"/>
                  </a:lnTo>
                  <a:lnTo>
                    <a:pt x="4936" y="482"/>
                  </a:lnTo>
                  <a:lnTo>
                    <a:pt x="4933" y="507"/>
                  </a:lnTo>
                  <a:lnTo>
                    <a:pt x="4922" y="531"/>
                  </a:lnTo>
                  <a:lnTo>
                    <a:pt x="4907" y="551"/>
                  </a:lnTo>
                  <a:lnTo>
                    <a:pt x="4888" y="566"/>
                  </a:lnTo>
                  <a:lnTo>
                    <a:pt x="4864" y="576"/>
                  </a:lnTo>
                  <a:lnTo>
                    <a:pt x="4838" y="579"/>
                  </a:lnTo>
                  <a:lnTo>
                    <a:pt x="97" y="579"/>
                  </a:lnTo>
                  <a:lnTo>
                    <a:pt x="72" y="576"/>
                  </a:lnTo>
                  <a:lnTo>
                    <a:pt x="48" y="566"/>
                  </a:lnTo>
                  <a:lnTo>
                    <a:pt x="28" y="551"/>
                  </a:lnTo>
                  <a:lnTo>
                    <a:pt x="13" y="531"/>
                  </a:lnTo>
                  <a:lnTo>
                    <a:pt x="3" y="507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208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F02089"/>
                </a:solidFill>
              </a:endParaRPr>
            </a:p>
          </p:txBody>
        </p:sp>
        <p:sp>
          <p:nvSpPr>
            <p:cNvPr id="28" name="Freeform 82"/>
            <p:cNvSpPr>
              <a:spLocks/>
            </p:cNvSpPr>
            <p:nvPr/>
          </p:nvSpPr>
          <p:spPr bwMode="auto">
            <a:xfrm>
              <a:off x="3732213" y="2365375"/>
              <a:ext cx="3917950" cy="2114550"/>
            </a:xfrm>
            <a:custGeom>
              <a:avLst/>
              <a:gdLst>
                <a:gd name="T0" fmla="*/ 97 w 4936"/>
                <a:gd name="T1" fmla="*/ 0 h 2662"/>
                <a:gd name="T2" fmla="*/ 4838 w 4936"/>
                <a:gd name="T3" fmla="*/ 0 h 2662"/>
                <a:gd name="T4" fmla="*/ 4864 w 4936"/>
                <a:gd name="T5" fmla="*/ 3 h 2662"/>
                <a:gd name="T6" fmla="*/ 4888 w 4936"/>
                <a:gd name="T7" fmla="*/ 13 h 2662"/>
                <a:gd name="T8" fmla="*/ 4907 w 4936"/>
                <a:gd name="T9" fmla="*/ 28 h 2662"/>
                <a:gd name="T10" fmla="*/ 4922 w 4936"/>
                <a:gd name="T11" fmla="*/ 48 h 2662"/>
                <a:gd name="T12" fmla="*/ 4933 w 4936"/>
                <a:gd name="T13" fmla="*/ 72 h 2662"/>
                <a:gd name="T14" fmla="*/ 4936 w 4936"/>
                <a:gd name="T15" fmla="*/ 97 h 2662"/>
                <a:gd name="T16" fmla="*/ 4936 w 4936"/>
                <a:gd name="T17" fmla="*/ 2662 h 2662"/>
                <a:gd name="T18" fmla="*/ 0 w 4936"/>
                <a:gd name="T19" fmla="*/ 2662 h 2662"/>
                <a:gd name="T20" fmla="*/ 0 w 4936"/>
                <a:gd name="T21" fmla="*/ 97 h 2662"/>
                <a:gd name="T22" fmla="*/ 3 w 4936"/>
                <a:gd name="T23" fmla="*/ 72 h 2662"/>
                <a:gd name="T24" fmla="*/ 13 w 4936"/>
                <a:gd name="T25" fmla="*/ 48 h 2662"/>
                <a:gd name="T26" fmla="*/ 28 w 4936"/>
                <a:gd name="T27" fmla="*/ 28 h 2662"/>
                <a:gd name="T28" fmla="*/ 48 w 4936"/>
                <a:gd name="T29" fmla="*/ 13 h 2662"/>
                <a:gd name="T30" fmla="*/ 72 w 4936"/>
                <a:gd name="T31" fmla="*/ 3 h 2662"/>
                <a:gd name="T32" fmla="*/ 97 w 4936"/>
                <a:gd name="T33" fmla="*/ 0 h 2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36" h="2662">
                  <a:moveTo>
                    <a:pt x="97" y="0"/>
                  </a:moveTo>
                  <a:lnTo>
                    <a:pt x="4838" y="0"/>
                  </a:lnTo>
                  <a:lnTo>
                    <a:pt x="4864" y="3"/>
                  </a:lnTo>
                  <a:lnTo>
                    <a:pt x="4888" y="13"/>
                  </a:lnTo>
                  <a:lnTo>
                    <a:pt x="4907" y="28"/>
                  </a:lnTo>
                  <a:lnTo>
                    <a:pt x="4922" y="48"/>
                  </a:lnTo>
                  <a:lnTo>
                    <a:pt x="4933" y="72"/>
                  </a:lnTo>
                  <a:lnTo>
                    <a:pt x="4936" y="97"/>
                  </a:lnTo>
                  <a:lnTo>
                    <a:pt x="4936" y="2662"/>
                  </a:lnTo>
                  <a:lnTo>
                    <a:pt x="0" y="2662"/>
                  </a:lnTo>
                  <a:lnTo>
                    <a:pt x="0" y="97"/>
                  </a:lnTo>
                  <a:lnTo>
                    <a:pt x="3" y="72"/>
                  </a:lnTo>
                  <a:lnTo>
                    <a:pt x="13" y="48"/>
                  </a:lnTo>
                  <a:lnTo>
                    <a:pt x="28" y="28"/>
                  </a:lnTo>
                  <a:lnTo>
                    <a:pt x="48" y="13"/>
                  </a:lnTo>
                  <a:lnTo>
                    <a:pt x="72" y="3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83"/>
            <p:cNvSpPr>
              <a:spLocks/>
            </p:cNvSpPr>
            <p:nvPr/>
          </p:nvSpPr>
          <p:spPr bwMode="auto">
            <a:xfrm>
              <a:off x="3836988" y="2466975"/>
              <a:ext cx="3708400" cy="2012950"/>
            </a:xfrm>
            <a:custGeom>
              <a:avLst/>
              <a:gdLst>
                <a:gd name="T0" fmla="*/ 99 w 4672"/>
                <a:gd name="T1" fmla="*/ 0 h 2535"/>
                <a:gd name="T2" fmla="*/ 4573 w 4672"/>
                <a:gd name="T3" fmla="*/ 0 h 2535"/>
                <a:gd name="T4" fmla="*/ 4600 w 4672"/>
                <a:gd name="T5" fmla="*/ 3 h 2535"/>
                <a:gd name="T6" fmla="*/ 4622 w 4672"/>
                <a:gd name="T7" fmla="*/ 14 h 2535"/>
                <a:gd name="T8" fmla="*/ 4642 w 4672"/>
                <a:gd name="T9" fmla="*/ 29 h 2535"/>
                <a:gd name="T10" fmla="*/ 4658 w 4672"/>
                <a:gd name="T11" fmla="*/ 48 h 2535"/>
                <a:gd name="T12" fmla="*/ 4667 w 4672"/>
                <a:gd name="T13" fmla="*/ 72 h 2535"/>
                <a:gd name="T14" fmla="*/ 4672 w 4672"/>
                <a:gd name="T15" fmla="*/ 98 h 2535"/>
                <a:gd name="T16" fmla="*/ 4672 w 4672"/>
                <a:gd name="T17" fmla="*/ 2535 h 2535"/>
                <a:gd name="T18" fmla="*/ 0 w 4672"/>
                <a:gd name="T19" fmla="*/ 2535 h 2535"/>
                <a:gd name="T20" fmla="*/ 0 w 4672"/>
                <a:gd name="T21" fmla="*/ 98 h 2535"/>
                <a:gd name="T22" fmla="*/ 4 w 4672"/>
                <a:gd name="T23" fmla="*/ 72 h 2535"/>
                <a:gd name="T24" fmla="*/ 13 w 4672"/>
                <a:gd name="T25" fmla="*/ 48 h 2535"/>
                <a:gd name="T26" fmla="*/ 28 w 4672"/>
                <a:gd name="T27" fmla="*/ 29 h 2535"/>
                <a:gd name="T28" fmla="*/ 49 w 4672"/>
                <a:gd name="T29" fmla="*/ 14 h 2535"/>
                <a:gd name="T30" fmla="*/ 72 w 4672"/>
                <a:gd name="T31" fmla="*/ 3 h 2535"/>
                <a:gd name="T32" fmla="*/ 99 w 4672"/>
                <a:gd name="T33" fmla="*/ 0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72" h="2535">
                  <a:moveTo>
                    <a:pt x="99" y="0"/>
                  </a:moveTo>
                  <a:lnTo>
                    <a:pt x="4573" y="0"/>
                  </a:lnTo>
                  <a:lnTo>
                    <a:pt x="4600" y="3"/>
                  </a:lnTo>
                  <a:lnTo>
                    <a:pt x="4622" y="14"/>
                  </a:lnTo>
                  <a:lnTo>
                    <a:pt x="4642" y="29"/>
                  </a:lnTo>
                  <a:lnTo>
                    <a:pt x="4658" y="48"/>
                  </a:lnTo>
                  <a:lnTo>
                    <a:pt x="4667" y="72"/>
                  </a:lnTo>
                  <a:lnTo>
                    <a:pt x="4672" y="98"/>
                  </a:lnTo>
                  <a:lnTo>
                    <a:pt x="4672" y="2535"/>
                  </a:lnTo>
                  <a:lnTo>
                    <a:pt x="0" y="2535"/>
                  </a:lnTo>
                  <a:lnTo>
                    <a:pt x="0" y="98"/>
                  </a:lnTo>
                  <a:lnTo>
                    <a:pt x="4" y="72"/>
                  </a:lnTo>
                  <a:lnTo>
                    <a:pt x="13" y="48"/>
                  </a:lnTo>
                  <a:lnTo>
                    <a:pt x="28" y="29"/>
                  </a:lnTo>
                  <a:lnTo>
                    <a:pt x="49" y="14"/>
                  </a:lnTo>
                  <a:lnTo>
                    <a:pt x="72" y="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bg1">
                <a:alpha val="14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84"/>
            <p:cNvSpPr>
              <a:spLocks/>
            </p:cNvSpPr>
            <p:nvPr/>
          </p:nvSpPr>
          <p:spPr bwMode="auto">
            <a:xfrm>
              <a:off x="5630863" y="4602163"/>
              <a:ext cx="120650" cy="120650"/>
            </a:xfrm>
            <a:custGeom>
              <a:avLst/>
              <a:gdLst>
                <a:gd name="T0" fmla="*/ 75 w 151"/>
                <a:gd name="T1" fmla="*/ 0 h 153"/>
                <a:gd name="T2" fmla="*/ 100 w 151"/>
                <a:gd name="T3" fmla="*/ 4 h 153"/>
                <a:gd name="T4" fmla="*/ 121 w 151"/>
                <a:gd name="T5" fmla="*/ 15 h 153"/>
                <a:gd name="T6" fmla="*/ 138 w 151"/>
                <a:gd name="T7" fmla="*/ 31 h 153"/>
                <a:gd name="T8" fmla="*/ 148 w 151"/>
                <a:gd name="T9" fmla="*/ 52 h 153"/>
                <a:gd name="T10" fmla="*/ 151 w 151"/>
                <a:gd name="T11" fmla="*/ 76 h 153"/>
                <a:gd name="T12" fmla="*/ 148 w 151"/>
                <a:gd name="T13" fmla="*/ 100 h 153"/>
                <a:gd name="T14" fmla="*/ 138 w 151"/>
                <a:gd name="T15" fmla="*/ 121 h 153"/>
                <a:gd name="T16" fmla="*/ 121 w 151"/>
                <a:gd name="T17" fmla="*/ 138 h 153"/>
                <a:gd name="T18" fmla="*/ 100 w 151"/>
                <a:gd name="T19" fmla="*/ 148 h 153"/>
                <a:gd name="T20" fmla="*/ 75 w 151"/>
                <a:gd name="T21" fmla="*/ 153 h 153"/>
                <a:gd name="T22" fmla="*/ 51 w 151"/>
                <a:gd name="T23" fmla="*/ 148 h 153"/>
                <a:gd name="T24" fmla="*/ 30 w 151"/>
                <a:gd name="T25" fmla="*/ 138 h 153"/>
                <a:gd name="T26" fmla="*/ 14 w 151"/>
                <a:gd name="T27" fmla="*/ 121 h 153"/>
                <a:gd name="T28" fmla="*/ 3 w 151"/>
                <a:gd name="T29" fmla="*/ 100 h 153"/>
                <a:gd name="T30" fmla="*/ 0 w 151"/>
                <a:gd name="T31" fmla="*/ 76 h 153"/>
                <a:gd name="T32" fmla="*/ 3 w 151"/>
                <a:gd name="T33" fmla="*/ 52 h 153"/>
                <a:gd name="T34" fmla="*/ 14 w 151"/>
                <a:gd name="T35" fmla="*/ 31 h 153"/>
                <a:gd name="T36" fmla="*/ 30 w 151"/>
                <a:gd name="T37" fmla="*/ 15 h 153"/>
                <a:gd name="T38" fmla="*/ 51 w 151"/>
                <a:gd name="T39" fmla="*/ 4 h 153"/>
                <a:gd name="T40" fmla="*/ 75 w 151"/>
                <a:gd name="T41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1" h="153">
                  <a:moveTo>
                    <a:pt x="75" y="0"/>
                  </a:moveTo>
                  <a:lnTo>
                    <a:pt x="100" y="4"/>
                  </a:lnTo>
                  <a:lnTo>
                    <a:pt x="121" y="15"/>
                  </a:lnTo>
                  <a:lnTo>
                    <a:pt x="138" y="31"/>
                  </a:lnTo>
                  <a:lnTo>
                    <a:pt x="148" y="52"/>
                  </a:lnTo>
                  <a:lnTo>
                    <a:pt x="151" y="76"/>
                  </a:lnTo>
                  <a:lnTo>
                    <a:pt x="148" y="100"/>
                  </a:lnTo>
                  <a:lnTo>
                    <a:pt x="138" y="121"/>
                  </a:lnTo>
                  <a:lnTo>
                    <a:pt x="121" y="138"/>
                  </a:lnTo>
                  <a:lnTo>
                    <a:pt x="100" y="148"/>
                  </a:lnTo>
                  <a:lnTo>
                    <a:pt x="75" y="153"/>
                  </a:lnTo>
                  <a:lnTo>
                    <a:pt x="51" y="148"/>
                  </a:lnTo>
                  <a:lnTo>
                    <a:pt x="30" y="138"/>
                  </a:lnTo>
                  <a:lnTo>
                    <a:pt x="14" y="121"/>
                  </a:lnTo>
                  <a:lnTo>
                    <a:pt x="3" y="100"/>
                  </a:lnTo>
                  <a:lnTo>
                    <a:pt x="0" y="76"/>
                  </a:lnTo>
                  <a:lnTo>
                    <a:pt x="3" y="52"/>
                  </a:lnTo>
                  <a:lnTo>
                    <a:pt x="14" y="31"/>
                  </a:lnTo>
                  <a:lnTo>
                    <a:pt x="30" y="15"/>
                  </a:lnTo>
                  <a:lnTo>
                    <a:pt x="51" y="4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2" name="Rectangle 86"/>
          <p:cNvSpPr/>
          <p:nvPr/>
        </p:nvSpPr>
        <p:spPr>
          <a:xfrm>
            <a:off x="7604515" y="2091777"/>
            <a:ext cx="923979" cy="412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F02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</a:p>
        </p:txBody>
      </p:sp>
      <p:sp>
        <p:nvSpPr>
          <p:cNvPr id="33" name="Rectangle 87"/>
          <p:cNvSpPr/>
          <p:nvPr/>
        </p:nvSpPr>
        <p:spPr>
          <a:xfrm>
            <a:off x="6330106" y="786798"/>
            <a:ext cx="1097565" cy="39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</a:p>
        </p:txBody>
      </p:sp>
      <p:grpSp>
        <p:nvGrpSpPr>
          <p:cNvPr id="34" name="Group 88"/>
          <p:cNvGrpSpPr/>
          <p:nvPr/>
        </p:nvGrpSpPr>
        <p:grpSpPr>
          <a:xfrm>
            <a:off x="2335184" y="764701"/>
            <a:ext cx="2403153" cy="1731648"/>
            <a:chOff x="2145506" y="1595772"/>
            <a:chExt cx="2936875" cy="2152860"/>
          </a:xfrm>
        </p:grpSpPr>
        <p:grpSp>
          <p:nvGrpSpPr>
            <p:cNvPr id="35" name="Group 89"/>
            <p:cNvGrpSpPr/>
            <p:nvPr/>
          </p:nvGrpSpPr>
          <p:grpSpPr>
            <a:xfrm>
              <a:off x="2145506" y="1595772"/>
              <a:ext cx="2936875" cy="2152860"/>
              <a:chOff x="1503363" y="1830388"/>
              <a:chExt cx="2936875" cy="2152860"/>
            </a:xfrm>
          </p:grpSpPr>
          <p:sp>
            <p:nvSpPr>
              <p:cNvPr id="55" name="Freeform 19"/>
              <p:cNvSpPr>
                <a:spLocks/>
              </p:cNvSpPr>
              <p:nvPr/>
            </p:nvSpPr>
            <p:spPr bwMode="auto">
              <a:xfrm>
                <a:off x="1503363" y="2024273"/>
                <a:ext cx="2936875" cy="1958975"/>
              </a:xfrm>
              <a:custGeom>
                <a:avLst/>
                <a:gdLst>
                  <a:gd name="T0" fmla="*/ 0 w 3699"/>
                  <a:gd name="T1" fmla="*/ 0 h 2469"/>
                  <a:gd name="T2" fmla="*/ 3699 w 3699"/>
                  <a:gd name="T3" fmla="*/ 0 h 2469"/>
                  <a:gd name="T4" fmla="*/ 3699 w 3699"/>
                  <a:gd name="T5" fmla="*/ 2359 h 2469"/>
                  <a:gd name="T6" fmla="*/ 3696 w 3699"/>
                  <a:gd name="T7" fmla="*/ 2384 h 2469"/>
                  <a:gd name="T8" fmla="*/ 3688 w 3699"/>
                  <a:gd name="T9" fmla="*/ 2407 h 2469"/>
                  <a:gd name="T10" fmla="*/ 3676 w 3699"/>
                  <a:gd name="T11" fmla="*/ 2427 h 2469"/>
                  <a:gd name="T12" fmla="*/ 3658 w 3699"/>
                  <a:gd name="T13" fmla="*/ 2444 h 2469"/>
                  <a:gd name="T14" fmla="*/ 3637 w 3699"/>
                  <a:gd name="T15" fmla="*/ 2458 h 2469"/>
                  <a:gd name="T16" fmla="*/ 3615 w 3699"/>
                  <a:gd name="T17" fmla="*/ 2466 h 2469"/>
                  <a:gd name="T18" fmla="*/ 3589 w 3699"/>
                  <a:gd name="T19" fmla="*/ 2469 h 2469"/>
                  <a:gd name="T20" fmla="*/ 110 w 3699"/>
                  <a:gd name="T21" fmla="*/ 2469 h 2469"/>
                  <a:gd name="T22" fmla="*/ 84 w 3699"/>
                  <a:gd name="T23" fmla="*/ 2466 h 2469"/>
                  <a:gd name="T24" fmla="*/ 62 w 3699"/>
                  <a:gd name="T25" fmla="*/ 2458 h 2469"/>
                  <a:gd name="T26" fmla="*/ 42 w 3699"/>
                  <a:gd name="T27" fmla="*/ 2444 h 2469"/>
                  <a:gd name="T28" fmla="*/ 24 w 3699"/>
                  <a:gd name="T29" fmla="*/ 2427 h 2469"/>
                  <a:gd name="T30" fmla="*/ 11 w 3699"/>
                  <a:gd name="T31" fmla="*/ 2407 h 2469"/>
                  <a:gd name="T32" fmla="*/ 3 w 3699"/>
                  <a:gd name="T33" fmla="*/ 2384 h 2469"/>
                  <a:gd name="T34" fmla="*/ 0 w 3699"/>
                  <a:gd name="T35" fmla="*/ 2359 h 2469"/>
                  <a:gd name="T36" fmla="*/ 0 w 3699"/>
                  <a:gd name="T37" fmla="*/ 0 h 2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699" h="2469">
                    <a:moveTo>
                      <a:pt x="0" y="0"/>
                    </a:moveTo>
                    <a:lnTo>
                      <a:pt x="3699" y="0"/>
                    </a:lnTo>
                    <a:lnTo>
                      <a:pt x="3699" y="2359"/>
                    </a:lnTo>
                    <a:lnTo>
                      <a:pt x="3696" y="2384"/>
                    </a:lnTo>
                    <a:lnTo>
                      <a:pt x="3688" y="2407"/>
                    </a:lnTo>
                    <a:lnTo>
                      <a:pt x="3676" y="2427"/>
                    </a:lnTo>
                    <a:lnTo>
                      <a:pt x="3658" y="2444"/>
                    </a:lnTo>
                    <a:lnTo>
                      <a:pt x="3637" y="2458"/>
                    </a:lnTo>
                    <a:lnTo>
                      <a:pt x="3615" y="2466"/>
                    </a:lnTo>
                    <a:lnTo>
                      <a:pt x="3589" y="2469"/>
                    </a:lnTo>
                    <a:lnTo>
                      <a:pt x="110" y="2469"/>
                    </a:lnTo>
                    <a:lnTo>
                      <a:pt x="84" y="2466"/>
                    </a:lnTo>
                    <a:lnTo>
                      <a:pt x="62" y="2458"/>
                    </a:lnTo>
                    <a:lnTo>
                      <a:pt x="42" y="2444"/>
                    </a:lnTo>
                    <a:lnTo>
                      <a:pt x="24" y="2427"/>
                    </a:lnTo>
                    <a:lnTo>
                      <a:pt x="11" y="2407"/>
                    </a:lnTo>
                    <a:lnTo>
                      <a:pt x="3" y="2384"/>
                    </a:lnTo>
                    <a:lnTo>
                      <a:pt x="0" y="23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Freeform 18"/>
              <p:cNvSpPr>
                <a:spLocks/>
              </p:cNvSpPr>
              <p:nvPr/>
            </p:nvSpPr>
            <p:spPr bwMode="auto">
              <a:xfrm>
                <a:off x="1503363" y="1830388"/>
                <a:ext cx="2936875" cy="211138"/>
              </a:xfrm>
              <a:custGeom>
                <a:avLst/>
                <a:gdLst>
                  <a:gd name="T0" fmla="*/ 110 w 3699"/>
                  <a:gd name="T1" fmla="*/ 0 h 266"/>
                  <a:gd name="T2" fmla="*/ 3589 w 3699"/>
                  <a:gd name="T3" fmla="*/ 0 h 266"/>
                  <a:gd name="T4" fmla="*/ 3615 w 3699"/>
                  <a:gd name="T5" fmla="*/ 3 h 266"/>
                  <a:gd name="T6" fmla="*/ 3637 w 3699"/>
                  <a:gd name="T7" fmla="*/ 11 h 266"/>
                  <a:gd name="T8" fmla="*/ 3658 w 3699"/>
                  <a:gd name="T9" fmla="*/ 25 h 266"/>
                  <a:gd name="T10" fmla="*/ 3676 w 3699"/>
                  <a:gd name="T11" fmla="*/ 42 h 266"/>
                  <a:gd name="T12" fmla="*/ 3688 w 3699"/>
                  <a:gd name="T13" fmla="*/ 62 h 266"/>
                  <a:gd name="T14" fmla="*/ 3696 w 3699"/>
                  <a:gd name="T15" fmla="*/ 84 h 266"/>
                  <a:gd name="T16" fmla="*/ 3699 w 3699"/>
                  <a:gd name="T17" fmla="*/ 110 h 266"/>
                  <a:gd name="T18" fmla="*/ 3699 w 3699"/>
                  <a:gd name="T19" fmla="*/ 266 h 266"/>
                  <a:gd name="T20" fmla="*/ 0 w 3699"/>
                  <a:gd name="T21" fmla="*/ 266 h 266"/>
                  <a:gd name="T22" fmla="*/ 0 w 3699"/>
                  <a:gd name="T23" fmla="*/ 110 h 266"/>
                  <a:gd name="T24" fmla="*/ 3 w 3699"/>
                  <a:gd name="T25" fmla="*/ 84 h 266"/>
                  <a:gd name="T26" fmla="*/ 11 w 3699"/>
                  <a:gd name="T27" fmla="*/ 62 h 266"/>
                  <a:gd name="T28" fmla="*/ 24 w 3699"/>
                  <a:gd name="T29" fmla="*/ 42 h 266"/>
                  <a:gd name="T30" fmla="*/ 42 w 3699"/>
                  <a:gd name="T31" fmla="*/ 25 h 266"/>
                  <a:gd name="T32" fmla="*/ 62 w 3699"/>
                  <a:gd name="T33" fmla="*/ 11 h 266"/>
                  <a:gd name="T34" fmla="*/ 84 w 3699"/>
                  <a:gd name="T35" fmla="*/ 3 h 266"/>
                  <a:gd name="T36" fmla="*/ 110 w 3699"/>
                  <a:gd name="T37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699" h="266">
                    <a:moveTo>
                      <a:pt x="110" y="0"/>
                    </a:moveTo>
                    <a:lnTo>
                      <a:pt x="3589" y="0"/>
                    </a:lnTo>
                    <a:lnTo>
                      <a:pt x="3615" y="3"/>
                    </a:lnTo>
                    <a:lnTo>
                      <a:pt x="3637" y="11"/>
                    </a:lnTo>
                    <a:lnTo>
                      <a:pt x="3658" y="25"/>
                    </a:lnTo>
                    <a:lnTo>
                      <a:pt x="3676" y="42"/>
                    </a:lnTo>
                    <a:lnTo>
                      <a:pt x="3688" y="62"/>
                    </a:lnTo>
                    <a:lnTo>
                      <a:pt x="3696" y="84"/>
                    </a:lnTo>
                    <a:lnTo>
                      <a:pt x="3699" y="110"/>
                    </a:lnTo>
                    <a:lnTo>
                      <a:pt x="3699" y="266"/>
                    </a:lnTo>
                    <a:lnTo>
                      <a:pt x="0" y="266"/>
                    </a:lnTo>
                    <a:lnTo>
                      <a:pt x="0" y="110"/>
                    </a:lnTo>
                    <a:lnTo>
                      <a:pt x="3" y="84"/>
                    </a:lnTo>
                    <a:lnTo>
                      <a:pt x="11" y="62"/>
                    </a:lnTo>
                    <a:lnTo>
                      <a:pt x="24" y="42"/>
                    </a:lnTo>
                    <a:lnTo>
                      <a:pt x="42" y="25"/>
                    </a:lnTo>
                    <a:lnTo>
                      <a:pt x="62" y="11"/>
                    </a:lnTo>
                    <a:lnTo>
                      <a:pt x="84" y="3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F0208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Freeform 20"/>
              <p:cNvSpPr>
                <a:spLocks/>
              </p:cNvSpPr>
              <p:nvPr/>
            </p:nvSpPr>
            <p:spPr bwMode="auto">
              <a:xfrm>
                <a:off x="1601788" y="1892300"/>
                <a:ext cx="87312" cy="85725"/>
              </a:xfrm>
              <a:custGeom>
                <a:avLst/>
                <a:gdLst>
                  <a:gd name="T0" fmla="*/ 55 w 110"/>
                  <a:gd name="T1" fmla="*/ 0 h 109"/>
                  <a:gd name="T2" fmla="*/ 72 w 110"/>
                  <a:gd name="T3" fmla="*/ 2 h 109"/>
                  <a:gd name="T4" fmla="*/ 87 w 110"/>
                  <a:gd name="T5" fmla="*/ 10 h 109"/>
                  <a:gd name="T6" fmla="*/ 98 w 110"/>
                  <a:gd name="T7" fmla="*/ 22 h 109"/>
                  <a:gd name="T8" fmla="*/ 106 w 110"/>
                  <a:gd name="T9" fmla="*/ 37 h 109"/>
                  <a:gd name="T10" fmla="*/ 110 w 110"/>
                  <a:gd name="T11" fmla="*/ 55 h 109"/>
                  <a:gd name="T12" fmla="*/ 106 w 110"/>
                  <a:gd name="T13" fmla="*/ 72 h 109"/>
                  <a:gd name="T14" fmla="*/ 98 w 110"/>
                  <a:gd name="T15" fmla="*/ 86 h 109"/>
                  <a:gd name="T16" fmla="*/ 87 w 110"/>
                  <a:gd name="T17" fmla="*/ 99 h 109"/>
                  <a:gd name="T18" fmla="*/ 72 w 110"/>
                  <a:gd name="T19" fmla="*/ 107 h 109"/>
                  <a:gd name="T20" fmla="*/ 55 w 110"/>
                  <a:gd name="T21" fmla="*/ 109 h 109"/>
                  <a:gd name="T22" fmla="*/ 37 w 110"/>
                  <a:gd name="T23" fmla="*/ 107 h 109"/>
                  <a:gd name="T24" fmla="*/ 22 w 110"/>
                  <a:gd name="T25" fmla="*/ 99 h 109"/>
                  <a:gd name="T26" fmla="*/ 10 w 110"/>
                  <a:gd name="T27" fmla="*/ 86 h 109"/>
                  <a:gd name="T28" fmla="*/ 2 w 110"/>
                  <a:gd name="T29" fmla="*/ 72 h 109"/>
                  <a:gd name="T30" fmla="*/ 0 w 110"/>
                  <a:gd name="T31" fmla="*/ 55 h 109"/>
                  <a:gd name="T32" fmla="*/ 2 w 110"/>
                  <a:gd name="T33" fmla="*/ 37 h 109"/>
                  <a:gd name="T34" fmla="*/ 10 w 110"/>
                  <a:gd name="T35" fmla="*/ 22 h 109"/>
                  <a:gd name="T36" fmla="*/ 22 w 110"/>
                  <a:gd name="T37" fmla="*/ 10 h 109"/>
                  <a:gd name="T38" fmla="*/ 37 w 110"/>
                  <a:gd name="T39" fmla="*/ 2 h 109"/>
                  <a:gd name="T40" fmla="*/ 55 w 110"/>
                  <a:gd name="T4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0" h="109">
                    <a:moveTo>
                      <a:pt x="55" y="0"/>
                    </a:moveTo>
                    <a:lnTo>
                      <a:pt x="72" y="2"/>
                    </a:lnTo>
                    <a:lnTo>
                      <a:pt x="87" y="10"/>
                    </a:lnTo>
                    <a:lnTo>
                      <a:pt x="98" y="22"/>
                    </a:lnTo>
                    <a:lnTo>
                      <a:pt x="106" y="37"/>
                    </a:lnTo>
                    <a:lnTo>
                      <a:pt x="110" y="55"/>
                    </a:lnTo>
                    <a:lnTo>
                      <a:pt x="106" y="72"/>
                    </a:lnTo>
                    <a:lnTo>
                      <a:pt x="98" y="86"/>
                    </a:lnTo>
                    <a:lnTo>
                      <a:pt x="87" y="99"/>
                    </a:lnTo>
                    <a:lnTo>
                      <a:pt x="72" y="107"/>
                    </a:lnTo>
                    <a:lnTo>
                      <a:pt x="55" y="109"/>
                    </a:lnTo>
                    <a:lnTo>
                      <a:pt x="37" y="107"/>
                    </a:lnTo>
                    <a:lnTo>
                      <a:pt x="22" y="99"/>
                    </a:lnTo>
                    <a:lnTo>
                      <a:pt x="10" y="86"/>
                    </a:lnTo>
                    <a:lnTo>
                      <a:pt x="2" y="72"/>
                    </a:lnTo>
                    <a:lnTo>
                      <a:pt x="0" y="55"/>
                    </a:lnTo>
                    <a:lnTo>
                      <a:pt x="2" y="37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7" y="2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Freeform 21"/>
              <p:cNvSpPr>
                <a:spLocks/>
              </p:cNvSpPr>
              <p:nvPr/>
            </p:nvSpPr>
            <p:spPr bwMode="auto">
              <a:xfrm>
                <a:off x="1736725" y="1892300"/>
                <a:ext cx="87312" cy="85725"/>
              </a:xfrm>
              <a:custGeom>
                <a:avLst/>
                <a:gdLst>
                  <a:gd name="T0" fmla="*/ 55 w 110"/>
                  <a:gd name="T1" fmla="*/ 0 h 109"/>
                  <a:gd name="T2" fmla="*/ 73 w 110"/>
                  <a:gd name="T3" fmla="*/ 2 h 109"/>
                  <a:gd name="T4" fmla="*/ 88 w 110"/>
                  <a:gd name="T5" fmla="*/ 10 h 109"/>
                  <a:gd name="T6" fmla="*/ 100 w 110"/>
                  <a:gd name="T7" fmla="*/ 22 h 109"/>
                  <a:gd name="T8" fmla="*/ 108 w 110"/>
                  <a:gd name="T9" fmla="*/ 37 h 109"/>
                  <a:gd name="T10" fmla="*/ 110 w 110"/>
                  <a:gd name="T11" fmla="*/ 55 h 109"/>
                  <a:gd name="T12" fmla="*/ 108 w 110"/>
                  <a:gd name="T13" fmla="*/ 72 h 109"/>
                  <a:gd name="T14" fmla="*/ 100 w 110"/>
                  <a:gd name="T15" fmla="*/ 86 h 109"/>
                  <a:gd name="T16" fmla="*/ 88 w 110"/>
                  <a:gd name="T17" fmla="*/ 99 h 109"/>
                  <a:gd name="T18" fmla="*/ 73 w 110"/>
                  <a:gd name="T19" fmla="*/ 107 h 109"/>
                  <a:gd name="T20" fmla="*/ 55 w 110"/>
                  <a:gd name="T21" fmla="*/ 109 h 109"/>
                  <a:gd name="T22" fmla="*/ 38 w 110"/>
                  <a:gd name="T23" fmla="*/ 107 h 109"/>
                  <a:gd name="T24" fmla="*/ 23 w 110"/>
                  <a:gd name="T25" fmla="*/ 99 h 109"/>
                  <a:gd name="T26" fmla="*/ 11 w 110"/>
                  <a:gd name="T27" fmla="*/ 86 h 109"/>
                  <a:gd name="T28" fmla="*/ 4 w 110"/>
                  <a:gd name="T29" fmla="*/ 72 h 109"/>
                  <a:gd name="T30" fmla="*/ 0 w 110"/>
                  <a:gd name="T31" fmla="*/ 55 h 109"/>
                  <a:gd name="T32" fmla="*/ 4 w 110"/>
                  <a:gd name="T33" fmla="*/ 37 h 109"/>
                  <a:gd name="T34" fmla="*/ 11 w 110"/>
                  <a:gd name="T35" fmla="*/ 22 h 109"/>
                  <a:gd name="T36" fmla="*/ 23 w 110"/>
                  <a:gd name="T37" fmla="*/ 10 h 109"/>
                  <a:gd name="T38" fmla="*/ 38 w 110"/>
                  <a:gd name="T39" fmla="*/ 2 h 109"/>
                  <a:gd name="T40" fmla="*/ 55 w 110"/>
                  <a:gd name="T4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0" h="109">
                    <a:moveTo>
                      <a:pt x="55" y="0"/>
                    </a:moveTo>
                    <a:lnTo>
                      <a:pt x="73" y="2"/>
                    </a:lnTo>
                    <a:lnTo>
                      <a:pt x="88" y="10"/>
                    </a:lnTo>
                    <a:lnTo>
                      <a:pt x="100" y="22"/>
                    </a:lnTo>
                    <a:lnTo>
                      <a:pt x="108" y="37"/>
                    </a:lnTo>
                    <a:lnTo>
                      <a:pt x="110" y="55"/>
                    </a:lnTo>
                    <a:lnTo>
                      <a:pt x="108" y="72"/>
                    </a:lnTo>
                    <a:lnTo>
                      <a:pt x="100" y="86"/>
                    </a:lnTo>
                    <a:lnTo>
                      <a:pt x="88" y="99"/>
                    </a:lnTo>
                    <a:lnTo>
                      <a:pt x="73" y="107"/>
                    </a:lnTo>
                    <a:lnTo>
                      <a:pt x="55" y="109"/>
                    </a:lnTo>
                    <a:lnTo>
                      <a:pt x="38" y="107"/>
                    </a:lnTo>
                    <a:lnTo>
                      <a:pt x="23" y="99"/>
                    </a:lnTo>
                    <a:lnTo>
                      <a:pt x="11" y="86"/>
                    </a:lnTo>
                    <a:lnTo>
                      <a:pt x="4" y="72"/>
                    </a:lnTo>
                    <a:lnTo>
                      <a:pt x="0" y="55"/>
                    </a:lnTo>
                    <a:lnTo>
                      <a:pt x="4" y="37"/>
                    </a:lnTo>
                    <a:lnTo>
                      <a:pt x="11" y="22"/>
                    </a:lnTo>
                    <a:lnTo>
                      <a:pt x="23" y="10"/>
                    </a:lnTo>
                    <a:lnTo>
                      <a:pt x="38" y="2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Freeform 22"/>
              <p:cNvSpPr>
                <a:spLocks/>
              </p:cNvSpPr>
              <p:nvPr/>
            </p:nvSpPr>
            <p:spPr bwMode="auto">
              <a:xfrm>
                <a:off x="1871663" y="1892300"/>
                <a:ext cx="87312" cy="85725"/>
              </a:xfrm>
              <a:custGeom>
                <a:avLst/>
                <a:gdLst>
                  <a:gd name="T0" fmla="*/ 55 w 110"/>
                  <a:gd name="T1" fmla="*/ 0 h 109"/>
                  <a:gd name="T2" fmla="*/ 72 w 110"/>
                  <a:gd name="T3" fmla="*/ 2 h 109"/>
                  <a:gd name="T4" fmla="*/ 88 w 110"/>
                  <a:gd name="T5" fmla="*/ 10 h 109"/>
                  <a:gd name="T6" fmla="*/ 99 w 110"/>
                  <a:gd name="T7" fmla="*/ 22 h 109"/>
                  <a:gd name="T8" fmla="*/ 107 w 110"/>
                  <a:gd name="T9" fmla="*/ 37 h 109"/>
                  <a:gd name="T10" fmla="*/ 110 w 110"/>
                  <a:gd name="T11" fmla="*/ 55 h 109"/>
                  <a:gd name="T12" fmla="*/ 107 w 110"/>
                  <a:gd name="T13" fmla="*/ 72 h 109"/>
                  <a:gd name="T14" fmla="*/ 99 w 110"/>
                  <a:gd name="T15" fmla="*/ 86 h 109"/>
                  <a:gd name="T16" fmla="*/ 88 w 110"/>
                  <a:gd name="T17" fmla="*/ 99 h 109"/>
                  <a:gd name="T18" fmla="*/ 72 w 110"/>
                  <a:gd name="T19" fmla="*/ 107 h 109"/>
                  <a:gd name="T20" fmla="*/ 55 w 110"/>
                  <a:gd name="T21" fmla="*/ 109 h 109"/>
                  <a:gd name="T22" fmla="*/ 37 w 110"/>
                  <a:gd name="T23" fmla="*/ 107 h 109"/>
                  <a:gd name="T24" fmla="*/ 22 w 110"/>
                  <a:gd name="T25" fmla="*/ 99 h 109"/>
                  <a:gd name="T26" fmla="*/ 10 w 110"/>
                  <a:gd name="T27" fmla="*/ 86 h 109"/>
                  <a:gd name="T28" fmla="*/ 2 w 110"/>
                  <a:gd name="T29" fmla="*/ 72 h 109"/>
                  <a:gd name="T30" fmla="*/ 0 w 110"/>
                  <a:gd name="T31" fmla="*/ 55 h 109"/>
                  <a:gd name="T32" fmla="*/ 2 w 110"/>
                  <a:gd name="T33" fmla="*/ 37 h 109"/>
                  <a:gd name="T34" fmla="*/ 10 w 110"/>
                  <a:gd name="T35" fmla="*/ 22 h 109"/>
                  <a:gd name="T36" fmla="*/ 22 w 110"/>
                  <a:gd name="T37" fmla="*/ 10 h 109"/>
                  <a:gd name="T38" fmla="*/ 37 w 110"/>
                  <a:gd name="T39" fmla="*/ 2 h 109"/>
                  <a:gd name="T40" fmla="*/ 55 w 110"/>
                  <a:gd name="T4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0" h="109">
                    <a:moveTo>
                      <a:pt x="55" y="0"/>
                    </a:moveTo>
                    <a:lnTo>
                      <a:pt x="72" y="2"/>
                    </a:lnTo>
                    <a:lnTo>
                      <a:pt x="88" y="10"/>
                    </a:lnTo>
                    <a:lnTo>
                      <a:pt x="99" y="22"/>
                    </a:lnTo>
                    <a:lnTo>
                      <a:pt x="107" y="37"/>
                    </a:lnTo>
                    <a:lnTo>
                      <a:pt x="110" y="55"/>
                    </a:lnTo>
                    <a:lnTo>
                      <a:pt x="107" y="72"/>
                    </a:lnTo>
                    <a:lnTo>
                      <a:pt x="99" y="86"/>
                    </a:lnTo>
                    <a:lnTo>
                      <a:pt x="88" y="99"/>
                    </a:lnTo>
                    <a:lnTo>
                      <a:pt x="72" y="107"/>
                    </a:lnTo>
                    <a:lnTo>
                      <a:pt x="55" y="109"/>
                    </a:lnTo>
                    <a:lnTo>
                      <a:pt x="37" y="107"/>
                    </a:lnTo>
                    <a:lnTo>
                      <a:pt x="22" y="99"/>
                    </a:lnTo>
                    <a:lnTo>
                      <a:pt x="10" y="86"/>
                    </a:lnTo>
                    <a:lnTo>
                      <a:pt x="2" y="72"/>
                    </a:lnTo>
                    <a:lnTo>
                      <a:pt x="0" y="55"/>
                    </a:lnTo>
                    <a:lnTo>
                      <a:pt x="2" y="37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7" y="2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6" name="Group 90"/>
            <p:cNvGrpSpPr/>
            <p:nvPr/>
          </p:nvGrpSpPr>
          <p:grpSpPr>
            <a:xfrm>
              <a:off x="2287587" y="1937871"/>
              <a:ext cx="2206625" cy="1646202"/>
              <a:chOff x="2287587" y="1937871"/>
              <a:chExt cx="2206625" cy="1646202"/>
            </a:xfrm>
          </p:grpSpPr>
          <p:sp>
            <p:nvSpPr>
              <p:cNvPr id="37" name="Rounded Rectangle 91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Rounded Rectangle 92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Rounded Rectangle 93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40" name="Group 94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53" name="Rounded Rectangle 107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4" name="Rounded Rectangle 108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41" name="Rounded Rectangle 95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Rounded Rectangle 96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43" name="Group 97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51" name="Rounded Rectangle 105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2" name="Rounded Rectangle 106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44" name="Rounded Rectangle 98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Rounded Rectangle 99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" name="Rounded Rectangle 100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Rounded Rectangle 101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48" name="Group 102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9" name="Rounded Rectangle 103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0" name="Rounded Rectangle 104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60" name="Rectangle 114"/>
          <p:cNvSpPr/>
          <p:nvPr/>
        </p:nvSpPr>
        <p:spPr>
          <a:xfrm>
            <a:off x="4551585" y="1014862"/>
            <a:ext cx="968713" cy="399955"/>
          </a:xfrm>
          <a:prstGeom prst="rect">
            <a:avLst/>
          </a:prstGeom>
          <a:solidFill>
            <a:srgbClr val="F02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</p:txBody>
      </p:sp>
      <p:sp>
        <p:nvSpPr>
          <p:cNvPr id="31" name="Rectangle 85"/>
          <p:cNvSpPr/>
          <p:nvPr/>
        </p:nvSpPr>
        <p:spPr>
          <a:xfrm>
            <a:off x="3992712" y="2105397"/>
            <a:ext cx="1117746" cy="499119"/>
          </a:xfrm>
          <a:prstGeom prst="rect">
            <a:avLst/>
          </a:prstGeom>
          <a:solidFill>
            <a:srgbClr val="F02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312" y="5976728"/>
            <a:ext cx="2063316" cy="42295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536" y="5921158"/>
            <a:ext cx="534089" cy="53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14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14B4712C-7DB3-46CF-B3D2-A24AE3F1A326}"/>
              </a:ext>
            </a:extLst>
          </p:cNvPr>
          <p:cNvSpPr/>
          <p:nvPr/>
        </p:nvSpPr>
        <p:spPr>
          <a:xfrm>
            <a:off x="300038" y="395722"/>
            <a:ext cx="8864282" cy="6066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D9D48833-AE5E-480B-8DA9-7B73023E86D4}"/>
              </a:ext>
            </a:extLst>
          </p:cNvPr>
          <p:cNvSpPr/>
          <p:nvPr/>
        </p:nvSpPr>
        <p:spPr>
          <a:xfrm>
            <a:off x="7833360" y="844826"/>
            <a:ext cx="5176104" cy="516834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BAC097A6-759B-42D1-AE54-5D6D44588EC7}"/>
              </a:ext>
            </a:extLst>
          </p:cNvPr>
          <p:cNvSpPr txBox="1"/>
          <p:nvPr/>
        </p:nvSpPr>
        <p:spPr>
          <a:xfrm>
            <a:off x="8100072" y="2659557"/>
            <a:ext cx="379189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EXISTE ABONO?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86BA45C1-EFDA-4B5B-8A05-969F14B2BD8F}"/>
              </a:ext>
            </a:extLst>
          </p:cNvPr>
          <p:cNvSpPr txBox="1"/>
          <p:nvPr/>
        </p:nvSpPr>
        <p:spPr>
          <a:xfrm>
            <a:off x="569360" y="1290580"/>
            <a:ext cx="67259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dirty="0">
                <a:solidFill>
                  <a:prstClr val="black"/>
                </a:solidFill>
                <a:latin typeface="Calibri" panose="020F0502020204030204"/>
              </a:rPr>
              <a:t>Doença comprovada via atestado médico</a:t>
            </a:r>
            <a:endParaRPr kumimoji="0" lang="pt-BR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8398C4A7-BA83-42C5-A9FC-B1B999292C18}"/>
              </a:ext>
            </a:extLst>
          </p:cNvPr>
          <p:cNvSpPr txBox="1"/>
          <p:nvPr/>
        </p:nvSpPr>
        <p:spPr>
          <a:xfrm>
            <a:off x="569359" y="2421030"/>
            <a:ext cx="67259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dirty="0">
                <a:solidFill>
                  <a:prstClr val="black"/>
                </a:solidFill>
                <a:latin typeface="Calibri" panose="020F0502020204030204"/>
              </a:rPr>
              <a:t>Óbito familiar ou de amigo próximo</a:t>
            </a:r>
            <a:endParaRPr kumimoji="0" lang="pt-BR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xmlns="" id="{BEAF577F-5B32-4733-B9F7-AC743BA9E1D8}"/>
              </a:ext>
            </a:extLst>
          </p:cNvPr>
          <p:cNvSpPr txBox="1"/>
          <p:nvPr/>
        </p:nvSpPr>
        <p:spPr>
          <a:xfrm>
            <a:off x="569358" y="3554415"/>
            <a:ext cx="67259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dirty="0">
                <a:solidFill>
                  <a:prstClr val="black"/>
                </a:solidFill>
                <a:latin typeface="Calibri" panose="020F0502020204030204"/>
              </a:rPr>
              <a:t>Participação em evento que contribua para a formação</a:t>
            </a:r>
            <a:endParaRPr kumimoji="0" lang="pt-BR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xmlns="" id="{B01C3375-4FB4-464A-8DC9-0922B3DEFB29}"/>
              </a:ext>
            </a:extLst>
          </p:cNvPr>
          <p:cNvSpPr txBox="1"/>
          <p:nvPr/>
        </p:nvSpPr>
        <p:spPr>
          <a:xfrm>
            <a:off x="569357" y="4839876"/>
            <a:ext cx="67259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dirty="0">
                <a:solidFill>
                  <a:prstClr val="black"/>
                </a:solidFill>
                <a:latin typeface="Calibri" panose="020F0502020204030204"/>
              </a:rPr>
              <a:t>Demais casos, conversar comigo</a:t>
            </a:r>
            <a:endParaRPr kumimoji="0" lang="pt-BR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025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14B4712C-7DB3-46CF-B3D2-A24AE3F1A326}"/>
              </a:ext>
            </a:extLst>
          </p:cNvPr>
          <p:cNvSpPr/>
          <p:nvPr/>
        </p:nvSpPr>
        <p:spPr>
          <a:xfrm>
            <a:off x="300038" y="395722"/>
            <a:ext cx="8864282" cy="6066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D9D48833-AE5E-480B-8DA9-7B73023E86D4}"/>
              </a:ext>
            </a:extLst>
          </p:cNvPr>
          <p:cNvSpPr/>
          <p:nvPr/>
        </p:nvSpPr>
        <p:spPr>
          <a:xfrm>
            <a:off x="7833360" y="844826"/>
            <a:ext cx="5176104" cy="516834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BAC097A6-759B-42D1-AE54-5D6D44588EC7}"/>
              </a:ext>
            </a:extLst>
          </p:cNvPr>
          <p:cNvSpPr txBox="1"/>
          <p:nvPr/>
        </p:nvSpPr>
        <p:spPr>
          <a:xfrm>
            <a:off x="8100072" y="2659557"/>
            <a:ext cx="379189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COMO EU ACOMPANHO?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1" r="6865"/>
          <a:stretch/>
        </p:blipFill>
        <p:spPr bwMode="auto">
          <a:xfrm>
            <a:off x="300039" y="1881808"/>
            <a:ext cx="7533322" cy="3433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9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14B4712C-7DB3-46CF-B3D2-A24AE3F1A326}"/>
              </a:ext>
            </a:extLst>
          </p:cNvPr>
          <p:cNvSpPr/>
          <p:nvPr/>
        </p:nvSpPr>
        <p:spPr>
          <a:xfrm>
            <a:off x="300038" y="395722"/>
            <a:ext cx="8864282" cy="6066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D9D48833-AE5E-480B-8DA9-7B73023E86D4}"/>
              </a:ext>
            </a:extLst>
          </p:cNvPr>
          <p:cNvSpPr/>
          <p:nvPr/>
        </p:nvSpPr>
        <p:spPr>
          <a:xfrm>
            <a:off x="7833360" y="844826"/>
            <a:ext cx="5176104" cy="516834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BAC097A6-759B-42D1-AE54-5D6D44588EC7}"/>
              </a:ext>
            </a:extLst>
          </p:cNvPr>
          <p:cNvSpPr txBox="1"/>
          <p:nvPr/>
        </p:nvSpPr>
        <p:spPr>
          <a:xfrm>
            <a:off x="8100072" y="2659557"/>
            <a:ext cx="4250954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700" dirty="0" smtClean="0">
                <a:solidFill>
                  <a:prstClr val="white"/>
                </a:solidFill>
                <a:latin typeface="Calibri" panose="020F0502020204030204"/>
              </a:rPr>
              <a:t>CHEGUEI ATRASADO NA AULA E AGORA?</a:t>
            </a:r>
            <a:endParaRPr kumimoji="0" lang="pt-BR" sz="4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8398C4A7-BA83-42C5-A9FC-B1B999292C18}"/>
              </a:ext>
            </a:extLst>
          </p:cNvPr>
          <p:cNvSpPr txBox="1"/>
          <p:nvPr/>
        </p:nvSpPr>
        <p:spPr>
          <a:xfrm>
            <a:off x="569357" y="2668691"/>
            <a:ext cx="67259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dirty="0" smtClean="0">
                <a:solidFill>
                  <a:prstClr val="black"/>
                </a:solidFill>
                <a:latin typeface="Calibri" panose="020F0502020204030204"/>
              </a:rPr>
              <a:t>Aula de Web e Live-</a:t>
            </a:r>
            <a:r>
              <a:rPr lang="pt-BR" sz="2500" b="1" dirty="0" err="1" smtClean="0">
                <a:solidFill>
                  <a:prstClr val="black"/>
                </a:solidFill>
                <a:latin typeface="Calibri" panose="020F0502020204030204"/>
              </a:rPr>
              <a:t>Coding</a:t>
            </a:r>
            <a:endParaRPr kumimoji="0" lang="pt-BR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xmlns="" id="{BEAF577F-5B32-4733-B9F7-AC743BA9E1D8}"/>
              </a:ext>
            </a:extLst>
          </p:cNvPr>
          <p:cNvSpPr txBox="1"/>
          <p:nvPr/>
        </p:nvSpPr>
        <p:spPr>
          <a:xfrm>
            <a:off x="569356" y="3792942"/>
            <a:ext cx="67259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Aula</a:t>
            </a:r>
            <a:r>
              <a:rPr kumimoji="0" lang="pt-BR" sz="25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People </a:t>
            </a:r>
            <a:r>
              <a:rPr kumimoji="0" lang="pt-BR" sz="2500" b="1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Skills</a:t>
            </a:r>
            <a:endParaRPr kumimoji="0" lang="pt-BR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791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14B4712C-7DB3-46CF-B3D2-A24AE3F1A326}"/>
              </a:ext>
            </a:extLst>
          </p:cNvPr>
          <p:cNvSpPr/>
          <p:nvPr/>
        </p:nvSpPr>
        <p:spPr>
          <a:xfrm>
            <a:off x="300038" y="365903"/>
            <a:ext cx="8864282" cy="6066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D9D48833-AE5E-480B-8DA9-7B73023E86D4}"/>
              </a:ext>
            </a:extLst>
          </p:cNvPr>
          <p:cNvSpPr/>
          <p:nvPr/>
        </p:nvSpPr>
        <p:spPr>
          <a:xfrm>
            <a:off x="7833360" y="844826"/>
            <a:ext cx="5176104" cy="5168348"/>
          </a:xfrm>
          <a:prstGeom prst="rect">
            <a:avLst/>
          </a:prstGeom>
          <a:solidFill>
            <a:srgbClr val="F02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BAC097A6-759B-42D1-AE54-5D6D44588EC7}"/>
              </a:ext>
            </a:extLst>
          </p:cNvPr>
          <p:cNvSpPr txBox="1"/>
          <p:nvPr/>
        </p:nvSpPr>
        <p:spPr>
          <a:xfrm>
            <a:off x="8100072" y="2659557"/>
            <a:ext cx="379189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700" dirty="0">
                <a:solidFill>
                  <a:prstClr val="white"/>
                </a:solidFill>
                <a:latin typeface="Calibri" panose="020F0502020204030204"/>
              </a:rPr>
              <a:t>QUAIS OS STATUS?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86BA45C1-EFDA-4B5B-8A05-969F14B2BD8F}"/>
              </a:ext>
            </a:extLst>
          </p:cNvPr>
          <p:cNvSpPr txBox="1"/>
          <p:nvPr/>
        </p:nvSpPr>
        <p:spPr>
          <a:xfrm>
            <a:off x="569361" y="1281813"/>
            <a:ext cx="51761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2500" b="1" dirty="0">
                <a:solidFill>
                  <a:prstClr val="black"/>
                </a:solidFill>
                <a:latin typeface="Calibri" panose="020F0502020204030204"/>
              </a:rPr>
              <a:t>Dias de </a:t>
            </a:r>
            <a:r>
              <a:rPr lang="pt-BR" sz="2500" b="1" dirty="0" smtClean="0">
                <a:solidFill>
                  <a:prstClr val="black"/>
                </a:solidFill>
                <a:latin typeface="Calibri" panose="020F0502020204030204"/>
              </a:rPr>
              <a:t>curso: aprox. 180 </a:t>
            </a:r>
            <a:r>
              <a:rPr lang="pt-BR" sz="2500" b="1" dirty="0">
                <a:solidFill>
                  <a:prstClr val="black"/>
                </a:solidFill>
                <a:latin typeface="Calibri" panose="020F0502020204030204"/>
              </a:rPr>
              <a:t>dias úteis </a:t>
            </a:r>
            <a:endParaRPr kumimoji="0" lang="pt-BR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3061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14B4712C-7DB3-46CF-B3D2-A24AE3F1A326}"/>
              </a:ext>
            </a:extLst>
          </p:cNvPr>
          <p:cNvSpPr/>
          <p:nvPr/>
        </p:nvSpPr>
        <p:spPr>
          <a:xfrm>
            <a:off x="300038" y="365903"/>
            <a:ext cx="8864282" cy="6066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D9D48833-AE5E-480B-8DA9-7B73023E86D4}"/>
              </a:ext>
            </a:extLst>
          </p:cNvPr>
          <p:cNvSpPr/>
          <p:nvPr/>
        </p:nvSpPr>
        <p:spPr>
          <a:xfrm>
            <a:off x="7833360" y="844826"/>
            <a:ext cx="5176104" cy="51683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BAC097A6-759B-42D1-AE54-5D6D44588EC7}"/>
              </a:ext>
            </a:extLst>
          </p:cNvPr>
          <p:cNvSpPr txBox="1"/>
          <p:nvPr/>
        </p:nvSpPr>
        <p:spPr>
          <a:xfrm>
            <a:off x="8100072" y="2659557"/>
            <a:ext cx="379189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QUAIS OS STATUS?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86BA45C1-EFDA-4B5B-8A05-969F14B2BD8F}"/>
              </a:ext>
            </a:extLst>
          </p:cNvPr>
          <p:cNvSpPr txBox="1"/>
          <p:nvPr/>
        </p:nvSpPr>
        <p:spPr>
          <a:xfrm>
            <a:off x="569361" y="1281813"/>
            <a:ext cx="51761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Dias de </a:t>
            </a:r>
            <a:r>
              <a:rPr lang="pt-BR" sz="2500" b="1" dirty="0" smtClean="0">
                <a:solidFill>
                  <a:prstClr val="black"/>
                </a:solidFill>
                <a:latin typeface="Calibri" panose="020F0502020204030204"/>
              </a:rPr>
              <a:t>curso:</a:t>
            </a:r>
            <a:r>
              <a:rPr kumimoji="0" lang="pt-BR" sz="2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pt-BR" sz="2500" b="1" dirty="0" smtClean="0">
                <a:solidFill>
                  <a:prstClr val="black"/>
                </a:solidFill>
                <a:latin typeface="Calibri" panose="020F0502020204030204"/>
              </a:rPr>
              <a:t>180</a:t>
            </a:r>
            <a:r>
              <a:rPr kumimoji="0" lang="pt-BR" sz="2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dias úteis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421CD14B-5541-4340-B2E5-8BD6957C3E4A}"/>
              </a:ext>
            </a:extLst>
          </p:cNvPr>
          <p:cNvSpPr txBox="1"/>
          <p:nvPr/>
        </p:nvSpPr>
        <p:spPr>
          <a:xfrm>
            <a:off x="569361" y="3276107"/>
            <a:ext cx="10705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Status</a:t>
            </a:r>
          </a:p>
        </p:txBody>
      </p:sp>
      <p:sp>
        <p:nvSpPr>
          <p:cNvPr id="3" name="Chave Esquerda 2">
            <a:extLst>
              <a:ext uri="{FF2B5EF4-FFF2-40B4-BE49-F238E27FC236}">
                <a16:creationId xmlns:a16="http://schemas.microsoft.com/office/drawing/2014/main" xmlns="" id="{7D5DE5D5-7C84-4E9D-99F0-89385D694BFD}"/>
              </a:ext>
            </a:extLst>
          </p:cNvPr>
          <p:cNvSpPr/>
          <p:nvPr/>
        </p:nvSpPr>
        <p:spPr>
          <a:xfrm>
            <a:off x="1639958" y="2674777"/>
            <a:ext cx="258417" cy="1679713"/>
          </a:xfrm>
          <a:prstGeom prst="leftBrace">
            <a:avLst/>
          </a:prstGeom>
          <a:noFill/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6E242C39-02BD-4D22-958B-13021EDE315D}"/>
              </a:ext>
            </a:extLst>
          </p:cNvPr>
          <p:cNvSpPr txBox="1"/>
          <p:nvPr/>
        </p:nvSpPr>
        <p:spPr>
          <a:xfrm>
            <a:off x="1898375" y="2587735"/>
            <a:ext cx="14411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Presença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D694CF51-84EE-4089-9188-B250EB0FA7A3}"/>
              </a:ext>
            </a:extLst>
          </p:cNvPr>
          <p:cNvSpPr txBox="1"/>
          <p:nvPr/>
        </p:nvSpPr>
        <p:spPr>
          <a:xfrm>
            <a:off x="1898374" y="3276107"/>
            <a:ext cx="17294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Meia-Falta;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C0E99851-75AB-4BBF-9E38-5CCD69B1AA8B}"/>
              </a:ext>
            </a:extLst>
          </p:cNvPr>
          <p:cNvSpPr txBox="1"/>
          <p:nvPr/>
        </p:nvSpPr>
        <p:spPr>
          <a:xfrm>
            <a:off x="1898374" y="3909951"/>
            <a:ext cx="8647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Falta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C7004802-A2DB-496F-A7BE-C7C8591E5879}"/>
              </a:ext>
            </a:extLst>
          </p:cNvPr>
          <p:cNvSpPr txBox="1"/>
          <p:nvPr/>
        </p:nvSpPr>
        <p:spPr>
          <a:xfrm>
            <a:off x="3791910" y="3276106"/>
            <a:ext cx="32178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Meia-Faltas = 1 Falta</a:t>
            </a:r>
          </a:p>
        </p:txBody>
      </p:sp>
    </p:spTree>
    <p:extLst>
      <p:ext uri="{BB962C8B-B14F-4D97-AF65-F5344CB8AC3E}">
        <p14:creationId xmlns:p14="http://schemas.microsoft.com/office/powerpoint/2010/main" val="321107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14B4712C-7DB3-46CF-B3D2-A24AE3F1A326}"/>
              </a:ext>
            </a:extLst>
          </p:cNvPr>
          <p:cNvSpPr/>
          <p:nvPr/>
        </p:nvSpPr>
        <p:spPr>
          <a:xfrm>
            <a:off x="300038" y="365903"/>
            <a:ext cx="8864282" cy="6066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D9D48833-AE5E-480B-8DA9-7B73023E86D4}"/>
              </a:ext>
            </a:extLst>
          </p:cNvPr>
          <p:cNvSpPr/>
          <p:nvPr/>
        </p:nvSpPr>
        <p:spPr>
          <a:xfrm>
            <a:off x="7833360" y="844826"/>
            <a:ext cx="5176104" cy="51683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BAC097A6-759B-42D1-AE54-5D6D44588EC7}"/>
              </a:ext>
            </a:extLst>
          </p:cNvPr>
          <p:cNvSpPr txBox="1"/>
          <p:nvPr/>
        </p:nvSpPr>
        <p:spPr>
          <a:xfrm>
            <a:off x="8100072" y="2659557"/>
            <a:ext cx="379189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QUAIS OS STATUS?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86BA45C1-EFDA-4B5B-8A05-969F14B2BD8F}"/>
              </a:ext>
            </a:extLst>
          </p:cNvPr>
          <p:cNvSpPr txBox="1"/>
          <p:nvPr/>
        </p:nvSpPr>
        <p:spPr>
          <a:xfrm>
            <a:off x="569361" y="1281813"/>
            <a:ext cx="51761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Dias </a:t>
            </a:r>
            <a:r>
              <a:rPr kumimoji="0" lang="pt-BR" sz="2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</a:t>
            </a:r>
            <a:r>
              <a:rPr kumimoji="0" lang="pt-BR" sz="25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curso</a:t>
            </a:r>
            <a:r>
              <a:rPr kumimoji="0" lang="pt-BR" sz="2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lang="pt-BR" sz="2500" b="1" dirty="0" smtClean="0">
                <a:solidFill>
                  <a:prstClr val="black"/>
                </a:solidFill>
                <a:latin typeface="Calibri" panose="020F0502020204030204"/>
              </a:rPr>
              <a:t>180</a:t>
            </a:r>
            <a:r>
              <a:rPr kumimoji="0" lang="pt-BR" sz="2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dias úteis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421CD14B-5541-4340-B2E5-8BD6957C3E4A}"/>
              </a:ext>
            </a:extLst>
          </p:cNvPr>
          <p:cNvSpPr txBox="1"/>
          <p:nvPr/>
        </p:nvSpPr>
        <p:spPr>
          <a:xfrm>
            <a:off x="569361" y="3276107"/>
            <a:ext cx="10705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Status</a:t>
            </a:r>
          </a:p>
        </p:txBody>
      </p:sp>
      <p:sp>
        <p:nvSpPr>
          <p:cNvPr id="3" name="Chave Esquerda 2">
            <a:extLst>
              <a:ext uri="{FF2B5EF4-FFF2-40B4-BE49-F238E27FC236}">
                <a16:creationId xmlns:a16="http://schemas.microsoft.com/office/drawing/2014/main" xmlns="" id="{7D5DE5D5-7C84-4E9D-99F0-89385D694BFD}"/>
              </a:ext>
            </a:extLst>
          </p:cNvPr>
          <p:cNvSpPr/>
          <p:nvPr/>
        </p:nvSpPr>
        <p:spPr>
          <a:xfrm>
            <a:off x="1639958" y="2674777"/>
            <a:ext cx="258417" cy="1679713"/>
          </a:xfrm>
          <a:prstGeom prst="leftBrac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6E242C39-02BD-4D22-958B-13021EDE315D}"/>
              </a:ext>
            </a:extLst>
          </p:cNvPr>
          <p:cNvSpPr txBox="1"/>
          <p:nvPr/>
        </p:nvSpPr>
        <p:spPr>
          <a:xfrm>
            <a:off x="1898375" y="2587735"/>
            <a:ext cx="14411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Presença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D694CF51-84EE-4089-9188-B250EB0FA7A3}"/>
              </a:ext>
            </a:extLst>
          </p:cNvPr>
          <p:cNvSpPr txBox="1"/>
          <p:nvPr/>
        </p:nvSpPr>
        <p:spPr>
          <a:xfrm>
            <a:off x="1898374" y="3276107"/>
            <a:ext cx="17294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Meia-Falta;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C0E99851-75AB-4BBF-9E38-5CCD69B1AA8B}"/>
              </a:ext>
            </a:extLst>
          </p:cNvPr>
          <p:cNvSpPr txBox="1"/>
          <p:nvPr/>
        </p:nvSpPr>
        <p:spPr>
          <a:xfrm>
            <a:off x="1898374" y="3909951"/>
            <a:ext cx="8647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Falta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D7F4ECFA-05DF-40AB-A165-4D47C33C537C}"/>
              </a:ext>
            </a:extLst>
          </p:cNvPr>
          <p:cNvSpPr txBox="1"/>
          <p:nvPr/>
        </p:nvSpPr>
        <p:spPr>
          <a:xfrm>
            <a:off x="569361" y="5192713"/>
            <a:ext cx="59805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Abandono: </a:t>
            </a:r>
            <a:r>
              <a:rPr lang="pt-BR" sz="2500" b="1" noProof="0" dirty="0" smtClean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pt-BR" sz="2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faltas (10%)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C7004802-A2DB-496F-A7BE-C7C8591E5879}"/>
              </a:ext>
            </a:extLst>
          </p:cNvPr>
          <p:cNvSpPr txBox="1"/>
          <p:nvPr/>
        </p:nvSpPr>
        <p:spPr>
          <a:xfrm>
            <a:off x="3791910" y="3276106"/>
            <a:ext cx="32178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Meia-Faltas = 1 Falta</a:t>
            </a:r>
          </a:p>
        </p:txBody>
      </p:sp>
    </p:spTree>
    <p:extLst>
      <p:ext uri="{BB962C8B-B14F-4D97-AF65-F5344CB8AC3E}">
        <p14:creationId xmlns:p14="http://schemas.microsoft.com/office/powerpoint/2010/main" val="84866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14B4712C-7DB3-46CF-B3D2-A24AE3F1A326}"/>
              </a:ext>
            </a:extLst>
          </p:cNvPr>
          <p:cNvSpPr/>
          <p:nvPr/>
        </p:nvSpPr>
        <p:spPr>
          <a:xfrm>
            <a:off x="300038" y="395722"/>
            <a:ext cx="8864282" cy="6066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D9D48833-AE5E-480B-8DA9-7B73023E86D4}"/>
              </a:ext>
            </a:extLst>
          </p:cNvPr>
          <p:cNvSpPr/>
          <p:nvPr/>
        </p:nvSpPr>
        <p:spPr>
          <a:xfrm>
            <a:off x="7833360" y="844826"/>
            <a:ext cx="5176104" cy="516834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BAC097A6-759B-42D1-AE54-5D6D44588EC7}"/>
              </a:ext>
            </a:extLst>
          </p:cNvPr>
          <p:cNvSpPr txBox="1"/>
          <p:nvPr/>
        </p:nvSpPr>
        <p:spPr>
          <a:xfrm>
            <a:off x="8100072" y="2659557"/>
            <a:ext cx="379189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700" dirty="0">
                <a:solidFill>
                  <a:prstClr val="white"/>
                </a:solidFill>
                <a:latin typeface="Calibri" panose="020F0502020204030204"/>
              </a:rPr>
              <a:t>COMO CALCULA</a:t>
            </a:r>
            <a:r>
              <a:rPr kumimoji="0" lang="pt-BR" sz="4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86BA45C1-EFDA-4B5B-8A05-969F14B2BD8F}"/>
              </a:ext>
            </a:extLst>
          </p:cNvPr>
          <p:cNvSpPr txBox="1"/>
          <p:nvPr/>
        </p:nvSpPr>
        <p:spPr>
          <a:xfrm>
            <a:off x="569360" y="1290580"/>
            <a:ext cx="67259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Somamos a duração de todas as atividades do dia</a:t>
            </a:r>
          </a:p>
        </p:txBody>
      </p:sp>
    </p:spTree>
    <p:extLst>
      <p:ext uri="{BB962C8B-B14F-4D97-AF65-F5344CB8AC3E}">
        <p14:creationId xmlns:p14="http://schemas.microsoft.com/office/powerpoint/2010/main" val="3332477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14B4712C-7DB3-46CF-B3D2-A24AE3F1A326}"/>
              </a:ext>
            </a:extLst>
          </p:cNvPr>
          <p:cNvSpPr/>
          <p:nvPr/>
        </p:nvSpPr>
        <p:spPr>
          <a:xfrm>
            <a:off x="300038" y="395722"/>
            <a:ext cx="8864282" cy="6066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D9D48833-AE5E-480B-8DA9-7B73023E86D4}"/>
              </a:ext>
            </a:extLst>
          </p:cNvPr>
          <p:cNvSpPr/>
          <p:nvPr/>
        </p:nvSpPr>
        <p:spPr>
          <a:xfrm>
            <a:off x="7833360" y="844826"/>
            <a:ext cx="5176104" cy="516834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BAC097A6-759B-42D1-AE54-5D6D44588EC7}"/>
              </a:ext>
            </a:extLst>
          </p:cNvPr>
          <p:cNvSpPr txBox="1"/>
          <p:nvPr/>
        </p:nvSpPr>
        <p:spPr>
          <a:xfrm>
            <a:off x="8100072" y="2659557"/>
            <a:ext cx="379189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COMO CALCULA?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86BA45C1-EFDA-4B5B-8A05-969F14B2BD8F}"/>
              </a:ext>
            </a:extLst>
          </p:cNvPr>
          <p:cNvSpPr txBox="1"/>
          <p:nvPr/>
        </p:nvSpPr>
        <p:spPr>
          <a:xfrm>
            <a:off x="569360" y="1290580"/>
            <a:ext cx="67259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Somamos a duração de todas as atividades do dia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F51F1AFF-329E-4171-B264-8351A136D546}"/>
              </a:ext>
            </a:extLst>
          </p:cNvPr>
          <p:cNvSpPr txBox="1"/>
          <p:nvPr/>
        </p:nvSpPr>
        <p:spPr>
          <a:xfrm>
            <a:off x="1588977" y="2080269"/>
            <a:ext cx="11699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&lt;50min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CFAAF5FB-7C71-4E11-B32F-21CB90D0F664}"/>
              </a:ext>
            </a:extLst>
          </p:cNvPr>
          <p:cNvSpPr txBox="1"/>
          <p:nvPr/>
        </p:nvSpPr>
        <p:spPr>
          <a:xfrm>
            <a:off x="5221280" y="2080269"/>
            <a:ext cx="11699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&gt;50min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xmlns="" id="{FED575C2-9134-4BA3-8C33-588C09333AAF}"/>
              </a:ext>
            </a:extLst>
          </p:cNvPr>
          <p:cNvCxnSpPr>
            <a:cxnSpLocks/>
          </p:cNvCxnSpPr>
          <p:nvPr/>
        </p:nvCxnSpPr>
        <p:spPr>
          <a:xfrm>
            <a:off x="3932341" y="2196548"/>
            <a:ext cx="12190" cy="4072705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xmlns="" id="{D74E6926-A689-4DDB-9E56-EA7E1BA18BA4}"/>
              </a:ext>
            </a:extLst>
          </p:cNvPr>
          <p:cNvSpPr txBox="1"/>
          <p:nvPr/>
        </p:nvSpPr>
        <p:spPr>
          <a:xfrm>
            <a:off x="559812" y="2455868"/>
            <a:ext cx="322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Exemplo: 40min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xmlns="" id="{F0B862C2-052D-4B2C-895F-F58A9605857C}"/>
              </a:ext>
            </a:extLst>
          </p:cNvPr>
          <p:cNvSpPr txBox="1"/>
          <p:nvPr/>
        </p:nvSpPr>
        <p:spPr>
          <a:xfrm>
            <a:off x="4192115" y="2455868"/>
            <a:ext cx="322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Exemplo: 250min</a:t>
            </a:r>
          </a:p>
        </p:txBody>
      </p:sp>
    </p:spTree>
    <p:extLst>
      <p:ext uri="{BB962C8B-B14F-4D97-AF65-F5344CB8AC3E}">
        <p14:creationId xmlns:p14="http://schemas.microsoft.com/office/powerpoint/2010/main" val="2060158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14B4712C-7DB3-46CF-B3D2-A24AE3F1A326}"/>
              </a:ext>
            </a:extLst>
          </p:cNvPr>
          <p:cNvSpPr/>
          <p:nvPr/>
        </p:nvSpPr>
        <p:spPr>
          <a:xfrm>
            <a:off x="300038" y="395722"/>
            <a:ext cx="8864282" cy="6066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D9D48833-AE5E-480B-8DA9-7B73023E86D4}"/>
              </a:ext>
            </a:extLst>
          </p:cNvPr>
          <p:cNvSpPr/>
          <p:nvPr/>
        </p:nvSpPr>
        <p:spPr>
          <a:xfrm>
            <a:off x="7833360" y="844826"/>
            <a:ext cx="5176104" cy="516834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BAC097A6-759B-42D1-AE54-5D6D44588EC7}"/>
              </a:ext>
            </a:extLst>
          </p:cNvPr>
          <p:cNvSpPr txBox="1"/>
          <p:nvPr/>
        </p:nvSpPr>
        <p:spPr>
          <a:xfrm>
            <a:off x="8100072" y="2659557"/>
            <a:ext cx="379189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COMO CALCULA?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86BA45C1-EFDA-4B5B-8A05-969F14B2BD8F}"/>
              </a:ext>
            </a:extLst>
          </p:cNvPr>
          <p:cNvSpPr txBox="1"/>
          <p:nvPr/>
        </p:nvSpPr>
        <p:spPr>
          <a:xfrm>
            <a:off x="569360" y="1290580"/>
            <a:ext cx="67259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Somamos a duração de todas as atividades do dia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F51F1AFF-329E-4171-B264-8351A136D546}"/>
              </a:ext>
            </a:extLst>
          </p:cNvPr>
          <p:cNvSpPr txBox="1"/>
          <p:nvPr/>
        </p:nvSpPr>
        <p:spPr>
          <a:xfrm>
            <a:off x="1588977" y="2080269"/>
            <a:ext cx="11699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&lt;50min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CFAAF5FB-7C71-4E11-B32F-21CB90D0F664}"/>
              </a:ext>
            </a:extLst>
          </p:cNvPr>
          <p:cNvSpPr txBox="1"/>
          <p:nvPr/>
        </p:nvSpPr>
        <p:spPr>
          <a:xfrm>
            <a:off x="5221280" y="2080269"/>
            <a:ext cx="11699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&gt;50min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xmlns="" id="{FED575C2-9134-4BA3-8C33-588C09333AAF}"/>
              </a:ext>
            </a:extLst>
          </p:cNvPr>
          <p:cNvCxnSpPr>
            <a:cxnSpLocks/>
          </p:cNvCxnSpPr>
          <p:nvPr/>
        </p:nvCxnSpPr>
        <p:spPr>
          <a:xfrm>
            <a:off x="3932341" y="2196548"/>
            <a:ext cx="12190" cy="4072705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27986715-9B66-478E-8768-6E94F1649E56}"/>
              </a:ext>
            </a:extLst>
          </p:cNvPr>
          <p:cNvSpPr txBox="1"/>
          <p:nvPr/>
        </p:nvSpPr>
        <p:spPr>
          <a:xfrm>
            <a:off x="559431" y="2859510"/>
            <a:ext cx="32283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Presença: ausência de no máximo 15min do dia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3C1DDBBC-1438-475B-A901-B35CB3AD173B}"/>
              </a:ext>
            </a:extLst>
          </p:cNvPr>
          <p:cNvSpPr txBox="1"/>
          <p:nvPr/>
        </p:nvSpPr>
        <p:spPr>
          <a:xfrm>
            <a:off x="4191734" y="2859509"/>
            <a:ext cx="32283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Presença: ausência de no máximo 10% do dia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xmlns="" id="{D74E6926-A689-4DDB-9E56-EA7E1BA18BA4}"/>
              </a:ext>
            </a:extLst>
          </p:cNvPr>
          <p:cNvSpPr txBox="1"/>
          <p:nvPr/>
        </p:nvSpPr>
        <p:spPr>
          <a:xfrm>
            <a:off x="559812" y="2455868"/>
            <a:ext cx="322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Exemplo: 40min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xmlns="" id="{F0B862C2-052D-4B2C-895F-F58A9605857C}"/>
              </a:ext>
            </a:extLst>
          </p:cNvPr>
          <p:cNvSpPr txBox="1"/>
          <p:nvPr/>
        </p:nvSpPr>
        <p:spPr>
          <a:xfrm>
            <a:off x="4192115" y="2455868"/>
            <a:ext cx="322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Exemplo: 250min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xmlns="" id="{4C796646-9E4D-4465-BED1-50275490E73B}"/>
              </a:ext>
            </a:extLst>
          </p:cNvPr>
          <p:cNvSpPr txBox="1"/>
          <p:nvPr/>
        </p:nvSpPr>
        <p:spPr>
          <a:xfrm>
            <a:off x="502031" y="3513434"/>
            <a:ext cx="322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Exemplo: &gt;25min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xmlns="" id="{CD1F4043-C649-4436-B998-E8179475D734}"/>
              </a:ext>
            </a:extLst>
          </p:cNvPr>
          <p:cNvSpPr txBox="1"/>
          <p:nvPr/>
        </p:nvSpPr>
        <p:spPr>
          <a:xfrm>
            <a:off x="4143657" y="3513434"/>
            <a:ext cx="322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Exemplo: &gt;225min</a:t>
            </a:r>
          </a:p>
        </p:txBody>
      </p:sp>
    </p:spTree>
    <p:extLst>
      <p:ext uri="{BB962C8B-B14F-4D97-AF65-F5344CB8AC3E}">
        <p14:creationId xmlns:p14="http://schemas.microsoft.com/office/powerpoint/2010/main" val="980750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14B4712C-7DB3-46CF-B3D2-A24AE3F1A326}"/>
              </a:ext>
            </a:extLst>
          </p:cNvPr>
          <p:cNvSpPr/>
          <p:nvPr/>
        </p:nvSpPr>
        <p:spPr>
          <a:xfrm>
            <a:off x="300038" y="395722"/>
            <a:ext cx="8864282" cy="6066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D9D48833-AE5E-480B-8DA9-7B73023E86D4}"/>
              </a:ext>
            </a:extLst>
          </p:cNvPr>
          <p:cNvSpPr/>
          <p:nvPr/>
        </p:nvSpPr>
        <p:spPr>
          <a:xfrm>
            <a:off x="7833360" y="844826"/>
            <a:ext cx="5176104" cy="516834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BAC097A6-759B-42D1-AE54-5D6D44588EC7}"/>
              </a:ext>
            </a:extLst>
          </p:cNvPr>
          <p:cNvSpPr txBox="1"/>
          <p:nvPr/>
        </p:nvSpPr>
        <p:spPr>
          <a:xfrm>
            <a:off x="8100072" y="2659557"/>
            <a:ext cx="379189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COMO CALCULA?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86BA45C1-EFDA-4B5B-8A05-969F14B2BD8F}"/>
              </a:ext>
            </a:extLst>
          </p:cNvPr>
          <p:cNvSpPr txBox="1"/>
          <p:nvPr/>
        </p:nvSpPr>
        <p:spPr>
          <a:xfrm>
            <a:off x="569360" y="1290580"/>
            <a:ext cx="67259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Somamos a duração de todas as atividades do dia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F51F1AFF-329E-4171-B264-8351A136D546}"/>
              </a:ext>
            </a:extLst>
          </p:cNvPr>
          <p:cNvSpPr txBox="1"/>
          <p:nvPr/>
        </p:nvSpPr>
        <p:spPr>
          <a:xfrm>
            <a:off x="1588977" y="2080269"/>
            <a:ext cx="11699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&lt;50min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CFAAF5FB-7C71-4E11-B32F-21CB90D0F664}"/>
              </a:ext>
            </a:extLst>
          </p:cNvPr>
          <p:cNvSpPr txBox="1"/>
          <p:nvPr/>
        </p:nvSpPr>
        <p:spPr>
          <a:xfrm>
            <a:off x="5221280" y="2080269"/>
            <a:ext cx="11699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&gt;50min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xmlns="" id="{FED575C2-9134-4BA3-8C33-588C09333AAF}"/>
              </a:ext>
            </a:extLst>
          </p:cNvPr>
          <p:cNvCxnSpPr>
            <a:cxnSpLocks/>
          </p:cNvCxnSpPr>
          <p:nvPr/>
        </p:nvCxnSpPr>
        <p:spPr>
          <a:xfrm>
            <a:off x="3932341" y="2196548"/>
            <a:ext cx="12190" cy="4072705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27986715-9B66-478E-8768-6E94F1649E56}"/>
              </a:ext>
            </a:extLst>
          </p:cNvPr>
          <p:cNvSpPr txBox="1"/>
          <p:nvPr/>
        </p:nvSpPr>
        <p:spPr>
          <a:xfrm>
            <a:off x="559431" y="2859510"/>
            <a:ext cx="32283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Presença: ausência de no máximo 15min do dia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3C1DDBBC-1438-475B-A901-B35CB3AD173B}"/>
              </a:ext>
            </a:extLst>
          </p:cNvPr>
          <p:cNvSpPr txBox="1"/>
          <p:nvPr/>
        </p:nvSpPr>
        <p:spPr>
          <a:xfrm>
            <a:off x="4191734" y="2859509"/>
            <a:ext cx="32283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Presença: ausência de no máximo 10% do dia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xmlns="" id="{D74E6926-A689-4DDB-9E56-EA7E1BA18BA4}"/>
              </a:ext>
            </a:extLst>
          </p:cNvPr>
          <p:cNvSpPr txBox="1"/>
          <p:nvPr/>
        </p:nvSpPr>
        <p:spPr>
          <a:xfrm>
            <a:off x="559812" y="2455868"/>
            <a:ext cx="322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Exemplo: 40min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xmlns="" id="{F0B862C2-052D-4B2C-895F-F58A9605857C}"/>
              </a:ext>
            </a:extLst>
          </p:cNvPr>
          <p:cNvSpPr txBox="1"/>
          <p:nvPr/>
        </p:nvSpPr>
        <p:spPr>
          <a:xfrm>
            <a:off x="4192115" y="2455868"/>
            <a:ext cx="322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Exemplo: 250min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xmlns="" id="{4C796646-9E4D-4465-BED1-50275490E73B}"/>
              </a:ext>
            </a:extLst>
          </p:cNvPr>
          <p:cNvSpPr txBox="1"/>
          <p:nvPr/>
        </p:nvSpPr>
        <p:spPr>
          <a:xfrm>
            <a:off x="502031" y="3513434"/>
            <a:ext cx="322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Exemplo: &gt;25min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xmlns="" id="{CD1F4043-C649-4436-B998-E8179475D734}"/>
              </a:ext>
            </a:extLst>
          </p:cNvPr>
          <p:cNvSpPr txBox="1"/>
          <p:nvPr/>
        </p:nvSpPr>
        <p:spPr>
          <a:xfrm>
            <a:off x="4143657" y="3513434"/>
            <a:ext cx="322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Exemplo: &gt;225min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xmlns="" id="{6122EB59-16DA-43F7-BFF8-D79641DCD6A5}"/>
              </a:ext>
            </a:extLst>
          </p:cNvPr>
          <p:cNvSpPr txBox="1"/>
          <p:nvPr/>
        </p:nvSpPr>
        <p:spPr>
          <a:xfrm>
            <a:off x="665089" y="4006969"/>
            <a:ext cx="32283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Meia-Falta: ausência maior que 15min do dia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xmlns="" id="{4A21C798-13F6-4AEE-A385-904D57B9F2CB}"/>
              </a:ext>
            </a:extLst>
          </p:cNvPr>
          <p:cNvSpPr txBox="1"/>
          <p:nvPr/>
        </p:nvSpPr>
        <p:spPr>
          <a:xfrm>
            <a:off x="4297392" y="4006968"/>
            <a:ext cx="32283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Meia-Falta: ausência entre 10% e 50% do dia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xmlns="" id="{F7EE1590-8BB7-469D-9AC6-AC4D32641298}"/>
              </a:ext>
            </a:extLst>
          </p:cNvPr>
          <p:cNvSpPr txBox="1"/>
          <p:nvPr/>
        </p:nvSpPr>
        <p:spPr>
          <a:xfrm>
            <a:off x="607689" y="4660893"/>
            <a:ext cx="322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Exemplo: 1min – 25min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xmlns="" id="{07C3E48E-4A9D-46DD-A45D-3615DFA0E845}"/>
              </a:ext>
            </a:extLst>
          </p:cNvPr>
          <p:cNvSpPr txBox="1"/>
          <p:nvPr/>
        </p:nvSpPr>
        <p:spPr>
          <a:xfrm>
            <a:off x="4249315" y="4660893"/>
            <a:ext cx="322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Exemplo: 125 - 225min</a:t>
            </a:r>
          </a:p>
        </p:txBody>
      </p:sp>
    </p:spTree>
    <p:extLst>
      <p:ext uri="{BB962C8B-B14F-4D97-AF65-F5344CB8AC3E}">
        <p14:creationId xmlns:p14="http://schemas.microsoft.com/office/powerpoint/2010/main" val="3365726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14B4712C-7DB3-46CF-B3D2-A24AE3F1A326}"/>
              </a:ext>
            </a:extLst>
          </p:cNvPr>
          <p:cNvSpPr/>
          <p:nvPr/>
        </p:nvSpPr>
        <p:spPr>
          <a:xfrm>
            <a:off x="300038" y="395722"/>
            <a:ext cx="8864282" cy="6066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D9D48833-AE5E-480B-8DA9-7B73023E86D4}"/>
              </a:ext>
            </a:extLst>
          </p:cNvPr>
          <p:cNvSpPr/>
          <p:nvPr/>
        </p:nvSpPr>
        <p:spPr>
          <a:xfrm>
            <a:off x="7833360" y="844826"/>
            <a:ext cx="5176104" cy="516834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BAC097A6-759B-42D1-AE54-5D6D44588EC7}"/>
              </a:ext>
            </a:extLst>
          </p:cNvPr>
          <p:cNvSpPr txBox="1"/>
          <p:nvPr/>
        </p:nvSpPr>
        <p:spPr>
          <a:xfrm>
            <a:off x="8100072" y="2659557"/>
            <a:ext cx="379189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COMO CALCULA?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86BA45C1-EFDA-4B5B-8A05-969F14B2BD8F}"/>
              </a:ext>
            </a:extLst>
          </p:cNvPr>
          <p:cNvSpPr txBox="1"/>
          <p:nvPr/>
        </p:nvSpPr>
        <p:spPr>
          <a:xfrm>
            <a:off x="569360" y="1290580"/>
            <a:ext cx="67259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Somamos a duração de todas as atividades do dia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F51F1AFF-329E-4171-B264-8351A136D546}"/>
              </a:ext>
            </a:extLst>
          </p:cNvPr>
          <p:cNvSpPr txBox="1"/>
          <p:nvPr/>
        </p:nvSpPr>
        <p:spPr>
          <a:xfrm>
            <a:off x="1588977" y="2080269"/>
            <a:ext cx="11699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&lt;50min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CFAAF5FB-7C71-4E11-B32F-21CB90D0F664}"/>
              </a:ext>
            </a:extLst>
          </p:cNvPr>
          <p:cNvSpPr txBox="1"/>
          <p:nvPr/>
        </p:nvSpPr>
        <p:spPr>
          <a:xfrm>
            <a:off x="5221280" y="2080269"/>
            <a:ext cx="11699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&gt;50min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xmlns="" id="{FED575C2-9134-4BA3-8C33-588C09333AAF}"/>
              </a:ext>
            </a:extLst>
          </p:cNvPr>
          <p:cNvCxnSpPr>
            <a:cxnSpLocks/>
          </p:cNvCxnSpPr>
          <p:nvPr/>
        </p:nvCxnSpPr>
        <p:spPr>
          <a:xfrm>
            <a:off x="3932341" y="2196548"/>
            <a:ext cx="12190" cy="4072705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27986715-9B66-478E-8768-6E94F1649E56}"/>
              </a:ext>
            </a:extLst>
          </p:cNvPr>
          <p:cNvSpPr txBox="1"/>
          <p:nvPr/>
        </p:nvSpPr>
        <p:spPr>
          <a:xfrm>
            <a:off x="559431" y="2859510"/>
            <a:ext cx="32283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Presença: ausência de no máximo 15min do dia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3C1DDBBC-1438-475B-A901-B35CB3AD173B}"/>
              </a:ext>
            </a:extLst>
          </p:cNvPr>
          <p:cNvSpPr txBox="1"/>
          <p:nvPr/>
        </p:nvSpPr>
        <p:spPr>
          <a:xfrm>
            <a:off x="4191734" y="2859509"/>
            <a:ext cx="32283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Presença: ausência de no máximo 10% do dia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xmlns="" id="{D74E6926-A689-4DDB-9E56-EA7E1BA18BA4}"/>
              </a:ext>
            </a:extLst>
          </p:cNvPr>
          <p:cNvSpPr txBox="1"/>
          <p:nvPr/>
        </p:nvSpPr>
        <p:spPr>
          <a:xfrm>
            <a:off x="559812" y="2455868"/>
            <a:ext cx="322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Exemplo: 40min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xmlns="" id="{F0B862C2-052D-4B2C-895F-F58A9605857C}"/>
              </a:ext>
            </a:extLst>
          </p:cNvPr>
          <p:cNvSpPr txBox="1"/>
          <p:nvPr/>
        </p:nvSpPr>
        <p:spPr>
          <a:xfrm>
            <a:off x="4192115" y="2455868"/>
            <a:ext cx="322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Exemplo: 250min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xmlns="" id="{4C796646-9E4D-4465-BED1-50275490E73B}"/>
              </a:ext>
            </a:extLst>
          </p:cNvPr>
          <p:cNvSpPr txBox="1"/>
          <p:nvPr/>
        </p:nvSpPr>
        <p:spPr>
          <a:xfrm>
            <a:off x="502031" y="3513434"/>
            <a:ext cx="322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Exemplo: &gt;25min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xmlns="" id="{CD1F4043-C649-4436-B998-E8179475D734}"/>
              </a:ext>
            </a:extLst>
          </p:cNvPr>
          <p:cNvSpPr txBox="1"/>
          <p:nvPr/>
        </p:nvSpPr>
        <p:spPr>
          <a:xfrm>
            <a:off x="4143657" y="3513434"/>
            <a:ext cx="322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Exemplo: &gt;225min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xmlns="" id="{6122EB59-16DA-43F7-BFF8-D79641DCD6A5}"/>
              </a:ext>
            </a:extLst>
          </p:cNvPr>
          <p:cNvSpPr txBox="1"/>
          <p:nvPr/>
        </p:nvSpPr>
        <p:spPr>
          <a:xfrm>
            <a:off x="665089" y="4006969"/>
            <a:ext cx="32283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Meia-Falta: ausência maior que 15min do dia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xmlns="" id="{4A21C798-13F6-4AEE-A385-904D57B9F2CB}"/>
              </a:ext>
            </a:extLst>
          </p:cNvPr>
          <p:cNvSpPr txBox="1"/>
          <p:nvPr/>
        </p:nvSpPr>
        <p:spPr>
          <a:xfrm>
            <a:off x="4297392" y="4006968"/>
            <a:ext cx="32283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Meia-Falta: ausência entre 10% e 50% do dia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xmlns="" id="{F7EE1590-8BB7-469D-9AC6-AC4D32641298}"/>
              </a:ext>
            </a:extLst>
          </p:cNvPr>
          <p:cNvSpPr txBox="1"/>
          <p:nvPr/>
        </p:nvSpPr>
        <p:spPr>
          <a:xfrm>
            <a:off x="607689" y="4660893"/>
            <a:ext cx="322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Exemplo: 1min – 25min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xmlns="" id="{07C3E48E-4A9D-46DD-A45D-3615DFA0E845}"/>
              </a:ext>
            </a:extLst>
          </p:cNvPr>
          <p:cNvSpPr txBox="1"/>
          <p:nvPr/>
        </p:nvSpPr>
        <p:spPr>
          <a:xfrm>
            <a:off x="4249315" y="4660893"/>
            <a:ext cx="322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Exemplo: 125 - 225min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xmlns="" id="{98818924-3E66-450E-8962-2CB6FEC0A9F8}"/>
              </a:ext>
            </a:extLst>
          </p:cNvPr>
          <p:cNvSpPr txBox="1"/>
          <p:nvPr/>
        </p:nvSpPr>
        <p:spPr>
          <a:xfrm>
            <a:off x="716213" y="5245997"/>
            <a:ext cx="32283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Falta: não comparecimento ao dia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xmlns="" id="{9041A6E9-02A5-4E35-9881-1CDAD4A5176D}"/>
              </a:ext>
            </a:extLst>
          </p:cNvPr>
          <p:cNvSpPr txBox="1"/>
          <p:nvPr/>
        </p:nvSpPr>
        <p:spPr>
          <a:xfrm>
            <a:off x="4348516" y="5245996"/>
            <a:ext cx="32283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Falta: ausência maior que 50% do dia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xmlns="" id="{98F05EA3-A9BD-4B08-96BC-A06EBFC94958}"/>
              </a:ext>
            </a:extLst>
          </p:cNvPr>
          <p:cNvSpPr txBox="1"/>
          <p:nvPr/>
        </p:nvSpPr>
        <p:spPr>
          <a:xfrm>
            <a:off x="4300439" y="5899921"/>
            <a:ext cx="322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Exemplo: &lt;125min</a:t>
            </a:r>
          </a:p>
        </p:txBody>
      </p:sp>
    </p:spTree>
    <p:extLst>
      <p:ext uri="{BB962C8B-B14F-4D97-AF65-F5344CB8AC3E}">
        <p14:creationId xmlns:p14="http://schemas.microsoft.com/office/powerpoint/2010/main" val="382642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2CEA1"/>
      </a:accent1>
      <a:accent2>
        <a:srgbClr val="262626"/>
      </a:accent2>
      <a:accent3>
        <a:srgbClr val="F02089"/>
      </a:accent3>
      <a:accent4>
        <a:srgbClr val="8A649F"/>
      </a:accent4>
      <a:accent5>
        <a:srgbClr val="858F97"/>
      </a:accent5>
      <a:accent6>
        <a:srgbClr val="59595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8859</TotalTime>
  <Words>412</Words>
  <Application>Microsoft Office PowerPoint</Application>
  <PresentationFormat>Personalizar</PresentationFormat>
  <Paragraphs>104</Paragraphs>
  <Slides>12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Maria Fernanda Souza</cp:lastModifiedBy>
  <cp:revision>260</cp:revision>
  <dcterms:created xsi:type="dcterms:W3CDTF">2016-05-11T15:32:33Z</dcterms:created>
  <dcterms:modified xsi:type="dcterms:W3CDTF">2022-01-13T18:15:37Z</dcterms:modified>
</cp:coreProperties>
</file>