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0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9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8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90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90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6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6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199B-4D53-429A-85A4-2387AA9B7E76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AADF-E7CB-4139-9167-BFC3498F3D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4572000" y="1124744"/>
            <a:ext cx="0" cy="388843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827584" y="1268760"/>
            <a:ext cx="0" cy="3600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3851920" y="1268760"/>
            <a:ext cx="720080" cy="36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971600" y="1291038"/>
            <a:ext cx="2880320" cy="2353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B 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972005" y="1314290"/>
            <a:ext cx="1440160" cy="235398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 (bei &lt;3 Zeichen)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972005" y="3668276"/>
            <a:ext cx="2879915" cy="1200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56" name="Rechteck 55"/>
          <p:cNvSpPr/>
          <p:nvPr/>
        </p:nvSpPr>
        <p:spPr>
          <a:xfrm>
            <a:off x="4572405" y="3673685"/>
            <a:ext cx="3599995" cy="12008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C‘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4608004" y="1268760"/>
            <a:ext cx="3532652" cy="23539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  B‘ </a:t>
            </a:r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6588224" y="1291038"/>
            <a:ext cx="1552432" cy="2353986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F‘ (bei 1 bis 3 Zeichen)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6052321" y="4891438"/>
            <a:ext cx="1440160" cy="1800000"/>
            <a:chOff x="971600" y="1268760"/>
            <a:chExt cx="1440160" cy="1800000"/>
          </a:xfrm>
        </p:grpSpPr>
        <p:sp>
          <p:nvSpPr>
            <p:cNvPr id="30" name="Rechteck 29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Mauszeiger</a:t>
              </a:r>
              <a:endParaRPr lang="de-DE" dirty="0"/>
            </a:p>
          </p:txBody>
        </p:sp>
        <p:cxnSp>
          <p:nvCxnSpPr>
            <p:cNvPr id="46" name="Gerade Verbindung mit Pfeil 45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59" name="Rechteck 58"/>
          <p:cNvSpPr/>
          <p:nvPr/>
        </p:nvSpPr>
        <p:spPr>
          <a:xfrm>
            <a:off x="971600" y="1268760"/>
            <a:ext cx="2880320" cy="23593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A=F+B</a:t>
            </a: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608004" y="1288333"/>
            <a:ext cx="3532652" cy="23593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A‘=F‘+B‘</a:t>
            </a: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4572000" y="1124744"/>
            <a:ext cx="0" cy="388843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3851920" y="1268760"/>
            <a:ext cx="720080" cy="3600400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hteck 52"/>
          <p:cNvSpPr/>
          <p:nvPr/>
        </p:nvSpPr>
        <p:spPr>
          <a:xfrm>
            <a:off x="2412164" y="1291038"/>
            <a:ext cx="1439755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   B </a:t>
            </a:r>
          </a:p>
        </p:txBody>
      </p:sp>
      <p:sp>
        <p:nvSpPr>
          <p:cNvPr id="54" name="Rechteck 53"/>
          <p:cNvSpPr/>
          <p:nvPr/>
        </p:nvSpPr>
        <p:spPr>
          <a:xfrm>
            <a:off x="972005" y="1274169"/>
            <a:ext cx="1440160" cy="239410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F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72005" y="3668276"/>
            <a:ext cx="2879915" cy="120088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C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4572405" y="3673685"/>
            <a:ext cx="3599995" cy="1200884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C‘</a:t>
            </a:r>
          </a:p>
        </p:txBody>
      </p:sp>
      <p:sp>
        <p:nvSpPr>
          <p:cNvPr id="58" name="Rechteck 57"/>
          <p:cNvSpPr/>
          <p:nvPr/>
        </p:nvSpPr>
        <p:spPr>
          <a:xfrm>
            <a:off x="4608004" y="1268760"/>
            <a:ext cx="1980220" cy="237626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   B‘ 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88224" y="1291038"/>
            <a:ext cx="1552432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F‘ </a:t>
            </a:r>
          </a:p>
        </p:txBody>
      </p:sp>
      <p:sp>
        <p:nvSpPr>
          <p:cNvPr id="59" name="Rechteck 58"/>
          <p:cNvSpPr/>
          <p:nvPr/>
        </p:nvSpPr>
        <p:spPr>
          <a:xfrm>
            <a:off x="971600" y="1285629"/>
            <a:ext cx="2880320" cy="23593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A=F+B</a:t>
            </a: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639748" y="1285629"/>
            <a:ext cx="3532652" cy="23593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A‘=F‘+B‘</a:t>
            </a: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3549" y="5390384"/>
            <a:ext cx="612068" cy="646331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15617" y="5390385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eigener </a:t>
            </a:r>
            <a:r>
              <a:rPr lang="de-DE" dirty="0" err="1" smtClean="0"/>
              <a:t>Payoff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03548" y="6045106"/>
            <a:ext cx="612068" cy="646331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115616" y="6045107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</a:t>
            </a:r>
            <a:r>
              <a:rPr lang="de-DE" dirty="0" err="1" smtClean="0"/>
              <a:t>gegner</a:t>
            </a:r>
            <a:r>
              <a:rPr lang="de-DE" dirty="0" smtClean="0"/>
              <a:t>. </a:t>
            </a:r>
            <a:r>
              <a:rPr lang="de-DE" dirty="0" err="1" smtClean="0"/>
              <a:t>Payoff</a:t>
            </a:r>
            <a:endParaRPr lang="de-DE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6069967" y="4938770"/>
            <a:ext cx="1440160" cy="1800000"/>
            <a:chOff x="971600" y="1268760"/>
            <a:chExt cx="1440160" cy="1800000"/>
          </a:xfrm>
        </p:grpSpPr>
        <p:sp>
          <p:nvSpPr>
            <p:cNvPr id="64" name="Rechteck 63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Mauszeiger</a:t>
              </a:r>
              <a:endParaRPr lang="de-DE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475656" y="116632"/>
            <a:ext cx="627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Zuordnung Mauszeigerposition zu Betrachtungszone; Fall 1: Anzahl Zeichen &lt;12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35593" y="34890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0,33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118394" y="3489019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100,33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1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4572000" y="1124744"/>
            <a:ext cx="0" cy="388843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3851920" y="1268760"/>
            <a:ext cx="720080" cy="3600400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</p:txBody>
      </p:sp>
      <p:sp>
        <p:nvSpPr>
          <p:cNvPr id="53" name="Rechteck 52"/>
          <p:cNvSpPr/>
          <p:nvPr/>
        </p:nvSpPr>
        <p:spPr>
          <a:xfrm>
            <a:off x="2412164" y="1291038"/>
            <a:ext cx="1439755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   B </a:t>
            </a:r>
          </a:p>
        </p:txBody>
      </p:sp>
      <p:sp>
        <p:nvSpPr>
          <p:cNvPr id="54" name="Rechteck 53"/>
          <p:cNvSpPr/>
          <p:nvPr/>
        </p:nvSpPr>
        <p:spPr>
          <a:xfrm>
            <a:off x="972005" y="1274169"/>
            <a:ext cx="1440160" cy="239410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  <a:endParaRPr lang="de-DE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72005" y="3668276"/>
            <a:ext cx="2879915" cy="120088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endParaRPr lang="de-DE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4572405" y="3673685"/>
            <a:ext cx="3599995" cy="1200884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C‘</a:t>
            </a:r>
          </a:p>
        </p:txBody>
      </p:sp>
      <p:sp>
        <p:nvSpPr>
          <p:cNvPr id="58" name="Rechteck 57"/>
          <p:cNvSpPr/>
          <p:nvPr/>
        </p:nvSpPr>
        <p:spPr>
          <a:xfrm>
            <a:off x="4608004" y="1268760"/>
            <a:ext cx="1980220" cy="237626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   B‘ 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88224" y="1291038"/>
            <a:ext cx="1552432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F‘ </a:t>
            </a:r>
          </a:p>
        </p:txBody>
      </p:sp>
      <p:sp>
        <p:nvSpPr>
          <p:cNvPr id="59" name="Rechteck 58"/>
          <p:cNvSpPr/>
          <p:nvPr/>
        </p:nvSpPr>
        <p:spPr>
          <a:xfrm>
            <a:off x="971600" y="1285629"/>
            <a:ext cx="2880320" cy="2359395"/>
          </a:xfrm>
          <a:prstGeom prst="rect">
            <a:avLst/>
          </a:prstGeom>
          <a:noFill/>
          <a:ln w="508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A=F+B</a:t>
            </a: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639748" y="1285629"/>
            <a:ext cx="3532652" cy="2359395"/>
          </a:xfrm>
          <a:prstGeom prst="rect">
            <a:avLst/>
          </a:prstGeom>
          <a:noFill/>
          <a:ln w="508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A‘=F‘+B‘</a:t>
            </a: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3549" y="5390384"/>
            <a:ext cx="612068" cy="646331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15617" y="5390385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eigener </a:t>
            </a:r>
            <a:r>
              <a:rPr lang="de-DE" dirty="0" err="1" smtClean="0"/>
              <a:t>Payoff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03548" y="6045106"/>
            <a:ext cx="612068" cy="646331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115616" y="6045107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</a:t>
            </a:r>
            <a:r>
              <a:rPr lang="de-DE" dirty="0" err="1" smtClean="0"/>
              <a:t>gegner</a:t>
            </a:r>
            <a:r>
              <a:rPr lang="de-DE" dirty="0" smtClean="0"/>
              <a:t>. </a:t>
            </a:r>
            <a:r>
              <a:rPr lang="de-DE" dirty="0" err="1" smtClean="0"/>
              <a:t>Payoff</a:t>
            </a:r>
            <a:endParaRPr lang="de-DE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6069967" y="4938770"/>
            <a:ext cx="1440160" cy="1800000"/>
            <a:chOff x="971600" y="1268760"/>
            <a:chExt cx="1440160" cy="1800000"/>
          </a:xfrm>
        </p:grpSpPr>
        <p:sp>
          <p:nvSpPr>
            <p:cNvPr id="64" name="Rechteck 63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Mauszeiger</a:t>
              </a:r>
              <a:endParaRPr lang="de-DE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475656" y="116632"/>
            <a:ext cx="627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Zuordnung Mauszeigerposition zu Betrachtungszone; Fall 1: Beispiel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35593" y="34890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0,33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118394" y="3489019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100,33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1291038"/>
            <a:ext cx="7200800" cy="357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0" dirty="0" smtClean="0">
                <a:solidFill>
                  <a:schemeClr val="tx1"/>
                </a:solidFill>
              </a:rPr>
              <a:t>12 ; 25</a:t>
            </a:r>
            <a:endParaRPr lang="de-DE"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4572000" y="1124744"/>
            <a:ext cx="0" cy="388843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3851920" y="1268760"/>
            <a:ext cx="720080" cy="3600400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</p:txBody>
      </p:sp>
      <p:sp>
        <p:nvSpPr>
          <p:cNvPr id="53" name="Rechteck 52"/>
          <p:cNvSpPr/>
          <p:nvPr/>
        </p:nvSpPr>
        <p:spPr>
          <a:xfrm>
            <a:off x="2412164" y="1291038"/>
            <a:ext cx="1439755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   B </a:t>
            </a:r>
          </a:p>
        </p:txBody>
      </p:sp>
      <p:sp>
        <p:nvSpPr>
          <p:cNvPr id="54" name="Rechteck 53"/>
          <p:cNvSpPr/>
          <p:nvPr/>
        </p:nvSpPr>
        <p:spPr>
          <a:xfrm>
            <a:off x="972005" y="1274169"/>
            <a:ext cx="1440160" cy="239410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  <a:endParaRPr lang="de-DE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72005" y="3668276"/>
            <a:ext cx="2879915" cy="120088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C</a:t>
            </a:r>
            <a:endParaRPr lang="de-DE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4572405" y="3673685"/>
            <a:ext cx="3599995" cy="1200884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C‘</a:t>
            </a:r>
          </a:p>
        </p:txBody>
      </p:sp>
      <p:sp>
        <p:nvSpPr>
          <p:cNvPr id="58" name="Rechteck 57"/>
          <p:cNvSpPr/>
          <p:nvPr/>
        </p:nvSpPr>
        <p:spPr>
          <a:xfrm>
            <a:off x="4608004" y="1268760"/>
            <a:ext cx="1980220" cy="237626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   B‘ 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88224" y="1291038"/>
            <a:ext cx="1552432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2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F‘ </a:t>
            </a:r>
          </a:p>
        </p:txBody>
      </p:sp>
      <p:sp>
        <p:nvSpPr>
          <p:cNvPr id="59" name="Rechteck 58"/>
          <p:cNvSpPr/>
          <p:nvPr/>
        </p:nvSpPr>
        <p:spPr>
          <a:xfrm>
            <a:off x="971600" y="1285629"/>
            <a:ext cx="2880320" cy="2359395"/>
          </a:xfrm>
          <a:prstGeom prst="rect">
            <a:avLst/>
          </a:prstGeom>
          <a:noFill/>
          <a:ln w="508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A=F+B</a:t>
            </a: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639748" y="1285629"/>
            <a:ext cx="3532652" cy="2359395"/>
          </a:xfrm>
          <a:prstGeom prst="rect">
            <a:avLst/>
          </a:prstGeom>
          <a:noFill/>
          <a:ln w="508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A‘=F‘+B‘</a:t>
            </a: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de-DE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407017" y="5353980"/>
            <a:ext cx="709200" cy="709200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15618" y="5359608"/>
            <a:ext cx="1620177" cy="707886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de-DE" sz="2000" dirty="0" err="1" smtClean="0">
                <a:solidFill>
                  <a:srgbClr val="5F5F5F"/>
                </a:solidFill>
                <a:latin typeface="Arial" charset="0"/>
              </a:rPr>
              <a:t>gaze</a:t>
            </a:r>
            <a:r>
              <a:rPr lang="de-DE" b="1" dirty="0" smtClean="0"/>
              <a:t> </a:t>
            </a:r>
            <a:r>
              <a:rPr lang="de-DE" sz="2000" dirty="0">
                <a:solidFill>
                  <a:srgbClr val="5F5F5F"/>
                </a:solidFill>
                <a:latin typeface="Arial" charset="0"/>
              </a:rPr>
              <a:t>at</a:t>
            </a:r>
            <a:r>
              <a:rPr lang="de-DE" b="1" dirty="0" smtClean="0"/>
              <a:t> </a:t>
            </a:r>
          </a:p>
          <a:p>
            <a:r>
              <a:rPr lang="de-DE" sz="2000" dirty="0" err="1" smtClean="0">
                <a:solidFill>
                  <a:srgbClr val="5F5F5F"/>
                </a:solidFill>
                <a:latin typeface="Arial" charset="0"/>
              </a:rPr>
              <a:t>own</a:t>
            </a:r>
            <a:r>
              <a:rPr lang="de-DE" b="1" dirty="0" smtClean="0"/>
              <a:t> </a:t>
            </a:r>
            <a:r>
              <a:rPr lang="de-DE" sz="2000" dirty="0">
                <a:solidFill>
                  <a:srgbClr val="5F5F5F"/>
                </a:solidFill>
                <a:latin typeface="Arial" charset="0"/>
              </a:rPr>
              <a:t>payoff</a:t>
            </a:r>
          </a:p>
        </p:txBody>
      </p:sp>
      <p:sp>
        <p:nvSpPr>
          <p:cNvPr id="61" name="Rechteck 60"/>
          <p:cNvSpPr/>
          <p:nvPr/>
        </p:nvSpPr>
        <p:spPr>
          <a:xfrm>
            <a:off x="406415" y="6063181"/>
            <a:ext cx="709200" cy="70920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115616" y="6058573"/>
            <a:ext cx="1620179" cy="707886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F5F5F"/>
                </a:solidFill>
                <a:latin typeface="Arial" charset="0"/>
              </a:defRPr>
            </a:lvl1pPr>
          </a:lstStyle>
          <a:p>
            <a:r>
              <a:rPr lang="de-DE" dirty="0" err="1"/>
              <a:t>gaze</a:t>
            </a:r>
            <a:r>
              <a:rPr lang="de-DE" dirty="0"/>
              <a:t> at </a:t>
            </a:r>
          </a:p>
          <a:p>
            <a:r>
              <a:rPr lang="de-DE" dirty="0" err="1"/>
              <a:t>other</a:t>
            </a:r>
            <a:r>
              <a:rPr lang="de-DE" dirty="0"/>
              <a:t> payoff</a:t>
            </a:r>
          </a:p>
        </p:txBody>
      </p:sp>
      <p:grpSp>
        <p:nvGrpSpPr>
          <p:cNvPr id="63" name="Gruppieren 62"/>
          <p:cNvGrpSpPr/>
          <p:nvPr/>
        </p:nvGrpSpPr>
        <p:grpSpPr>
          <a:xfrm>
            <a:off x="4150500" y="5058000"/>
            <a:ext cx="1440160" cy="1800000"/>
            <a:chOff x="971600" y="1268760"/>
            <a:chExt cx="1440160" cy="1800000"/>
          </a:xfrm>
        </p:grpSpPr>
        <p:sp>
          <p:nvSpPr>
            <p:cNvPr id="64" name="Rechteck 63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smtClean="0"/>
                <a:t>Cursor</a:t>
              </a:r>
              <a:endParaRPr lang="de-DE" sz="2800" b="1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475656" y="116632"/>
            <a:ext cx="627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Zuordnung Mauszeigerposition zu Betrachtungszone; Fall 1: Beispiel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35593" y="34890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0,33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118394" y="3489019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100,33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1291038"/>
            <a:ext cx="7200800" cy="357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0" dirty="0" smtClean="0">
                <a:solidFill>
                  <a:schemeClr val="tx1"/>
                </a:solidFill>
              </a:rPr>
              <a:t>12 ; 25</a:t>
            </a:r>
            <a:endParaRPr lang="de-DE"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>
            <a:stCxn id="6" idx="0"/>
          </p:cNvCxnSpPr>
          <p:nvPr/>
        </p:nvCxnSpPr>
        <p:spPr>
          <a:xfrm flipH="1">
            <a:off x="4564190" y="1268760"/>
            <a:ext cx="7810" cy="360580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3851920" y="3645024"/>
            <a:ext cx="720080" cy="1224136"/>
          </a:xfrm>
          <a:prstGeom prst="rect">
            <a:avLst/>
          </a:prstGeom>
          <a:pattFill prst="wdUp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412164" y="1291038"/>
            <a:ext cx="2152026" cy="2353986"/>
          </a:xfrm>
          <a:prstGeom prst="rect">
            <a:avLst/>
          </a:prstGeom>
          <a:pattFill prst="wdDn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54" name="Rechteck 53"/>
          <p:cNvSpPr/>
          <p:nvPr/>
        </p:nvSpPr>
        <p:spPr>
          <a:xfrm>
            <a:off x="972005" y="1274169"/>
            <a:ext cx="1440160" cy="2394107"/>
          </a:xfrm>
          <a:prstGeom prst="rect">
            <a:avLst/>
          </a:prstGeom>
          <a:pattFill prst="wdUp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72005" y="3645024"/>
            <a:ext cx="2879915" cy="1224136"/>
          </a:xfrm>
          <a:prstGeom prst="rect">
            <a:avLst/>
          </a:prstGeom>
          <a:pattFill prst="wdUp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4572405" y="3645024"/>
            <a:ext cx="3599995" cy="1229545"/>
          </a:xfrm>
          <a:prstGeom prst="rect">
            <a:avLst/>
          </a:prstGeom>
          <a:pattFill prst="wdDn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405" y="1268760"/>
            <a:ext cx="2015819" cy="2376264"/>
          </a:xfrm>
          <a:prstGeom prst="rect">
            <a:avLst/>
          </a:prstGeom>
          <a:pattFill prst="wdUpDiag">
            <a:fgClr>
              <a:schemeClr val="bg2">
                <a:lumMod val="2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88224" y="1291038"/>
            <a:ext cx="1584176" cy="2353986"/>
          </a:xfrm>
          <a:prstGeom prst="rect">
            <a:avLst/>
          </a:prstGeom>
          <a:pattFill prst="wdDn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" name="Rechteck 46"/>
          <p:cNvSpPr/>
          <p:nvPr/>
        </p:nvSpPr>
        <p:spPr>
          <a:xfrm>
            <a:off x="6732842" y="5400603"/>
            <a:ext cx="709200" cy="703572"/>
          </a:xfrm>
          <a:prstGeom prst="rect">
            <a:avLst/>
          </a:prstGeom>
          <a:pattFill prst="wdUpDiag">
            <a:fgClr>
              <a:schemeClr val="bg2">
                <a:lumMod val="25000"/>
              </a:schemeClr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441443" y="5400603"/>
            <a:ext cx="1620177" cy="70788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de-DE" sz="2000" dirty="0" err="1" smtClean="0">
                <a:solidFill>
                  <a:srgbClr val="5F5F5F"/>
                </a:solidFill>
                <a:latin typeface="Arial" charset="0"/>
              </a:rPr>
              <a:t>gaze</a:t>
            </a:r>
            <a:r>
              <a:rPr lang="de-DE" b="1" dirty="0" smtClean="0"/>
              <a:t> </a:t>
            </a:r>
            <a:r>
              <a:rPr lang="de-DE" sz="2000" dirty="0">
                <a:solidFill>
                  <a:srgbClr val="5F5F5F"/>
                </a:solidFill>
                <a:latin typeface="Arial" charset="0"/>
              </a:rPr>
              <a:t>at</a:t>
            </a:r>
            <a:r>
              <a:rPr lang="de-DE" b="1" dirty="0" smtClean="0"/>
              <a:t> </a:t>
            </a:r>
          </a:p>
          <a:p>
            <a:r>
              <a:rPr lang="de-DE" sz="2000" dirty="0" err="1" smtClean="0">
                <a:solidFill>
                  <a:srgbClr val="5F5F5F"/>
                </a:solidFill>
                <a:latin typeface="Arial" charset="0"/>
              </a:rPr>
              <a:t>own</a:t>
            </a:r>
            <a:r>
              <a:rPr lang="de-DE" b="1" dirty="0" smtClean="0"/>
              <a:t> </a:t>
            </a:r>
            <a:r>
              <a:rPr lang="de-DE" sz="2000" dirty="0">
                <a:solidFill>
                  <a:srgbClr val="5F5F5F"/>
                </a:solidFill>
                <a:latin typeface="Arial" charset="0"/>
              </a:rPr>
              <a:t>payoff</a:t>
            </a:r>
          </a:p>
        </p:txBody>
      </p:sp>
      <p:sp>
        <p:nvSpPr>
          <p:cNvPr id="61" name="Rechteck 60"/>
          <p:cNvSpPr/>
          <p:nvPr/>
        </p:nvSpPr>
        <p:spPr>
          <a:xfrm>
            <a:off x="6732240" y="6104176"/>
            <a:ext cx="709200" cy="703278"/>
          </a:xfrm>
          <a:prstGeom prst="rect">
            <a:avLst/>
          </a:prstGeom>
          <a:pattFill prst="wdDn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7441441" y="6099568"/>
            <a:ext cx="1620179" cy="70788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F5F5F"/>
                </a:solidFill>
                <a:latin typeface="Arial" charset="0"/>
              </a:defRPr>
            </a:lvl1pPr>
          </a:lstStyle>
          <a:p>
            <a:r>
              <a:rPr lang="de-DE" dirty="0" err="1"/>
              <a:t>gaze</a:t>
            </a:r>
            <a:r>
              <a:rPr lang="de-DE" dirty="0"/>
              <a:t> at </a:t>
            </a:r>
          </a:p>
          <a:p>
            <a:r>
              <a:rPr lang="de-DE" dirty="0" err="1"/>
              <a:t>other</a:t>
            </a:r>
            <a:r>
              <a:rPr lang="de-DE" dirty="0"/>
              <a:t> payoff</a:t>
            </a:r>
          </a:p>
        </p:txBody>
      </p:sp>
      <p:grpSp>
        <p:nvGrpSpPr>
          <p:cNvPr id="63" name="Gruppieren 62"/>
          <p:cNvGrpSpPr/>
          <p:nvPr/>
        </p:nvGrpSpPr>
        <p:grpSpPr>
          <a:xfrm>
            <a:off x="4150500" y="5013176"/>
            <a:ext cx="1440160" cy="1800000"/>
            <a:chOff x="971600" y="1268760"/>
            <a:chExt cx="1440160" cy="1800000"/>
          </a:xfrm>
        </p:grpSpPr>
        <p:sp>
          <p:nvSpPr>
            <p:cNvPr id="64" name="Rechteck 63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smtClean="0"/>
                <a:t>Cursor</a:t>
              </a:r>
              <a:endParaRPr lang="de-DE" sz="2800" b="1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75" name="Textfeld 74"/>
          <p:cNvSpPr txBox="1"/>
          <p:nvPr/>
        </p:nvSpPr>
        <p:spPr>
          <a:xfrm>
            <a:off x="435593" y="34890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0,33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118394" y="3489019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100,33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71600" y="1291038"/>
            <a:ext cx="7200800" cy="357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0" dirty="0" smtClean="0">
                <a:solidFill>
                  <a:schemeClr val="tx1"/>
                </a:solidFill>
              </a:rPr>
              <a:t>12 ; 25</a:t>
            </a:r>
            <a:endParaRPr lang="de-DE" sz="1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5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1691882" y="1268760"/>
            <a:ext cx="4507203" cy="144016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B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2005" y="1274169"/>
            <a:ext cx="719877" cy="1805930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F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72005" y="3091238"/>
            <a:ext cx="719877" cy="1777922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F‘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156176" y="3091238"/>
            <a:ext cx="2016224" cy="1777922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C‘</a:t>
            </a:r>
          </a:p>
        </p:txBody>
      </p:sp>
      <p:sp>
        <p:nvSpPr>
          <p:cNvPr id="58" name="Rechteck 57"/>
          <p:cNvSpPr/>
          <p:nvPr/>
        </p:nvSpPr>
        <p:spPr>
          <a:xfrm>
            <a:off x="1691882" y="3429000"/>
            <a:ext cx="4510643" cy="72473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B</a:t>
            </a:r>
            <a:r>
              <a:rPr lang="de-DE" sz="3200" b="1" dirty="0">
                <a:solidFill>
                  <a:schemeClr val="tx1"/>
                </a:solidFill>
              </a:rPr>
              <a:t>‘ </a:t>
            </a:r>
          </a:p>
        </p:txBody>
      </p:sp>
      <p:sp>
        <p:nvSpPr>
          <p:cNvPr id="57" name="Rechteck 56"/>
          <p:cNvSpPr/>
          <p:nvPr/>
        </p:nvSpPr>
        <p:spPr>
          <a:xfrm>
            <a:off x="6199085" y="1268760"/>
            <a:ext cx="1973315" cy="180290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C </a:t>
            </a:r>
          </a:p>
        </p:txBody>
      </p:sp>
      <p:sp>
        <p:nvSpPr>
          <p:cNvPr id="47" name="Rechteck 46"/>
          <p:cNvSpPr/>
          <p:nvPr/>
        </p:nvSpPr>
        <p:spPr>
          <a:xfrm>
            <a:off x="503549" y="5390384"/>
            <a:ext cx="612068" cy="646331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15617" y="5390385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eigener </a:t>
            </a:r>
            <a:r>
              <a:rPr lang="de-DE" dirty="0" err="1" smtClean="0"/>
              <a:t>Payoff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03548" y="6045106"/>
            <a:ext cx="612068" cy="646331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115616" y="6045107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</a:t>
            </a:r>
            <a:r>
              <a:rPr lang="de-DE" dirty="0" err="1" smtClean="0"/>
              <a:t>gegner</a:t>
            </a:r>
            <a:r>
              <a:rPr lang="de-DE" dirty="0" smtClean="0"/>
              <a:t>. </a:t>
            </a:r>
            <a:r>
              <a:rPr lang="de-DE" dirty="0" err="1" smtClean="0"/>
              <a:t>Payoff</a:t>
            </a:r>
            <a:endParaRPr lang="de-DE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5745582" y="5007259"/>
            <a:ext cx="1440160" cy="1800000"/>
            <a:chOff x="971600" y="1268760"/>
            <a:chExt cx="1440160" cy="1800000"/>
          </a:xfrm>
        </p:grpSpPr>
        <p:sp>
          <p:nvSpPr>
            <p:cNvPr id="64" name="Rechteck 63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Mauszeiger</a:t>
              </a:r>
              <a:endParaRPr lang="de-DE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475656" y="116632"/>
            <a:ext cx="627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Zuordnung Mauszeigerposition zu Betrachtungszone; Fall 2: Anzahl Zeichen &gt;11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274425" y="2884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0,25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118394" y="3489019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100,17</a:t>
            </a:r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>
            <a:off x="385353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0,9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85353" y="40050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0,41</a:t>
            </a:r>
            <a:endParaRPr lang="de-DE" dirty="0"/>
          </a:p>
        </p:txBody>
      </p:sp>
      <p:cxnSp>
        <p:nvCxnSpPr>
          <p:cNvPr id="7" name="Gerade Verbindung 6"/>
          <p:cNvCxnSpPr>
            <a:endCxn id="6" idx="3"/>
          </p:cNvCxnSpPr>
          <p:nvPr/>
        </p:nvCxnSpPr>
        <p:spPr>
          <a:xfrm flipV="1">
            <a:off x="971600" y="3068960"/>
            <a:ext cx="7200800" cy="540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691680" y="1291038"/>
            <a:ext cx="1440160" cy="35781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Mauszeiger-nachlauf</a:t>
            </a:r>
            <a:endParaRPr lang="de-DE" dirty="0"/>
          </a:p>
        </p:txBody>
      </p:sp>
      <p:sp>
        <p:nvSpPr>
          <p:cNvPr id="71" name="Rechteck 70"/>
          <p:cNvSpPr/>
          <p:nvPr/>
        </p:nvSpPr>
        <p:spPr>
          <a:xfrm>
            <a:off x="3131840" y="1957482"/>
            <a:ext cx="3067245" cy="7514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Eigener </a:t>
            </a:r>
            <a:r>
              <a:rPr lang="de-DE" dirty="0" err="1" smtClean="0"/>
              <a:t>Payoff</a:t>
            </a:r>
            <a:endParaRPr lang="de-DE" dirty="0" smtClean="0"/>
          </a:p>
        </p:txBody>
      </p:sp>
      <p:sp>
        <p:nvSpPr>
          <p:cNvPr id="72" name="Rechteck 71"/>
          <p:cNvSpPr/>
          <p:nvPr/>
        </p:nvSpPr>
        <p:spPr>
          <a:xfrm>
            <a:off x="3131839" y="3433657"/>
            <a:ext cx="3067245" cy="7200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Gegner. </a:t>
            </a:r>
            <a:r>
              <a:rPr lang="de-DE" dirty="0" err="1" smtClean="0"/>
              <a:t>Payoff</a:t>
            </a:r>
            <a:endParaRPr lang="de-DE" dirty="0" smtClean="0"/>
          </a:p>
        </p:txBody>
      </p:sp>
      <p:sp>
        <p:nvSpPr>
          <p:cNvPr id="74" name="Rechteck 73"/>
          <p:cNvSpPr/>
          <p:nvPr/>
        </p:nvSpPr>
        <p:spPr>
          <a:xfrm>
            <a:off x="1691680" y="2722713"/>
            <a:ext cx="4507406" cy="70628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274425" y="25380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0,20</a:t>
            </a:r>
            <a:endParaRPr lang="de-DE" dirty="0"/>
          </a:p>
        </p:txBody>
      </p:sp>
      <p:sp>
        <p:nvSpPr>
          <p:cNvPr id="79" name="Textfeld 78"/>
          <p:cNvSpPr txBox="1"/>
          <p:nvPr/>
        </p:nvSpPr>
        <p:spPr>
          <a:xfrm>
            <a:off x="274425" y="32679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0,30</a:t>
            </a:r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1686114" y="4153737"/>
            <a:ext cx="4507406" cy="706287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E‘</a:t>
            </a:r>
          </a:p>
        </p:txBody>
      </p:sp>
    </p:spTree>
    <p:extLst>
      <p:ext uri="{BB962C8B-B14F-4D97-AF65-F5344CB8AC3E}">
        <p14:creationId xmlns:p14="http://schemas.microsoft.com/office/powerpoint/2010/main" val="19973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1475657" y="1268760"/>
            <a:ext cx="4187012" cy="180709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endParaRPr lang="de-DE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2005" y="1274169"/>
            <a:ext cx="503651" cy="1797495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  <a:endParaRPr lang="de-DE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72005" y="3068960"/>
            <a:ext cx="719675" cy="1800200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F‘</a:t>
            </a:r>
            <a:endParaRPr lang="de-DE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6156176" y="3066255"/>
            <a:ext cx="2016224" cy="1802905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C‘</a:t>
            </a:r>
          </a:p>
        </p:txBody>
      </p:sp>
      <p:sp>
        <p:nvSpPr>
          <p:cNvPr id="58" name="Rechteck 57"/>
          <p:cNvSpPr/>
          <p:nvPr/>
        </p:nvSpPr>
        <p:spPr>
          <a:xfrm>
            <a:off x="1691680" y="3091238"/>
            <a:ext cx="4510845" cy="116585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‘ </a:t>
            </a:r>
          </a:p>
        </p:txBody>
      </p:sp>
      <p:sp>
        <p:nvSpPr>
          <p:cNvPr id="57" name="Rechteck 56"/>
          <p:cNvSpPr/>
          <p:nvPr/>
        </p:nvSpPr>
        <p:spPr>
          <a:xfrm>
            <a:off x="5662669" y="1268760"/>
            <a:ext cx="2509731" cy="180290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C </a:t>
            </a:r>
          </a:p>
        </p:txBody>
      </p:sp>
      <p:sp>
        <p:nvSpPr>
          <p:cNvPr id="47" name="Rechteck 46"/>
          <p:cNvSpPr/>
          <p:nvPr/>
        </p:nvSpPr>
        <p:spPr>
          <a:xfrm>
            <a:off x="503549" y="5390384"/>
            <a:ext cx="612068" cy="646331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15617" y="5390385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eigener </a:t>
            </a:r>
            <a:r>
              <a:rPr lang="de-DE" dirty="0" err="1" smtClean="0"/>
              <a:t>Payoff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03548" y="6045106"/>
            <a:ext cx="612068" cy="646331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115616" y="6045107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</a:t>
            </a:r>
            <a:r>
              <a:rPr lang="de-DE" dirty="0" err="1" smtClean="0"/>
              <a:t>gegner</a:t>
            </a:r>
            <a:r>
              <a:rPr lang="de-DE" dirty="0" smtClean="0"/>
              <a:t>. </a:t>
            </a:r>
            <a:r>
              <a:rPr lang="de-DE" dirty="0" err="1" smtClean="0"/>
              <a:t>Payoff</a:t>
            </a:r>
            <a:endParaRPr lang="de-DE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6069967" y="4920997"/>
            <a:ext cx="1440160" cy="1800000"/>
            <a:chOff x="971600" y="1268760"/>
            <a:chExt cx="1440160" cy="1800000"/>
          </a:xfrm>
        </p:grpSpPr>
        <p:sp>
          <p:nvSpPr>
            <p:cNvPr id="64" name="Rechteck 63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Mauszeiger</a:t>
              </a:r>
              <a:endParaRPr lang="de-DE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475656" y="116632"/>
            <a:ext cx="627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Zuordnung Mauszeigerposition zu Betrachtungszone; Fall 2: Beispiel 2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274425" y="28842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0,25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118394" y="3489019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100,17</a:t>
            </a:r>
            <a:endParaRPr lang="de-DE" dirty="0"/>
          </a:p>
        </p:txBody>
      </p:sp>
      <p:sp>
        <p:nvSpPr>
          <p:cNvPr id="69" name="Textfeld 68"/>
          <p:cNvSpPr txBox="1"/>
          <p:nvPr/>
        </p:nvSpPr>
        <p:spPr>
          <a:xfrm>
            <a:off x="385353" y="1772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0,9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85353" y="40050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0,41</a:t>
            </a:r>
            <a:endParaRPr lang="de-DE" dirty="0"/>
          </a:p>
        </p:txBody>
      </p:sp>
      <p:cxnSp>
        <p:nvCxnSpPr>
          <p:cNvPr id="7" name="Gerade Verbindung 6"/>
          <p:cNvCxnSpPr>
            <a:endCxn id="6" idx="3"/>
          </p:cNvCxnSpPr>
          <p:nvPr/>
        </p:nvCxnSpPr>
        <p:spPr>
          <a:xfrm flipV="1">
            <a:off x="971600" y="3068960"/>
            <a:ext cx="7200800" cy="5409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1475656" y="1960188"/>
            <a:ext cx="1440160" cy="11310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Mauszeiger-nachlauf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691680" y="3075856"/>
            <a:ext cx="1440160" cy="11812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Mauszeiger-nachlauf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131840" y="3068960"/>
            <a:ext cx="3067245" cy="11881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Gegner.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15817" y="1957482"/>
            <a:ext cx="2746851" cy="11141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Eigener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1686114" y="4153737"/>
            <a:ext cx="4507406" cy="706287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E‘</a:t>
            </a:r>
          </a:p>
        </p:txBody>
      </p:sp>
      <p:sp>
        <p:nvSpPr>
          <p:cNvPr id="74" name="Rechteck 73"/>
          <p:cNvSpPr/>
          <p:nvPr/>
        </p:nvSpPr>
        <p:spPr>
          <a:xfrm>
            <a:off x="2915816" y="2722713"/>
            <a:ext cx="3277703" cy="70628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1">
                    <a:lumMod val="65000"/>
                  </a:schemeClr>
                </a:solidFill>
              </a:rPr>
              <a:t>E</a:t>
            </a:r>
          </a:p>
        </p:txBody>
      </p:sp>
      <p:sp>
        <p:nvSpPr>
          <p:cNvPr id="60" name="Rechteck 59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0" dirty="0" smtClean="0">
                <a:solidFill>
                  <a:schemeClr val="tx1"/>
                </a:solidFill>
              </a:rPr>
              <a:t>112,5 ; </a:t>
            </a:r>
          </a:p>
          <a:p>
            <a:pPr algn="ctr"/>
            <a:r>
              <a:rPr lang="de-DE" sz="10000" dirty="0" smtClean="0">
                <a:solidFill>
                  <a:schemeClr val="tx1"/>
                </a:solidFill>
              </a:rPr>
              <a:t>255,5</a:t>
            </a:r>
            <a:endParaRPr lang="de-DE" sz="1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71600" y="1268760"/>
            <a:ext cx="720080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4572000" y="1124744"/>
            <a:ext cx="0" cy="3888432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971600" y="242088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971600" y="3645024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115616" y="1268760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1115616" y="2420888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15616" y="3645024"/>
            <a:ext cx="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385192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5292080" y="1268760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121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73224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452320" y="1274169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13184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41176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1691680" y="1291038"/>
            <a:ext cx="0" cy="360040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28396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50,0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03548" y="7501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848364" y="75016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100,0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283968" y="5007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50,50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03548" y="5021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0,50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7848364" y="5021053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100,50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2807804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08772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136764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3527884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dirty="0" smtClean="0"/>
              <a:t>0,0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382748" y="7363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80,0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566266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70,0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94258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60,0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7102828" y="7554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90,0</a:t>
            </a:r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3851920" y="1268760"/>
            <a:ext cx="720080" cy="3600400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3" name="Rechteck 52"/>
          <p:cNvSpPr/>
          <p:nvPr/>
        </p:nvSpPr>
        <p:spPr>
          <a:xfrm>
            <a:off x="2412164" y="1291038"/>
            <a:ext cx="1439755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   B </a:t>
            </a:r>
          </a:p>
        </p:txBody>
      </p:sp>
      <p:sp>
        <p:nvSpPr>
          <p:cNvPr id="54" name="Rechteck 53"/>
          <p:cNvSpPr/>
          <p:nvPr/>
        </p:nvSpPr>
        <p:spPr>
          <a:xfrm>
            <a:off x="972005" y="1274169"/>
            <a:ext cx="1440160" cy="2394107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F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972005" y="3668276"/>
            <a:ext cx="2879915" cy="120088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C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4572405" y="3673685"/>
            <a:ext cx="3599995" cy="1200884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C‘</a:t>
            </a:r>
          </a:p>
        </p:txBody>
      </p:sp>
      <p:sp>
        <p:nvSpPr>
          <p:cNvPr id="58" name="Rechteck 57"/>
          <p:cNvSpPr/>
          <p:nvPr/>
        </p:nvSpPr>
        <p:spPr>
          <a:xfrm>
            <a:off x="4608004" y="1268760"/>
            <a:ext cx="1980220" cy="2376264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   B‘ 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88224" y="1291038"/>
            <a:ext cx="1552432" cy="2353986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F‘ </a:t>
            </a:r>
          </a:p>
        </p:txBody>
      </p:sp>
      <p:sp>
        <p:nvSpPr>
          <p:cNvPr id="59" name="Rechteck 58"/>
          <p:cNvSpPr/>
          <p:nvPr/>
        </p:nvSpPr>
        <p:spPr>
          <a:xfrm>
            <a:off x="971600" y="1285629"/>
            <a:ext cx="2880320" cy="23593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A=F+B</a:t>
            </a: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639748" y="1285629"/>
            <a:ext cx="3532652" cy="235939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A‘=F‘+B‘</a:t>
            </a: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  <a:p>
            <a:endParaRPr lang="de-DE" sz="2400" b="1" dirty="0" smtClean="0">
              <a:solidFill>
                <a:srgbClr val="FF0000"/>
              </a:solidFill>
            </a:endParaRPr>
          </a:p>
          <a:p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3549" y="5390384"/>
            <a:ext cx="612068" cy="646331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15617" y="5390385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eigener </a:t>
            </a:r>
            <a:r>
              <a:rPr lang="de-DE" dirty="0" err="1" smtClean="0"/>
              <a:t>Payoff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503548" y="6045106"/>
            <a:ext cx="612068" cy="646331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115616" y="6045107"/>
            <a:ext cx="2088231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Betrachtung </a:t>
            </a:r>
            <a:r>
              <a:rPr lang="de-DE" dirty="0" err="1" smtClean="0"/>
              <a:t>gegner</a:t>
            </a:r>
            <a:r>
              <a:rPr lang="de-DE" dirty="0" smtClean="0"/>
              <a:t>. </a:t>
            </a:r>
            <a:r>
              <a:rPr lang="de-DE" dirty="0" err="1" smtClean="0"/>
              <a:t>Payoff</a:t>
            </a:r>
            <a:endParaRPr lang="de-DE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6069967" y="4938770"/>
            <a:ext cx="1440160" cy="1800000"/>
            <a:chOff x="971600" y="1268760"/>
            <a:chExt cx="1440160" cy="1800000"/>
          </a:xfrm>
        </p:grpSpPr>
        <p:sp>
          <p:nvSpPr>
            <p:cNvPr id="64" name="Rechteck 63"/>
            <p:cNvSpPr/>
            <p:nvPr/>
          </p:nvSpPr>
          <p:spPr>
            <a:xfrm>
              <a:off x="971760" y="1268760"/>
              <a:ext cx="1440000" cy="180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Mauszeiger</a:t>
              </a:r>
              <a:endParaRPr lang="de-DE" dirty="0"/>
            </a:p>
          </p:txBody>
        </p:sp>
        <p:cxnSp>
          <p:nvCxnSpPr>
            <p:cNvPr id="65" name="Gerade Verbindung mit Pfeil 64"/>
            <p:cNvCxnSpPr/>
            <p:nvPr/>
          </p:nvCxnSpPr>
          <p:spPr>
            <a:xfrm>
              <a:off x="1151620" y="1268760"/>
              <a:ext cx="0" cy="1800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/>
            <p:nvPr/>
          </p:nvCxnSpPr>
          <p:spPr>
            <a:xfrm>
              <a:off x="971600" y="1556792"/>
              <a:ext cx="14401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1385290" y="147549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26366" y="2282513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25</a:t>
              </a:r>
              <a:endParaRPr lang="de-DE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1475656" y="116632"/>
            <a:ext cx="627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Zuordnung Mauszeigerposition zu Betrachtungszone; Fall 1: Anzahl Zeichen &lt;12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35593" y="34890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0,33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8118394" y="3489019"/>
            <a:ext cx="99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100,33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-69071" y="1752051"/>
            <a:ext cx="7200800" cy="3622678"/>
            <a:chOff x="971600" y="1268760"/>
            <a:chExt cx="7200800" cy="3622678"/>
          </a:xfr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69" name="Rechteck 68"/>
            <p:cNvSpPr/>
            <p:nvPr/>
          </p:nvSpPr>
          <p:spPr>
            <a:xfrm>
              <a:off x="971600" y="1268760"/>
              <a:ext cx="7200800" cy="36004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/>
            <p:nvPr/>
          </p:nvCxnSpPr>
          <p:spPr>
            <a:xfrm>
              <a:off x="971600" y="2420888"/>
              <a:ext cx="720080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971600" y="3645024"/>
              <a:ext cx="720080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/>
            <p:cNvCxnSpPr/>
            <p:nvPr/>
          </p:nvCxnSpPr>
          <p:spPr>
            <a:xfrm>
              <a:off x="1115616" y="1268760"/>
              <a:ext cx="0" cy="1152128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/>
            <p:cNvCxnSpPr/>
            <p:nvPr/>
          </p:nvCxnSpPr>
          <p:spPr>
            <a:xfrm>
              <a:off x="1115616" y="2420888"/>
              <a:ext cx="0" cy="1224136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>
              <a:off x="1115616" y="3645024"/>
              <a:ext cx="0" cy="1224136"/>
            </a:xfrm>
            <a:prstGeom prst="straightConnector1">
              <a:avLst/>
            </a:prstGeom>
            <a:grpFill/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3851920" y="1268760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5292080" y="1268760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6012160" y="1291038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6732240" y="1274169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>
              <a:off x="7452320" y="1274169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>
              <a:off x="3131840" y="1291038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2411760" y="1291038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1691680" y="1291038"/>
              <a:ext cx="0" cy="3600400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/>
            <p:cNvSpPr/>
            <p:nvPr/>
          </p:nvSpPr>
          <p:spPr>
            <a:xfrm>
              <a:off x="1691882" y="1268760"/>
              <a:ext cx="4507203" cy="14401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tx1"/>
                  </a:solidFill>
                </a:rPr>
                <a:t>B</a:t>
              </a:r>
              <a:endParaRPr lang="de-D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972005" y="1274169"/>
              <a:ext cx="719877" cy="18059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tx1"/>
                  </a:solidFill>
                </a:rPr>
                <a:t>F</a:t>
              </a:r>
              <a:endParaRPr lang="de-D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972005" y="3091238"/>
              <a:ext cx="719877" cy="17779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tx1"/>
                  </a:solidFill>
                </a:rPr>
                <a:t>F‘</a:t>
              </a:r>
              <a:endParaRPr lang="de-DE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6156176" y="3091238"/>
              <a:ext cx="2016224" cy="17779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>
                  <a:solidFill>
                    <a:schemeClr val="tx1"/>
                  </a:solidFill>
                </a:rPr>
                <a:t>C‘</a:t>
              </a:r>
            </a:p>
          </p:txBody>
        </p:sp>
        <p:sp>
          <p:nvSpPr>
            <p:cNvPr id="89" name="Rechteck 88"/>
            <p:cNvSpPr/>
            <p:nvPr/>
          </p:nvSpPr>
          <p:spPr>
            <a:xfrm>
              <a:off x="1691882" y="3429000"/>
              <a:ext cx="4510643" cy="7247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 smtClean="0">
                  <a:solidFill>
                    <a:schemeClr val="tx1"/>
                  </a:solidFill>
                </a:rPr>
                <a:t>B</a:t>
              </a:r>
              <a:r>
                <a:rPr lang="de-DE" sz="3200" b="1" dirty="0">
                  <a:solidFill>
                    <a:schemeClr val="tx1"/>
                  </a:solidFill>
                </a:rPr>
                <a:t>‘ 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6199085" y="1268760"/>
              <a:ext cx="1973315" cy="180290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>
                  <a:solidFill>
                    <a:schemeClr val="tx1"/>
                  </a:solidFill>
                </a:rPr>
                <a:t>C </a:t>
              </a:r>
            </a:p>
          </p:txBody>
        </p:sp>
        <p:cxnSp>
          <p:nvCxnSpPr>
            <p:cNvPr id="91" name="Gerade Verbindung 90"/>
            <p:cNvCxnSpPr>
              <a:endCxn id="69" idx="3"/>
            </p:cNvCxnSpPr>
            <p:nvPr/>
          </p:nvCxnSpPr>
          <p:spPr>
            <a:xfrm flipV="1">
              <a:off x="971600" y="3068960"/>
              <a:ext cx="7200800" cy="5409"/>
            </a:xfrm>
            <a:prstGeom prst="line">
              <a:avLst/>
            </a:prstGeom>
            <a:grpFill/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/>
            <p:cNvSpPr/>
            <p:nvPr/>
          </p:nvSpPr>
          <p:spPr>
            <a:xfrm>
              <a:off x="1691680" y="1291038"/>
              <a:ext cx="1440160" cy="3578122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Mauszeiger-nachlauf</a:t>
              </a:r>
              <a:endParaRPr lang="de-DE" dirty="0"/>
            </a:p>
          </p:txBody>
        </p:sp>
        <p:sp>
          <p:nvSpPr>
            <p:cNvPr id="93" name="Rechteck 92"/>
            <p:cNvSpPr/>
            <p:nvPr/>
          </p:nvSpPr>
          <p:spPr>
            <a:xfrm>
              <a:off x="3131840" y="1957482"/>
              <a:ext cx="3067245" cy="751438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r>
                <a:rPr lang="de-DE" dirty="0" smtClean="0"/>
                <a:t>Eigener </a:t>
              </a:r>
              <a:r>
                <a:rPr lang="de-DE" dirty="0" err="1" smtClean="0"/>
                <a:t>Payoff</a:t>
              </a:r>
              <a:endParaRPr lang="de-DE" dirty="0" smtClean="0"/>
            </a:p>
          </p:txBody>
        </p:sp>
        <p:sp>
          <p:nvSpPr>
            <p:cNvPr id="94" name="Rechteck 93"/>
            <p:cNvSpPr/>
            <p:nvPr/>
          </p:nvSpPr>
          <p:spPr>
            <a:xfrm>
              <a:off x="3131839" y="3433657"/>
              <a:ext cx="3067245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Gegner. </a:t>
              </a:r>
              <a:r>
                <a:rPr lang="de-DE" dirty="0" err="1" smtClean="0"/>
                <a:t>Payoff</a:t>
              </a:r>
              <a:endParaRPr lang="de-DE" dirty="0" smtClean="0"/>
            </a:p>
          </p:txBody>
        </p:sp>
        <p:sp>
          <p:nvSpPr>
            <p:cNvPr id="95" name="Rechteck 94"/>
            <p:cNvSpPr/>
            <p:nvPr/>
          </p:nvSpPr>
          <p:spPr>
            <a:xfrm>
              <a:off x="1691680" y="2722713"/>
              <a:ext cx="4507406" cy="7062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1686114" y="4153737"/>
              <a:ext cx="4507406" cy="7062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dirty="0">
                  <a:solidFill>
                    <a:schemeClr val="tx1"/>
                  </a:solidFill>
                </a:rPr>
                <a:t>E‘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4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Bildschirmpräsentation (4:3)</PresentationFormat>
  <Paragraphs>301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Bundeswehr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Kremer, Marco</dc:creator>
  <cp:lastModifiedBy>Marco Kremer</cp:lastModifiedBy>
  <cp:revision>30</cp:revision>
  <dcterms:created xsi:type="dcterms:W3CDTF">2015-01-06T08:04:09Z</dcterms:created>
  <dcterms:modified xsi:type="dcterms:W3CDTF">2017-09-26T09:29:00Z</dcterms:modified>
</cp:coreProperties>
</file>