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file://localhost/C/xampp/htdocs/Experimentdateien/Experiment_Zeitdruck_V3/Ergebnisankuendigung.html" TargetMode="External"/><Relationship Id="rId3" Type="http://schemas.openxmlformats.org/officeDocument/2006/relationships/hyperlink" Target="mailto:ZeitdruckExp@hsu-hh.de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" y="50800"/>
            <a:ext cx="336550" cy="149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Times New Roman"/>
                <a:cs typeface="Times New Roman"/>
              </a:rPr>
              <a:t>Fertig!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800" y="10515651"/>
            <a:ext cx="4952365" cy="149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Times New Roman"/>
                <a:cs typeface="Times New Roman"/>
              </a:rPr>
              <a:t>file:///C/xampp/htdocs/Experimentdateien/Experiment_Zeitdruck_V3/thanks_fa.html[18.10.2016</a:t>
            </a:r>
            <a:r>
              <a:rPr dirty="0" sz="900" spc="-10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18:10:54]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330200"/>
            <a:ext cx="7296150" cy="9906000"/>
          </a:xfrm>
          <a:custGeom>
            <a:avLst/>
            <a:gdLst/>
            <a:ahLst/>
            <a:cxnLst/>
            <a:rect l="l" t="t" r="r" b="b"/>
            <a:pathLst>
              <a:path w="7296150" h="9906000">
                <a:moveTo>
                  <a:pt x="0" y="9906000"/>
                </a:moveTo>
                <a:lnTo>
                  <a:pt x="7296150" y="9906000"/>
                </a:lnTo>
                <a:lnTo>
                  <a:pt x="7296150" y="0"/>
                </a:lnTo>
                <a:lnTo>
                  <a:pt x="0" y="0"/>
                </a:lnTo>
                <a:lnTo>
                  <a:pt x="0" y="9906000"/>
                </a:lnTo>
                <a:close/>
              </a:path>
            </a:pathLst>
          </a:custGeom>
          <a:solidFill>
            <a:srgbClr val="E3E9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04722" y="749300"/>
            <a:ext cx="6939280" cy="2680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">
              <a:lnSpc>
                <a:spcPct val="100000"/>
              </a:lnSpc>
            </a:pPr>
            <a:r>
              <a:rPr dirty="0" sz="1800" spc="-5" b="1">
                <a:solidFill>
                  <a:srgbClr val="3B4955"/>
                </a:solidFill>
                <a:latin typeface="Verdana"/>
                <a:cs typeface="Verdana"/>
              </a:rPr>
              <a:t>Danke!</a:t>
            </a:r>
            <a:endParaRPr sz="1800">
              <a:latin typeface="Verdana"/>
              <a:cs typeface="Verdana"/>
            </a:endParaRPr>
          </a:p>
          <a:p>
            <a:pPr algn="just" marL="12700" marR="6350" indent="161925">
              <a:lnSpc>
                <a:spcPct val="94200"/>
              </a:lnSpc>
              <a:spcBef>
                <a:spcPts val="1320"/>
              </a:spcBef>
            </a:pPr>
            <a:r>
              <a:rPr dirty="0" sz="1500" spc="-5">
                <a:solidFill>
                  <a:srgbClr val="334D55"/>
                </a:solidFill>
                <a:latin typeface="Arial"/>
                <a:cs typeface="Arial"/>
              </a:rPr>
              <a:t>V</a:t>
            </a:r>
            <a:r>
              <a:rPr dirty="0" sz="1350" spc="-5">
                <a:solidFill>
                  <a:srgbClr val="334D55"/>
                </a:solidFill>
                <a:latin typeface="Arial"/>
                <a:cs typeface="Arial"/>
              </a:rPr>
              <a:t>ielen Dank </a:t>
            </a:r>
            <a:r>
              <a:rPr dirty="0" sz="1350">
                <a:solidFill>
                  <a:srgbClr val="334D55"/>
                </a:solidFill>
                <a:latin typeface="Arial"/>
                <a:cs typeface="Arial"/>
              </a:rPr>
              <a:t>für </a:t>
            </a:r>
            <a:r>
              <a:rPr dirty="0" sz="1350" spc="-5">
                <a:solidFill>
                  <a:srgbClr val="334D55"/>
                </a:solidFill>
                <a:latin typeface="Arial"/>
                <a:cs typeface="Arial"/>
              </a:rPr>
              <a:t>deine Teilnahme am </a:t>
            </a:r>
            <a:r>
              <a:rPr dirty="0" sz="1350">
                <a:solidFill>
                  <a:srgbClr val="334D55"/>
                </a:solidFill>
                <a:latin typeface="Arial"/>
                <a:cs typeface="Arial"/>
              </a:rPr>
              <a:t>Experiment. </a:t>
            </a:r>
            <a:r>
              <a:rPr dirty="0" sz="1350" spc="-5">
                <a:solidFill>
                  <a:srgbClr val="334D55"/>
                </a:solidFill>
                <a:latin typeface="Arial"/>
                <a:cs typeface="Arial"/>
              </a:rPr>
              <a:t>Du </a:t>
            </a:r>
            <a:r>
              <a:rPr dirty="0" sz="1350">
                <a:solidFill>
                  <a:srgbClr val="334D55"/>
                </a:solidFill>
                <a:latin typeface="Arial"/>
                <a:cs typeface="Arial"/>
              </a:rPr>
              <a:t>hast </a:t>
            </a:r>
            <a:r>
              <a:rPr dirty="0" sz="1350" spc="-5">
                <a:solidFill>
                  <a:srgbClr val="334D55"/>
                </a:solidFill>
                <a:latin typeface="Arial"/>
                <a:cs typeface="Arial"/>
              </a:rPr>
              <a:t>es </a:t>
            </a:r>
            <a:r>
              <a:rPr dirty="0" sz="1350">
                <a:solidFill>
                  <a:srgbClr val="334D55"/>
                </a:solidFill>
                <a:latin typeface="Arial"/>
                <a:cs typeface="Arial"/>
              </a:rPr>
              <a:t>geschafft </a:t>
            </a:r>
            <a:r>
              <a:rPr dirty="0" sz="1350" spc="-5">
                <a:solidFill>
                  <a:srgbClr val="334D55"/>
                </a:solidFill>
                <a:latin typeface="Arial"/>
                <a:cs typeface="Arial"/>
              </a:rPr>
              <a:t>und bis </a:t>
            </a:r>
            <a:r>
              <a:rPr dirty="0" sz="1350">
                <a:solidFill>
                  <a:srgbClr val="334D55"/>
                </a:solidFill>
                <a:latin typeface="Arial"/>
                <a:cs typeface="Arial"/>
              </a:rPr>
              <a:t>zum  </a:t>
            </a:r>
            <a:r>
              <a:rPr dirty="0" sz="1350" spc="-5">
                <a:solidFill>
                  <a:srgbClr val="334D55"/>
                </a:solidFill>
                <a:latin typeface="Arial"/>
                <a:cs typeface="Arial"/>
              </a:rPr>
              <a:t>Ende durchgehalten. </a:t>
            </a:r>
            <a:r>
              <a:rPr dirty="0" sz="1350">
                <a:solidFill>
                  <a:srgbClr val="334D55"/>
                </a:solidFill>
                <a:latin typeface="Arial"/>
                <a:cs typeface="Arial"/>
              </a:rPr>
              <a:t>Respekt </a:t>
            </a:r>
            <a:r>
              <a:rPr dirty="0" sz="1350" spc="-5">
                <a:solidFill>
                  <a:srgbClr val="334D55"/>
                </a:solidFill>
                <a:latin typeface="Arial"/>
                <a:cs typeface="Arial"/>
              </a:rPr>
              <a:t>und Anerkennung </a:t>
            </a:r>
            <a:r>
              <a:rPr dirty="0" sz="1350">
                <a:solidFill>
                  <a:srgbClr val="334D55"/>
                </a:solidFill>
                <a:latin typeface="Arial"/>
                <a:cs typeface="Arial"/>
              </a:rPr>
              <a:t>für </a:t>
            </a:r>
            <a:r>
              <a:rPr dirty="0" sz="1350" spc="-5">
                <a:solidFill>
                  <a:srgbClr val="334D55"/>
                </a:solidFill>
                <a:latin typeface="Arial"/>
                <a:cs typeface="Arial"/>
              </a:rPr>
              <a:t>diese tolle Leistung </a:t>
            </a:r>
            <a:r>
              <a:rPr dirty="0" sz="1350">
                <a:solidFill>
                  <a:srgbClr val="334D55"/>
                </a:solidFill>
                <a:latin typeface="Arial"/>
                <a:cs typeface="Arial"/>
              </a:rPr>
              <a:t>zum </a:t>
            </a:r>
            <a:r>
              <a:rPr dirty="0" sz="1350" spc="-5">
                <a:solidFill>
                  <a:srgbClr val="334D55"/>
                </a:solidFill>
                <a:latin typeface="Arial"/>
                <a:cs typeface="Arial"/>
              </a:rPr>
              <a:t>Wohle der  </a:t>
            </a:r>
            <a:r>
              <a:rPr dirty="0" sz="1350">
                <a:solidFill>
                  <a:srgbClr val="334D55"/>
                </a:solidFill>
                <a:latin typeface="Arial"/>
                <a:cs typeface="Arial"/>
              </a:rPr>
              <a:t>Wissenschaft!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 indent="161925">
              <a:lnSpc>
                <a:spcPts val="1580"/>
              </a:lnSpc>
            </a:pPr>
            <a:r>
              <a:rPr dirty="0" sz="1500" spc="-5">
                <a:solidFill>
                  <a:srgbClr val="334D55"/>
                </a:solidFill>
                <a:latin typeface="Arial"/>
                <a:cs typeface="Arial"/>
              </a:rPr>
              <a:t>D</a:t>
            </a:r>
            <a:r>
              <a:rPr dirty="0" sz="1350" spc="-5">
                <a:solidFill>
                  <a:srgbClr val="334D55"/>
                </a:solidFill>
                <a:latin typeface="Arial"/>
                <a:cs typeface="Arial"/>
              </a:rPr>
              <a:t>ie Auswertung und dein Ergebnis </a:t>
            </a:r>
            <a:r>
              <a:rPr dirty="0" sz="1350">
                <a:solidFill>
                  <a:srgbClr val="334D55"/>
                </a:solidFill>
                <a:latin typeface="Arial"/>
                <a:cs typeface="Arial"/>
              </a:rPr>
              <a:t>findest </a:t>
            </a:r>
            <a:r>
              <a:rPr dirty="0" sz="1350" spc="-5">
                <a:solidFill>
                  <a:srgbClr val="334D55"/>
                </a:solidFill>
                <a:latin typeface="Arial"/>
                <a:cs typeface="Arial"/>
              </a:rPr>
              <a:t>du in </a:t>
            </a:r>
            <a:r>
              <a:rPr dirty="0" sz="1350">
                <a:solidFill>
                  <a:srgbClr val="334D55"/>
                </a:solidFill>
                <a:latin typeface="Arial"/>
                <a:cs typeface="Arial"/>
              </a:rPr>
              <a:t>Kürze unter </a:t>
            </a:r>
            <a:r>
              <a:rPr dirty="0" sz="1350" spc="-5">
                <a:solidFill>
                  <a:srgbClr val="334D55"/>
                </a:solidFill>
                <a:latin typeface="Arial"/>
                <a:cs typeface="Arial"/>
              </a:rPr>
              <a:t>diesem </a:t>
            </a:r>
            <a:r>
              <a:rPr dirty="0" sz="1350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Link</a:t>
            </a:r>
            <a:r>
              <a:rPr dirty="0" sz="1350">
                <a:solidFill>
                  <a:srgbClr val="334D55"/>
                </a:solidFill>
                <a:latin typeface="Arial"/>
                <a:cs typeface="Arial"/>
              </a:rPr>
              <a:t>. </a:t>
            </a:r>
            <a:r>
              <a:rPr dirty="0" sz="1350" spc="-5">
                <a:solidFill>
                  <a:srgbClr val="334D55"/>
                </a:solidFill>
                <a:latin typeface="Arial"/>
                <a:cs typeface="Arial"/>
              </a:rPr>
              <a:t>Wenn du dir  diese </a:t>
            </a:r>
            <a:r>
              <a:rPr dirty="0" sz="1350">
                <a:solidFill>
                  <a:srgbClr val="334D55"/>
                </a:solidFill>
                <a:latin typeface="Arial"/>
                <a:cs typeface="Arial"/>
              </a:rPr>
              <a:t>Seite </a:t>
            </a:r>
            <a:r>
              <a:rPr dirty="0" sz="1350" spc="-5">
                <a:solidFill>
                  <a:srgbClr val="334D55"/>
                </a:solidFill>
                <a:latin typeface="Arial"/>
                <a:cs typeface="Arial"/>
              </a:rPr>
              <a:t>als </a:t>
            </a:r>
            <a:r>
              <a:rPr dirty="0" sz="1350">
                <a:solidFill>
                  <a:srgbClr val="334D55"/>
                </a:solidFill>
                <a:latin typeface="Arial"/>
                <a:cs typeface="Arial"/>
              </a:rPr>
              <a:t>Bookmark abspeicherst, findest </a:t>
            </a:r>
            <a:r>
              <a:rPr dirty="0" sz="1350" spc="-5">
                <a:solidFill>
                  <a:srgbClr val="334D55"/>
                </a:solidFill>
                <a:latin typeface="Arial"/>
                <a:cs typeface="Arial"/>
              </a:rPr>
              <a:t>du den Link </a:t>
            </a:r>
            <a:r>
              <a:rPr dirty="0" sz="1350">
                <a:solidFill>
                  <a:srgbClr val="334D55"/>
                </a:solidFill>
                <a:latin typeface="Arial"/>
                <a:cs typeface="Arial"/>
              </a:rPr>
              <a:t>später </a:t>
            </a:r>
            <a:r>
              <a:rPr dirty="0" sz="1350" spc="-5">
                <a:solidFill>
                  <a:srgbClr val="334D55"/>
                </a:solidFill>
                <a:latin typeface="Arial"/>
                <a:cs typeface="Arial"/>
              </a:rPr>
              <a:t>schneller</a:t>
            </a:r>
            <a:r>
              <a:rPr dirty="0" sz="1350" spc="80">
                <a:solidFill>
                  <a:srgbClr val="334D55"/>
                </a:solidFill>
                <a:latin typeface="Arial"/>
                <a:cs typeface="Arial"/>
              </a:rPr>
              <a:t> </a:t>
            </a:r>
            <a:r>
              <a:rPr dirty="0" sz="1350" spc="-5">
                <a:solidFill>
                  <a:srgbClr val="334D55"/>
                </a:solidFill>
                <a:latin typeface="Arial"/>
                <a:cs typeface="Arial"/>
              </a:rPr>
              <a:t>wieder.</a:t>
            </a:r>
            <a:endParaRPr sz="1350">
              <a:latin typeface="Arial"/>
              <a:cs typeface="Arial"/>
            </a:endParaRPr>
          </a:p>
          <a:p>
            <a:pPr marL="174625">
              <a:lnSpc>
                <a:spcPct val="100000"/>
              </a:lnSpc>
              <a:spcBef>
                <a:spcPts val="1105"/>
              </a:spcBef>
            </a:pPr>
            <a:r>
              <a:rPr dirty="0" sz="1500" spc="-5">
                <a:solidFill>
                  <a:srgbClr val="334D55"/>
                </a:solidFill>
                <a:latin typeface="Arial"/>
                <a:cs typeface="Arial"/>
              </a:rPr>
              <a:t>D</a:t>
            </a:r>
            <a:r>
              <a:rPr dirty="0" sz="1350" spc="-5">
                <a:solidFill>
                  <a:srgbClr val="334D55"/>
                </a:solidFill>
                <a:latin typeface="Arial"/>
                <a:cs typeface="Arial"/>
              </a:rPr>
              <a:t>u </a:t>
            </a:r>
            <a:r>
              <a:rPr dirty="0" sz="1350">
                <a:solidFill>
                  <a:srgbClr val="334D55"/>
                </a:solidFill>
                <a:latin typeface="Arial"/>
                <a:cs typeface="Arial"/>
              </a:rPr>
              <a:t>kannst </a:t>
            </a:r>
            <a:r>
              <a:rPr dirty="0" sz="1350" spc="-5">
                <a:solidFill>
                  <a:srgbClr val="334D55"/>
                </a:solidFill>
                <a:latin typeface="Arial"/>
                <a:cs typeface="Arial"/>
              </a:rPr>
              <a:t>dieses </a:t>
            </a:r>
            <a:r>
              <a:rPr dirty="0" sz="1350">
                <a:solidFill>
                  <a:srgbClr val="334D55"/>
                </a:solidFill>
                <a:latin typeface="Arial"/>
                <a:cs typeface="Arial"/>
              </a:rPr>
              <a:t>Fenster jetzt</a:t>
            </a:r>
            <a:r>
              <a:rPr dirty="0" sz="1350" spc="-55">
                <a:solidFill>
                  <a:srgbClr val="334D55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334D55"/>
                </a:solidFill>
                <a:latin typeface="Arial"/>
                <a:cs typeface="Arial"/>
              </a:rPr>
              <a:t>schließen.</a:t>
            </a:r>
            <a:endParaRPr sz="1350">
              <a:latin typeface="Arial"/>
              <a:cs typeface="Arial"/>
            </a:endParaRPr>
          </a:p>
          <a:p>
            <a:pPr algn="ctr" marL="1270">
              <a:lnSpc>
                <a:spcPts val="1395"/>
              </a:lnSpc>
              <a:spcBef>
                <a:spcPts val="1200"/>
              </a:spcBef>
            </a:pPr>
            <a:r>
              <a:rPr dirty="0" sz="1200">
                <a:solidFill>
                  <a:srgbClr val="303030"/>
                </a:solidFill>
                <a:latin typeface="Arial"/>
                <a:cs typeface="Arial"/>
              </a:rPr>
              <a:t>Infos bitte an:</a:t>
            </a:r>
            <a:r>
              <a:rPr dirty="0" sz="1200" spc="-105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dirty="0" sz="1200" u="sng">
                <a:solidFill>
                  <a:srgbClr val="0000FF"/>
                </a:solidFill>
                <a:latin typeface="Arial"/>
                <a:cs typeface="Arial"/>
                <a:hlinkClick r:id="rId3"/>
              </a:rPr>
              <a:t>ZeitdruckExp@hsu-hh.de</a:t>
            </a:r>
            <a:endParaRPr sz="1200">
              <a:latin typeface="Arial"/>
              <a:cs typeface="Arial"/>
            </a:endParaRPr>
          </a:p>
          <a:p>
            <a:pPr algn="ctr" marL="69215" marR="60325">
              <a:lnSpc>
                <a:spcPts val="1350"/>
              </a:lnSpc>
              <a:spcBef>
                <a:spcPts val="75"/>
              </a:spcBef>
            </a:pPr>
            <a:r>
              <a:rPr dirty="0" sz="1200" spc="-5">
                <a:solidFill>
                  <a:srgbClr val="303030"/>
                </a:solidFill>
                <a:latin typeface="Arial"/>
                <a:cs typeface="Arial"/>
              </a:rPr>
              <a:t>Dieses </a:t>
            </a:r>
            <a:r>
              <a:rPr dirty="0" sz="1200">
                <a:solidFill>
                  <a:srgbClr val="303030"/>
                </a:solidFill>
                <a:latin typeface="Arial"/>
                <a:cs typeface="Arial"/>
              </a:rPr>
              <a:t>Experiment </a:t>
            </a:r>
            <a:r>
              <a:rPr dirty="0" sz="1200" spc="-5">
                <a:solidFill>
                  <a:srgbClr val="303030"/>
                </a:solidFill>
                <a:latin typeface="Arial"/>
                <a:cs typeface="Arial"/>
              </a:rPr>
              <a:t>wird </a:t>
            </a:r>
            <a:r>
              <a:rPr dirty="0" sz="1200">
                <a:solidFill>
                  <a:srgbClr val="303030"/>
                </a:solidFill>
                <a:latin typeface="Arial"/>
                <a:cs typeface="Arial"/>
              </a:rPr>
              <a:t>unterstützt </a:t>
            </a:r>
            <a:r>
              <a:rPr dirty="0" sz="1200" spc="-5">
                <a:solidFill>
                  <a:srgbClr val="303030"/>
                </a:solidFill>
                <a:latin typeface="Arial"/>
                <a:cs typeface="Arial"/>
              </a:rPr>
              <a:t>von den </a:t>
            </a:r>
            <a:r>
              <a:rPr dirty="0" sz="1200" spc="-5" i="1">
                <a:solidFill>
                  <a:srgbClr val="303030"/>
                </a:solidFill>
                <a:latin typeface="Arial"/>
                <a:cs typeface="Arial"/>
              </a:rPr>
              <a:t>Freunden und </a:t>
            </a:r>
            <a:r>
              <a:rPr dirty="0" sz="1200" i="1">
                <a:solidFill>
                  <a:srgbClr val="303030"/>
                </a:solidFill>
                <a:latin typeface="Arial"/>
                <a:cs typeface="Arial"/>
              </a:rPr>
              <a:t>Förderern </a:t>
            </a:r>
            <a:r>
              <a:rPr dirty="0" sz="1200" spc="-5" i="1">
                <a:solidFill>
                  <a:srgbClr val="303030"/>
                </a:solidFill>
                <a:latin typeface="Arial"/>
                <a:cs typeface="Arial"/>
              </a:rPr>
              <a:t>der </a:t>
            </a:r>
            <a:r>
              <a:rPr dirty="0" sz="1200" i="1">
                <a:solidFill>
                  <a:srgbClr val="303030"/>
                </a:solidFill>
                <a:latin typeface="Arial"/>
                <a:cs typeface="Arial"/>
              </a:rPr>
              <a:t>Helmut-Schmidt-Universität  </a:t>
            </a:r>
            <a:r>
              <a:rPr dirty="0" sz="1200" i="1">
                <a:solidFill>
                  <a:srgbClr val="303030"/>
                </a:solidFill>
                <a:latin typeface="Arial"/>
                <a:cs typeface="Arial"/>
              </a:rPr>
              <a:t>Hamburg e.V.</a:t>
            </a:r>
            <a:r>
              <a:rPr dirty="0" sz="1200" spc="-105" i="1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dirty="0" sz="1200" b="1" i="1">
                <a:solidFill>
                  <a:srgbClr val="303030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Fertig!</dc:title>
  <dcterms:created xsi:type="dcterms:W3CDTF">2016-10-18T18:11:37Z</dcterms:created>
  <dcterms:modified xsi:type="dcterms:W3CDTF">2016-10-18T18:11:37Z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2016-10-18T00:00:00Z</vt:filetime>
  </property>
  <property fmtid="{D5CDD505-2E9C-101B-9397-08002B2CF9AE}" pid="3" name="Creator">
    <vt:lpwstr>Adobe Acrobat 15.0</vt:lpwstr>
  </property>
  <property fmtid="{D5CDD505-2E9C-101B-9397-08002B2CF9AE}" pid="4" name="LastSaved">
    <vt:filetime>2016-10-18T00:00:00Z</vt:filetime>
  </property>
</Properties>
</file>