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2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0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72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38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88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66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9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35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86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99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3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2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81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70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D771A6-DAC4-47EC-B8F2-36800AAC9501}" type="datetimeFigureOut">
              <a:rPr lang="en-CA" smtClean="0"/>
              <a:t>2022-03-04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3CEFD6-5A32-4F18-AD5B-57BDDA389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90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A4F4-A225-4BFB-814E-18BCC12B5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Emails From Profs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AD54E-6F5D-4A44-9155-1E9CE2C40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Marc-Olivier </a:t>
            </a:r>
            <a:r>
              <a:rPr lang="en-US" dirty="0" err="1"/>
              <a:t>Roch</a:t>
            </a:r>
            <a:r>
              <a:rPr lang="en-US" dirty="0"/>
              <a:t> Lalonde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5415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583-3C83-42BC-B848-EEF07F53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5470-670D-4F9D-8ECB-3CE857FE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https://www.google.com/search?q=questions&amp;client=firefox-b-d&amp;channel=trow5&amp;sxsrf=APq-WBs5jJCx_YqDNNc_FiaxkmzBB4_B2g:1646438391479&amp;source=lnms&amp;tbm=isch&amp;sa=X&amp;ved=2ahUKEwissd_71K32AhW2kHIEHSdNDmQQ_AUoAXoECAEQAw&amp;biw=1536&amp;bih=703&amp;dpr=2.5#imgrc=E0G5feEvkEnaWM</a:t>
            </a:r>
          </a:p>
          <a:p>
            <a:r>
              <a:rPr lang="en-CA" dirty="0"/>
              <a:t>https://www.google.com/search?q=confused&amp;client=firefox-b-d&amp;channel=trow5&amp;sxsrf=APq-WBtgNazwtwxzMy0EJmcuAoNd6MYaAA:1646438338532&amp;source=lnms&amp;tbm=isch&amp;sa=X&amp;ved=2ahUKEwjL1r_i1K32AhWdkokEHYLhBe8Q_AUoAXoECAIQAw&amp;biw=1536&amp;bih=703&amp;dpr=2.5#imgrc=ioN4YNDvlJi3lM</a:t>
            </a:r>
          </a:p>
          <a:p>
            <a:r>
              <a:rPr lang="en-CA" dirty="0"/>
              <a:t>https://www.google.com/search?q=confused&amp;client=firefox-b-d&amp;channel=trow5&amp;sxsrf=APq-WBtgNazwtwxzMy0EJmcuAoNd6MYaAA:1646438338532&amp;source=lnms&amp;tbm=isch&amp;sa=X&amp;ved=2ahUKEwjL1r_i1K32AhWdkokEHYLhBe8Q_AUoAXoECAIQAw&amp;biw=1536&amp;bih=703&amp;dpr=2.5#imgrc=xqgK7e30Y9FDYM</a:t>
            </a:r>
          </a:p>
          <a:p>
            <a:r>
              <a:rPr lang="en-CA" dirty="0"/>
              <a:t>Hannah</a:t>
            </a:r>
          </a:p>
          <a:p>
            <a:r>
              <a:rPr lang="en-CA" dirty="0"/>
              <a:t>Jasper</a:t>
            </a:r>
          </a:p>
          <a:p>
            <a:r>
              <a:rPr lang="en-CA" dirty="0"/>
              <a:t>Marc-O</a:t>
            </a:r>
          </a:p>
          <a:p>
            <a:r>
              <a:rPr lang="en-CA" dirty="0" err="1"/>
              <a:t>Shiyan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85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7308-244A-4A1C-92A0-87FB0309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no-no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76F004-5A15-46A1-AA6D-7A547CB632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76" y="2496189"/>
            <a:ext cx="720344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14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CDA0-2253-4DAD-84F5-DA7F0061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by Cline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A38F-A6EC-4E13-AC12-8C389139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38A57-4CA2-4A40-9B03-06E04961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2477503"/>
            <a:ext cx="9982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69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887A-2084-42D1-B6DD-30484E40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BD3C-8D62-4B83-872A-9B498BA9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55DE9-A315-452B-9679-AF41774D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44" y="2941191"/>
            <a:ext cx="10492710" cy="25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2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6D0C-BF2E-44E2-A142-C0B900A7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Regards</a:t>
            </a:r>
            <a:endParaRPr lang="en-CA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D9E7EC-337E-4080-BF1B-F7323A7A5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10397" b="49017"/>
          <a:stretch/>
        </p:blipFill>
        <p:spPr>
          <a:xfrm>
            <a:off x="746075" y="2475687"/>
            <a:ext cx="4581100" cy="4030537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EF9ED3-5234-4D91-83C8-09BE4373E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7" t="57304" r="1" b="16219"/>
          <a:stretch/>
        </p:blipFill>
        <p:spPr>
          <a:xfrm>
            <a:off x="5659272" y="2775046"/>
            <a:ext cx="6149051" cy="34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547A-D1A3-4FF1-A039-D785CDFC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2?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9F87-CA72-4B9F-9215-6CA9B23C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8F04C-1C11-415C-965F-6CC3898FE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04" b="28322"/>
          <a:stretch/>
        </p:blipFill>
        <p:spPr>
          <a:xfrm>
            <a:off x="3947861" y="2488675"/>
            <a:ext cx="4296278" cy="38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10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682E-B419-4657-A4E8-EAD7CA54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Shit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16CB-3319-4D2B-ACE7-837EDB9C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59AEB-3DD2-44DC-BEF5-333ADE8D7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b="24577"/>
          <a:stretch/>
        </p:blipFill>
        <p:spPr>
          <a:xfrm>
            <a:off x="3262332" y="2450624"/>
            <a:ext cx="5667336" cy="42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09A0-45B2-4B3B-AF22-2C44D995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of Death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27F7-2881-49D0-9F2E-C26C8C38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BE22A9-C92F-4513-929D-EF8893DC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" y="3175006"/>
            <a:ext cx="6233700" cy="2126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F7EE1C-F6B2-48FE-B8D1-D542A023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56" y="4334427"/>
            <a:ext cx="8157917" cy="2347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2F287-D3A0-4DFB-8599-03D74F4A5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999" y="2808660"/>
            <a:ext cx="7221248" cy="2129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08EEA-F895-45D7-8658-BE8D36A7A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985" y="1912211"/>
            <a:ext cx="8116003" cy="2545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C76F5C-A645-4B19-B415-327ACC14C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0" y="3184861"/>
            <a:ext cx="5403048" cy="22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4B3F-D8F9-4E4B-8E3C-E588D50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45AD-BAB0-4AA5-82AB-2A71E44E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D5C50-D340-40A0-AA9D-25BAAA0D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55" y="3970713"/>
            <a:ext cx="4884342" cy="2744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D784B-3ED1-41FA-98C7-48B90C0C6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1030"/>
            <a:ext cx="3847012" cy="2550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A6E81-0110-4D12-A219-B103F6B29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429" y="2992116"/>
            <a:ext cx="4360571" cy="24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6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58</TotalTime>
  <Words>226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Emails From Profs</vt:lpstr>
      <vt:lpstr>Big no-no</vt:lpstr>
      <vt:lpstr>Death by Cline</vt:lpstr>
      <vt:lpstr>Discrimination</vt:lpstr>
      <vt:lpstr>Best Regards</vt:lpstr>
      <vt:lpstr>What is 2?</vt:lpstr>
      <vt:lpstr>No Shit</vt:lpstr>
      <vt:lpstr>Circle of Death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Emails From Profs</dc:title>
  <dc:creator>Marco Lalonde</dc:creator>
  <cp:lastModifiedBy>Marco Lalonde</cp:lastModifiedBy>
  <cp:revision>1</cp:revision>
  <dcterms:created xsi:type="dcterms:W3CDTF">2022-03-04T23:47:49Z</dcterms:created>
  <dcterms:modified xsi:type="dcterms:W3CDTF">2022-03-05T00:46:31Z</dcterms:modified>
</cp:coreProperties>
</file>