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374" r:id="rId3"/>
    <p:sldId id="258" r:id="rId4"/>
    <p:sldId id="259" r:id="rId5"/>
    <p:sldId id="294" r:id="rId6"/>
    <p:sldId id="261" r:id="rId7"/>
    <p:sldId id="262" r:id="rId8"/>
    <p:sldId id="372" r:id="rId9"/>
    <p:sldId id="355" r:id="rId10"/>
    <p:sldId id="268" r:id="rId11"/>
    <p:sldId id="366" r:id="rId12"/>
    <p:sldId id="367" r:id="rId13"/>
    <p:sldId id="362" r:id="rId14"/>
    <p:sldId id="363" r:id="rId15"/>
    <p:sldId id="365" r:id="rId16"/>
    <p:sldId id="364" r:id="rId17"/>
    <p:sldId id="368" r:id="rId18"/>
    <p:sldId id="369" r:id="rId19"/>
    <p:sldId id="370" r:id="rId20"/>
    <p:sldId id="371" r:id="rId2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5510"/>
  </p:normalViewPr>
  <p:slideViewPr>
    <p:cSldViewPr snapToGrid="0">
      <p:cViewPr varScale="1">
        <p:scale>
          <a:sx n="122" d="100"/>
          <a:sy n="122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0F206-AF62-AD40-B178-ED842CB76479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6739-AEB6-824D-83B5-42670E1CE2D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705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14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51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66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24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05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9869-7FA7-4B84-6C87-815FD217F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659C-7B14-0699-CEF9-727623041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2FB0-363C-71CD-B36D-181A89E3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DFA1-26A2-5916-D657-DC4E7CEB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3461-5702-C206-5B11-F76E0F11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24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364A-F08F-74C2-B3DB-23A08F36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7B83E-1DBB-0FF5-8D7A-6BF40AF5A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D0FA-B8DC-32BC-295F-39DE284D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1E42-8434-84D9-CB6A-7802FE04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BF65-A44F-32A8-5F15-DF5CD2F0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344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BF478-CD68-5CC5-E04C-8FDAD7F0C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BA45F-DCF7-0259-8059-EBED9C5D8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93B7-E13B-47C8-99A5-F8DA9E2F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E303-5F0B-6050-6E7C-6CAF52F9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87B8D-4578-462A-BA3A-DB570522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48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7531-4F79-70C8-6C52-D8FB5BA7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37F2-F6A2-7EE6-6587-60E2CA66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5B76-AB1D-85D5-77E9-0EFD4CA5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287E-BC40-6CC7-FA8E-994385AD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E19D-45B5-A5FF-F2E6-82F3D61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039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AEEC-C4DE-1A0C-C187-962A1C7C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17E17-8FAD-7299-5DD5-786800A7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A1C8-BEC4-0350-2C37-1B8892EA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40A1-5E2D-277F-4C58-6B25AAE2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CCE0-221D-0D7E-F21C-62B63FD8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428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B7D8-4D69-CF03-769B-3347DCE4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01AF-FE4D-491A-22FC-E37594536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A8A76-606F-0C7D-A311-53A2220D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366CF-5DAF-5526-000C-4F64AB4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64483-48EA-9006-AF64-C6D673A8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13BB7-1C4C-7A0B-5F52-1604E105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254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066B-8B54-B8DE-8467-C4326767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46FF-E02C-91C2-8069-A8B433FC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36381-E1FD-CCFD-3612-42C3A29A1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0798C-ED5F-1876-4D33-5917035D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68E16-5E78-8BE3-0E0E-ADDA6077F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A700-DBFA-EB47-0900-8B6939D6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958EE-08E7-A641-581D-973957A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4DA0A-C683-F345-4577-2FC6772E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811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8326-2AA2-5A99-B0C5-C7714AAA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58B4B-163E-21F7-7588-1A225E88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0E1D5-2E60-63EF-35C0-396A001B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56E3A-77AA-4E5E-F669-7353CD17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08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57288-CB06-583B-E2F7-4F70A28A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44431-BE77-D4E0-D5D2-AA75A585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D33E-D8E3-BC60-8F66-8050AAD8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815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CAF9-B642-81DB-1BCC-72121D83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BDF9-9EA3-3F15-9F62-48B00763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59901-CDD5-6E5A-129D-711F0488A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AFCEF-5B3F-F4EB-16CF-D6E3E30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AE8B-3BB3-8EDC-7152-D4A1574C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2C1F-4960-B618-30E9-D7E63C26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1281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553C-996B-F8FF-B9A4-F860FA37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C022-6346-AB40-9CF7-BBA854E62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02F9E-4E27-DEA1-1D12-07B49813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4C5D-B8BE-8CCC-E559-D23CF78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BEBED-7658-72D5-35C1-9C32FA28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F730E-8E64-061D-4D85-4C578F10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1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711D7-F174-D55B-4AAD-E48871E0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52AD1-F531-0241-5E31-F799FEDE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7131-5047-13F3-2833-F14DAF0AA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AC74-39A7-9D46-84C3-4AE32FF3880E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DBE7-3F6C-B652-EADB-CDDF923C1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5099-8E86-ABFC-F24E-F5E96818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B189-B89D-8146-85E6-A9A04D2F4B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121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05E8-1256-7998-D857-7447D0072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Gestione aste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C6A88-644F-BD73-6485-7FD219BFC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RIA</a:t>
            </a:r>
          </a:p>
          <a:p>
            <a:r>
              <a:rPr lang="en-IT" dirty="0"/>
              <a:t>M</a:t>
            </a:r>
            <a:r>
              <a:rPr lang="en-GB" dirty="0"/>
              <a:t>a</a:t>
            </a:r>
            <a:r>
              <a:rPr lang="en-IT" dirty="0"/>
              <a:t>rco Laurenzi, Antonio Marusic</a:t>
            </a:r>
          </a:p>
        </p:txBody>
      </p:sp>
    </p:spTree>
    <p:extLst>
      <p:ext uri="{BB962C8B-B14F-4D97-AF65-F5344CB8AC3E}">
        <p14:creationId xmlns:p14="http://schemas.microsoft.com/office/powerpoint/2010/main" val="378608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318884" y="164832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10430384" y="-13004"/>
            <a:ext cx="1761616" cy="10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Signup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3607674" y="113008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SignUp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>
            <a:off x="4306101" y="1511285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2532501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2619412" y="161724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5788997" y="113008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6310379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2" name="Google Shape;282;p37"/>
          <p:cNvSpPr/>
          <p:nvPr/>
        </p:nvSpPr>
        <p:spPr>
          <a:xfrm>
            <a:off x="6189421" y="1981981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2436269" y="2610581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1229610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9892843" y="1566860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9730336" y="5253075"/>
            <a:ext cx="337120" cy="10758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497327" y="2436831"/>
            <a:ext cx="1641408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[missing parameters]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/>
          <p:nvPr/>
        </p:nvCxnSpPr>
        <p:spPr>
          <a:xfrm>
            <a:off x="2470950" y="5982725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 flipH="1">
            <a:off x="4520227" y="2871100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4497022" y="2329214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CreateUser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pass, address)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9488409" y="1197659"/>
            <a:ext cx="808868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90;p37"/>
          <p:cNvSpPr/>
          <p:nvPr/>
        </p:nvSpPr>
        <p:spPr>
          <a:xfrm>
            <a:off x="1671437" y="994996"/>
            <a:ext cx="129489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 + checklogin.js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92;p37"/>
          <p:cNvSpPr/>
          <p:nvPr/>
        </p:nvSpPr>
        <p:spPr>
          <a:xfrm>
            <a:off x="2147826" y="187359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3;p37"/>
          <p:cNvCxnSpPr/>
          <p:nvPr/>
        </p:nvCxnSpPr>
        <p:spPr>
          <a:xfrm>
            <a:off x="2470950" y="3287775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98;p37"/>
          <p:cNvSpPr txBox="1"/>
          <p:nvPr/>
        </p:nvSpPr>
        <p:spPr>
          <a:xfrm>
            <a:off x="2474993" y="3179380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[already present]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293;p37"/>
          <p:cNvCxnSpPr/>
          <p:nvPr/>
        </p:nvCxnSpPr>
        <p:spPr>
          <a:xfrm>
            <a:off x="2514167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8;p37"/>
          <p:cNvSpPr txBox="1"/>
          <p:nvPr/>
        </p:nvSpPr>
        <p:spPr>
          <a:xfrm>
            <a:off x="2600078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[success]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/>
              <a:t>200</a:t>
            </a:r>
          </a:p>
        </p:txBody>
      </p:sp>
      <p:sp>
        <p:nvSpPr>
          <p:cNvPr id="87" name="Google Shape;297;p37"/>
          <p:cNvSpPr txBox="1"/>
          <p:nvPr/>
        </p:nvSpPr>
        <p:spPr>
          <a:xfrm>
            <a:off x="6625566" y="6010376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login.html]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634832" y="413002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oogle Shape;297;p37"/>
          <p:cNvSpPr txBox="1"/>
          <p:nvPr/>
        </p:nvSpPr>
        <p:spPr>
          <a:xfrm>
            <a:off x="1150422" y="3541055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75;p37"/>
          <p:cNvCxnSpPr/>
          <p:nvPr/>
        </p:nvCxnSpPr>
        <p:spPr>
          <a:xfrm>
            <a:off x="1360956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7;p37"/>
          <p:cNvSpPr txBox="1"/>
          <p:nvPr/>
        </p:nvSpPr>
        <p:spPr>
          <a:xfrm>
            <a:off x="1181562" y="4631563"/>
            <a:ext cx="1100443" cy="36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0" rIns="107269" bIns="0" anchor="t" anchorCtr="0">
            <a:noAutofit/>
          </a:bodyPr>
          <a:lstStyle/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297;p37"/>
          <p:cNvSpPr txBox="1"/>
          <p:nvPr/>
        </p:nvSpPr>
        <p:spPr>
          <a:xfrm>
            <a:off x="1802939" y="5342887"/>
            <a:ext cx="2047680" cy="33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4121721" y="1847544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1634832" y="4897062"/>
            <a:ext cx="484693" cy="272090"/>
            <a:chOff x="614149" y="4401223"/>
            <a:chExt cx="484693" cy="507248"/>
          </a:xfrm>
        </p:grpSpPr>
        <p:cxnSp>
          <p:nvCxnSpPr>
            <p:cNvPr id="68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784604" y="5314650"/>
            <a:ext cx="8566404" cy="10808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" name="Group 61">
            <a:extLst>
              <a:ext uri="{FF2B5EF4-FFF2-40B4-BE49-F238E27FC236}">
                <a16:creationId xmlns:a16="http://schemas.microsoft.com/office/drawing/2014/main" id="{56C16F0C-FC7D-6B70-5163-6643840FE950}"/>
              </a:ext>
            </a:extLst>
          </p:cNvPr>
          <p:cNvGrpSpPr/>
          <p:nvPr/>
        </p:nvGrpSpPr>
        <p:grpSpPr>
          <a:xfrm flipH="1">
            <a:off x="4486638" y="1839834"/>
            <a:ext cx="311355" cy="272090"/>
            <a:chOff x="614149" y="4401223"/>
            <a:chExt cx="484693" cy="507248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312416BE-75FE-C247-60FD-A488E2B1D8A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6">
              <a:extLst>
                <a:ext uri="{FF2B5EF4-FFF2-40B4-BE49-F238E27FC236}">
                  <a16:creationId xmlns:a16="http://schemas.microsoft.com/office/drawing/2014/main" id="{7543A8B7-879B-3C52-37C5-CCA889805D6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0">
              <a:extLst>
                <a:ext uri="{FF2B5EF4-FFF2-40B4-BE49-F238E27FC236}">
                  <a16:creationId xmlns:a16="http://schemas.microsoft.com/office/drawing/2014/main" id="{19D51A49-AE81-2531-E284-1CC6EC48DCA8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9744DAB-2AB0-8AFF-F99D-3FB759373E01}"/>
              </a:ext>
            </a:extLst>
          </p:cNvPr>
          <p:cNvSpPr txBox="1"/>
          <p:nvPr/>
        </p:nvSpPr>
        <p:spPr>
          <a:xfrm>
            <a:off x="4783460" y="1795934"/>
            <a:ext cx="130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</a:t>
            </a:r>
            <a:r>
              <a:rPr lang="en-IT" sz="1200" dirty="0"/>
              <a:t>heck parameters</a:t>
            </a:r>
          </a:p>
        </p:txBody>
      </p:sp>
      <p:cxnSp>
        <p:nvCxnSpPr>
          <p:cNvPr id="10" name="Google Shape;293;p37">
            <a:extLst>
              <a:ext uri="{FF2B5EF4-FFF2-40B4-BE49-F238E27FC236}">
                <a16:creationId xmlns:a16="http://schemas.microsoft.com/office/drawing/2014/main" id="{071BA7B5-4983-68C9-8E59-6807080F1717}"/>
              </a:ext>
            </a:extLst>
          </p:cNvPr>
          <p:cNvCxnSpPr>
            <a:cxnSpLocks/>
          </p:cNvCxnSpPr>
          <p:nvPr/>
        </p:nvCxnSpPr>
        <p:spPr>
          <a:xfrm>
            <a:off x="2532501" y="3969688"/>
            <a:ext cx="16062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" name="Google Shape;298;p37">
            <a:extLst>
              <a:ext uri="{FF2B5EF4-FFF2-40B4-BE49-F238E27FC236}">
                <a16:creationId xmlns:a16="http://schemas.microsoft.com/office/drawing/2014/main" id="{7CE3DB60-0B9C-681C-BD88-FDC999CDF417}"/>
              </a:ext>
            </a:extLst>
          </p:cNvPr>
          <p:cNvSpPr txBox="1"/>
          <p:nvPr/>
        </p:nvSpPr>
        <p:spPr>
          <a:xfrm>
            <a:off x="2572523" y="3922243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[sql error]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500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275;p37"/>
          <p:cNvCxnSpPr>
            <a:cxnSpLocks/>
          </p:cNvCxnSpPr>
          <p:nvPr/>
        </p:nvCxnSpPr>
        <p:spPr>
          <a:xfrm>
            <a:off x="1061314" y="2399014"/>
            <a:ext cx="3350422" cy="9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0830516" y="1111367"/>
            <a:ext cx="1582110" cy="990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Load Home page</a:t>
            </a:r>
            <a:br>
              <a:rPr lang="es-419" dirty="0"/>
            </a:br>
            <a:r>
              <a:rPr lang="es-419" dirty="0"/>
              <a:t>first time 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43576" y="1208304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46012" y="1303841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315784" y="529878"/>
            <a:ext cx="1154782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 +home.js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672518" y="1433573"/>
            <a:ext cx="371892" cy="51433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933801" y="1203744"/>
            <a:ext cx="26579" cy="537319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0;p37"/>
          <p:cNvSpPr/>
          <p:nvPr/>
        </p:nvSpPr>
        <p:spPr>
          <a:xfrm>
            <a:off x="1550671" y="526068"/>
            <a:ext cx="727148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LocalStorage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92;p37"/>
          <p:cNvSpPr/>
          <p:nvPr/>
        </p:nvSpPr>
        <p:spPr>
          <a:xfrm>
            <a:off x="1802936" y="1744608"/>
            <a:ext cx="368491" cy="306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>
            <a:cxnSpLocks/>
          </p:cNvCxnSpPr>
          <p:nvPr/>
        </p:nvCxnSpPr>
        <p:spPr>
          <a:xfrm>
            <a:off x="1044410" y="2050783"/>
            <a:ext cx="75380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/>
          <p:cNvSpPr txBox="1"/>
          <p:nvPr/>
        </p:nvSpPr>
        <p:spPr>
          <a:xfrm>
            <a:off x="967265" y="1608316"/>
            <a:ext cx="946124" cy="49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n-GB" sz="1100" dirty="0" err="1"/>
              <a:t>getItem</a:t>
            </a:r>
            <a:r>
              <a:rPr lang="en-GB" sz="1100" dirty="0"/>
              <a:t>(</a:t>
            </a:r>
            <a:r>
              <a:rPr lang="en-GB" sz="1100" dirty="0" err="1"/>
              <a:t>lastAction</a:t>
            </a:r>
            <a:r>
              <a:rPr lang="en-GB" sz="1100" dirty="0"/>
              <a:t>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242" y="1631948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617751" y="1229221"/>
            <a:ext cx="0" cy="543283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4207692" y="553593"/>
            <a:ext cx="8461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winningAuctions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75;p37"/>
          <p:cNvCxnSpPr>
            <a:cxnSpLocks/>
          </p:cNvCxnSpPr>
          <p:nvPr/>
        </p:nvCxnSpPr>
        <p:spPr>
          <a:xfrm>
            <a:off x="1056053" y="4140304"/>
            <a:ext cx="254762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" name="Straight Connector 60"/>
          <p:cNvCxnSpPr/>
          <p:nvPr/>
        </p:nvCxnSpPr>
        <p:spPr>
          <a:xfrm>
            <a:off x="3690106" y="1229221"/>
            <a:ext cx="0" cy="46185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0;p37"/>
          <p:cNvSpPr/>
          <p:nvPr/>
        </p:nvSpPr>
        <p:spPr>
          <a:xfrm>
            <a:off x="3326215" y="537085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auctions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75;p37"/>
          <p:cNvCxnSpPr>
            <a:cxnSpLocks/>
          </p:cNvCxnSpPr>
          <p:nvPr/>
        </p:nvCxnSpPr>
        <p:spPr>
          <a:xfrm>
            <a:off x="1061314" y="2189190"/>
            <a:ext cx="523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440327" y="5011701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75;p37"/>
          <p:cNvCxnSpPr>
            <a:cxnSpLocks/>
          </p:cNvCxnSpPr>
          <p:nvPr/>
        </p:nvCxnSpPr>
        <p:spPr>
          <a:xfrm>
            <a:off x="1056053" y="5303327"/>
            <a:ext cx="42902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7" name="Google Shape;318;p38"/>
          <p:cNvSpPr txBox="1"/>
          <p:nvPr/>
        </p:nvSpPr>
        <p:spPr>
          <a:xfrm>
            <a:off x="2866476" y="1942858"/>
            <a:ext cx="66939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92;p37"/>
          <p:cNvSpPr/>
          <p:nvPr/>
        </p:nvSpPr>
        <p:spPr>
          <a:xfrm>
            <a:off x="3603675" y="4035559"/>
            <a:ext cx="185748" cy="93976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92;p37"/>
          <p:cNvSpPr/>
          <p:nvPr/>
        </p:nvSpPr>
        <p:spPr>
          <a:xfrm>
            <a:off x="5346658" y="5178877"/>
            <a:ext cx="238026" cy="6479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8978070" y="515323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getActiveAuctions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/>
          <p:nvPr/>
        </p:nvCxnSpPr>
        <p:spPr>
          <a:xfrm>
            <a:off x="9365524" y="1177447"/>
            <a:ext cx="0" cy="482633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5476786" y="4063583"/>
            <a:ext cx="1574556" cy="49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/getActiveAuctions()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9926670" y="521045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/>
          <p:nvPr/>
        </p:nvCxnSpPr>
        <p:spPr>
          <a:xfrm flipH="1">
            <a:off x="10339360" y="1127681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67" name="Straight Connector 66"/>
          <p:cNvCxnSpPr/>
          <p:nvPr/>
        </p:nvCxnSpPr>
        <p:spPr>
          <a:xfrm>
            <a:off x="8469076" y="118662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5" name="Google Shape;294;p37"/>
          <p:cNvSpPr txBox="1"/>
          <p:nvPr/>
        </p:nvSpPr>
        <p:spPr>
          <a:xfrm>
            <a:off x="2414778" y="4046800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295;p37"/>
          <p:cNvCxnSpPr/>
          <p:nvPr/>
        </p:nvCxnSpPr>
        <p:spPr>
          <a:xfrm>
            <a:off x="2836491" y="1111368"/>
            <a:ext cx="10566" cy="46501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296;p37"/>
          <p:cNvSpPr/>
          <p:nvPr/>
        </p:nvSpPr>
        <p:spPr>
          <a:xfrm>
            <a:off x="4503008" y="2373015"/>
            <a:ext cx="186325" cy="12287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302;p37"/>
          <p:cNvSpPr/>
          <p:nvPr/>
        </p:nvSpPr>
        <p:spPr>
          <a:xfrm>
            <a:off x="2345398" y="553593"/>
            <a:ext cx="924398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searchAuctionForm</a:t>
            </a:r>
          </a:p>
        </p:txBody>
      </p:sp>
      <p:sp>
        <p:nvSpPr>
          <p:cNvPr id="319" name="Google Shape;319;p38"/>
          <p:cNvSpPr/>
          <p:nvPr/>
        </p:nvSpPr>
        <p:spPr>
          <a:xfrm>
            <a:off x="10222287" y="2189190"/>
            <a:ext cx="278003" cy="3572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90;p37">
            <a:extLst>
              <a:ext uri="{FF2B5EF4-FFF2-40B4-BE49-F238E27FC236}">
                <a16:creationId xmlns:a16="http://schemas.microsoft.com/office/drawing/2014/main" id="{D4B2E13A-5CEB-D9B3-F2EC-8DB717A2C465}"/>
              </a:ext>
            </a:extLst>
          </p:cNvPr>
          <p:cNvSpPr/>
          <p:nvPr/>
        </p:nvSpPr>
        <p:spPr>
          <a:xfrm>
            <a:off x="6006014" y="569882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otherPages</a:t>
            </a:r>
          </a:p>
        </p:txBody>
      </p:sp>
      <p:sp>
        <p:nvSpPr>
          <p:cNvPr id="6" name="Google Shape;290;p37">
            <a:extLst>
              <a:ext uri="{FF2B5EF4-FFF2-40B4-BE49-F238E27FC236}">
                <a16:creationId xmlns:a16="http://schemas.microsoft.com/office/drawing/2014/main" id="{C0365562-E832-4C2E-B761-12870AF2AA23}"/>
              </a:ext>
            </a:extLst>
          </p:cNvPr>
          <p:cNvSpPr/>
          <p:nvPr/>
        </p:nvSpPr>
        <p:spPr>
          <a:xfrm>
            <a:off x="5130467" y="580096"/>
            <a:ext cx="8461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wonAuctions</a:t>
            </a:r>
          </a:p>
        </p:txBody>
      </p:sp>
      <p:grpSp>
        <p:nvGrpSpPr>
          <p:cNvPr id="9" name="Group 61">
            <a:extLst>
              <a:ext uri="{FF2B5EF4-FFF2-40B4-BE49-F238E27FC236}">
                <a16:creationId xmlns:a16="http://schemas.microsoft.com/office/drawing/2014/main" id="{E2D92B55-E860-D846-D942-A3FDE4C753FD}"/>
              </a:ext>
            </a:extLst>
          </p:cNvPr>
          <p:cNvGrpSpPr/>
          <p:nvPr/>
        </p:nvGrpSpPr>
        <p:grpSpPr>
          <a:xfrm flipH="1">
            <a:off x="1061314" y="1435845"/>
            <a:ext cx="311355" cy="272090"/>
            <a:chOff x="614149" y="4401223"/>
            <a:chExt cx="484693" cy="507248"/>
          </a:xfrm>
        </p:grpSpPr>
        <p:cxnSp>
          <p:nvCxnSpPr>
            <p:cNvPr id="10" name="Straight Connector 51">
              <a:extLst>
                <a:ext uri="{FF2B5EF4-FFF2-40B4-BE49-F238E27FC236}">
                  <a16:creationId xmlns:a16="http://schemas.microsoft.com/office/drawing/2014/main" id="{0843E3C3-B3AE-2BC6-3970-4EF0795A6DCE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56">
              <a:extLst>
                <a:ext uri="{FF2B5EF4-FFF2-40B4-BE49-F238E27FC236}">
                  <a16:creationId xmlns:a16="http://schemas.microsoft.com/office/drawing/2014/main" id="{E5D5D963-EEB1-012B-731D-984E8EAAB4CD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0">
              <a:extLst>
                <a:ext uri="{FF2B5EF4-FFF2-40B4-BE49-F238E27FC236}">
                  <a16:creationId xmlns:a16="http://schemas.microsoft.com/office/drawing/2014/main" id="{99F30DC4-08C8-AA7E-85BA-3963056DE6A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397522-9255-5C28-0FD3-39C53AC2A640}"/>
              </a:ext>
            </a:extLst>
          </p:cNvPr>
          <p:cNvSpPr txBox="1"/>
          <p:nvPr/>
        </p:nvSpPr>
        <p:spPr>
          <a:xfrm>
            <a:off x="875281" y="1187243"/>
            <a:ext cx="121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registerHandlers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0032D-C7E1-6668-30EC-7871932ECA07}"/>
              </a:ext>
            </a:extLst>
          </p:cNvPr>
          <p:cNvSpPr txBox="1"/>
          <p:nvPr/>
        </p:nvSpPr>
        <p:spPr>
          <a:xfrm>
            <a:off x="1710554" y="2391572"/>
            <a:ext cx="51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show</a:t>
            </a:r>
          </a:p>
        </p:txBody>
      </p:sp>
      <p:grpSp>
        <p:nvGrpSpPr>
          <p:cNvPr id="16" name="Group 61">
            <a:extLst>
              <a:ext uri="{FF2B5EF4-FFF2-40B4-BE49-F238E27FC236}">
                <a16:creationId xmlns:a16="http://schemas.microsoft.com/office/drawing/2014/main" id="{5CE19154-CA42-7D51-45B9-6BBAE537C77E}"/>
              </a:ext>
            </a:extLst>
          </p:cNvPr>
          <p:cNvGrpSpPr/>
          <p:nvPr/>
        </p:nvGrpSpPr>
        <p:grpSpPr>
          <a:xfrm>
            <a:off x="4110954" y="2737568"/>
            <a:ext cx="314700" cy="272090"/>
            <a:chOff x="614149" y="4401223"/>
            <a:chExt cx="484693" cy="507248"/>
          </a:xfrm>
        </p:grpSpPr>
        <p:cxnSp>
          <p:nvCxnSpPr>
            <p:cNvPr id="17" name="Straight Connector 51">
              <a:extLst>
                <a:ext uri="{FF2B5EF4-FFF2-40B4-BE49-F238E27FC236}">
                  <a16:creationId xmlns:a16="http://schemas.microsoft.com/office/drawing/2014/main" id="{6A687866-6C84-6989-B5D0-1D346BA690F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6">
              <a:extLst>
                <a:ext uri="{FF2B5EF4-FFF2-40B4-BE49-F238E27FC236}">
                  <a16:creationId xmlns:a16="http://schemas.microsoft.com/office/drawing/2014/main" id="{A82D2DF1-A94D-94EC-FF91-579E80947D26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60">
              <a:extLst>
                <a:ext uri="{FF2B5EF4-FFF2-40B4-BE49-F238E27FC236}">
                  <a16:creationId xmlns:a16="http://schemas.microsoft.com/office/drawing/2014/main" id="{95870A10-16EB-BB91-B102-DE69290746C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8E5CEF-376F-FE3D-DDAA-89208EDC1491}"/>
              </a:ext>
            </a:extLst>
          </p:cNvPr>
          <p:cNvSpPr txBox="1"/>
          <p:nvPr/>
        </p:nvSpPr>
        <p:spPr>
          <a:xfrm>
            <a:off x="3569865" y="2496072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grpSp>
        <p:nvGrpSpPr>
          <p:cNvPr id="23" name="Group 61">
            <a:extLst>
              <a:ext uri="{FF2B5EF4-FFF2-40B4-BE49-F238E27FC236}">
                <a16:creationId xmlns:a16="http://schemas.microsoft.com/office/drawing/2014/main" id="{F5899C98-9CB2-3E0C-CDA7-B1A85BBF6B12}"/>
              </a:ext>
            </a:extLst>
          </p:cNvPr>
          <p:cNvGrpSpPr/>
          <p:nvPr/>
        </p:nvGrpSpPr>
        <p:grpSpPr>
          <a:xfrm flipH="1">
            <a:off x="3838497" y="4195151"/>
            <a:ext cx="311355" cy="272090"/>
            <a:chOff x="614149" y="4401223"/>
            <a:chExt cx="484693" cy="507248"/>
          </a:xfrm>
        </p:grpSpPr>
        <p:cxnSp>
          <p:nvCxnSpPr>
            <p:cNvPr id="24" name="Straight Connector 51">
              <a:extLst>
                <a:ext uri="{FF2B5EF4-FFF2-40B4-BE49-F238E27FC236}">
                  <a16:creationId xmlns:a16="http://schemas.microsoft.com/office/drawing/2014/main" id="{D1C2A2AA-D544-2157-E779-8123B1F74C2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20DADA4-C0F0-D701-B871-F527834C45F5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0">
              <a:extLst>
                <a:ext uri="{FF2B5EF4-FFF2-40B4-BE49-F238E27FC236}">
                  <a16:creationId xmlns:a16="http://schemas.microsoft.com/office/drawing/2014/main" id="{F1907DE6-064F-BF3A-DB06-16A496C3D87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661072E-413E-7D2E-095F-2567F24D13D9}"/>
              </a:ext>
            </a:extLst>
          </p:cNvPr>
          <p:cNvSpPr txBox="1"/>
          <p:nvPr/>
        </p:nvSpPr>
        <p:spPr>
          <a:xfrm>
            <a:off x="4126855" y="4218768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2D8F5E-B822-68D8-EC20-B47EF80506DB}"/>
              </a:ext>
            </a:extLst>
          </p:cNvPr>
          <p:cNvCxnSpPr>
            <a:cxnSpLocks/>
          </p:cNvCxnSpPr>
          <p:nvPr/>
        </p:nvCxnSpPr>
        <p:spPr>
          <a:xfrm>
            <a:off x="5486602" y="1278514"/>
            <a:ext cx="66945" cy="538354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F1B537-50E8-0589-82BD-765A6FF976B8}"/>
              </a:ext>
            </a:extLst>
          </p:cNvPr>
          <p:cNvCxnSpPr/>
          <p:nvPr/>
        </p:nvCxnSpPr>
        <p:spPr>
          <a:xfrm>
            <a:off x="6415447" y="126066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2;p37">
            <a:extLst>
              <a:ext uri="{FF2B5EF4-FFF2-40B4-BE49-F238E27FC236}">
                <a16:creationId xmlns:a16="http://schemas.microsoft.com/office/drawing/2014/main" id="{4C411ADD-99C9-2D1B-83B1-D9FC3BC39790}"/>
              </a:ext>
            </a:extLst>
          </p:cNvPr>
          <p:cNvSpPr/>
          <p:nvPr/>
        </p:nvSpPr>
        <p:spPr>
          <a:xfrm>
            <a:off x="6281647" y="2050783"/>
            <a:ext cx="303904" cy="4927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roup 61">
            <a:extLst>
              <a:ext uri="{FF2B5EF4-FFF2-40B4-BE49-F238E27FC236}">
                <a16:creationId xmlns:a16="http://schemas.microsoft.com/office/drawing/2014/main" id="{7616EF6A-2F3E-9B26-087B-769386016DC8}"/>
              </a:ext>
            </a:extLst>
          </p:cNvPr>
          <p:cNvGrpSpPr/>
          <p:nvPr/>
        </p:nvGrpSpPr>
        <p:grpSpPr>
          <a:xfrm>
            <a:off x="4992567" y="5414694"/>
            <a:ext cx="314700" cy="272090"/>
            <a:chOff x="614149" y="4401223"/>
            <a:chExt cx="484693" cy="507248"/>
          </a:xfrm>
        </p:grpSpPr>
        <p:cxnSp>
          <p:nvCxnSpPr>
            <p:cNvPr id="49" name="Straight Connector 51">
              <a:extLst>
                <a:ext uri="{FF2B5EF4-FFF2-40B4-BE49-F238E27FC236}">
                  <a16:creationId xmlns:a16="http://schemas.microsoft.com/office/drawing/2014/main" id="{F18B0343-F81A-CFAA-D320-9D84F4B065A7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6">
              <a:extLst>
                <a:ext uri="{FF2B5EF4-FFF2-40B4-BE49-F238E27FC236}">
                  <a16:creationId xmlns:a16="http://schemas.microsoft.com/office/drawing/2014/main" id="{A9F3AA17-6D97-BB77-64EB-98EB599AC679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60">
              <a:extLst>
                <a:ext uri="{FF2B5EF4-FFF2-40B4-BE49-F238E27FC236}">
                  <a16:creationId xmlns:a16="http://schemas.microsoft.com/office/drawing/2014/main" id="{472BDBCB-B186-C555-1D33-DB23222772D9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67CD17B-BC0A-EC07-0592-5689D6001A3B}"/>
              </a:ext>
            </a:extLst>
          </p:cNvPr>
          <p:cNvSpPr txBox="1"/>
          <p:nvPr/>
        </p:nvSpPr>
        <p:spPr>
          <a:xfrm>
            <a:off x="4396849" y="5472175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sp>
        <p:nvSpPr>
          <p:cNvPr id="63" name="Google Shape;310;p38">
            <a:extLst>
              <a:ext uri="{FF2B5EF4-FFF2-40B4-BE49-F238E27FC236}">
                <a16:creationId xmlns:a16="http://schemas.microsoft.com/office/drawing/2014/main" id="{173FFD92-108C-DD4C-F09D-F40DD3E4873A}"/>
              </a:ext>
            </a:extLst>
          </p:cNvPr>
          <p:cNvSpPr/>
          <p:nvPr/>
        </p:nvSpPr>
        <p:spPr>
          <a:xfrm>
            <a:off x="8029471" y="534695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getWinningAuctions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10;p38">
            <a:extLst>
              <a:ext uri="{FF2B5EF4-FFF2-40B4-BE49-F238E27FC236}">
                <a16:creationId xmlns:a16="http://schemas.microsoft.com/office/drawing/2014/main" id="{5EC36CFA-C942-7721-03F1-9CB7BE4DA752}"/>
              </a:ext>
            </a:extLst>
          </p:cNvPr>
          <p:cNvSpPr/>
          <p:nvPr/>
        </p:nvSpPr>
        <p:spPr>
          <a:xfrm>
            <a:off x="7059822" y="524505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getWonAuctions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A36CBF-C456-C6DC-594E-F63761F02E93}"/>
              </a:ext>
            </a:extLst>
          </p:cNvPr>
          <p:cNvCxnSpPr>
            <a:cxnSpLocks/>
          </p:cNvCxnSpPr>
          <p:nvPr/>
        </p:nvCxnSpPr>
        <p:spPr>
          <a:xfrm>
            <a:off x="7517022" y="1203073"/>
            <a:ext cx="0" cy="5565862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9" name="Google Shape;275;p37">
            <a:extLst>
              <a:ext uri="{FF2B5EF4-FFF2-40B4-BE49-F238E27FC236}">
                <a16:creationId xmlns:a16="http://schemas.microsoft.com/office/drawing/2014/main" id="{2478340F-8A06-5C75-467E-1E20DF597DEA}"/>
              </a:ext>
            </a:extLst>
          </p:cNvPr>
          <p:cNvCxnSpPr>
            <a:cxnSpLocks/>
          </p:cNvCxnSpPr>
          <p:nvPr/>
        </p:nvCxnSpPr>
        <p:spPr>
          <a:xfrm>
            <a:off x="4728310" y="2644227"/>
            <a:ext cx="3592971" cy="53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1" name="Google Shape;275;p37">
            <a:extLst>
              <a:ext uri="{FF2B5EF4-FFF2-40B4-BE49-F238E27FC236}">
                <a16:creationId xmlns:a16="http://schemas.microsoft.com/office/drawing/2014/main" id="{E09914B0-A8C2-6142-40B7-69D35BAA36C6}"/>
              </a:ext>
            </a:extLst>
          </p:cNvPr>
          <p:cNvCxnSpPr>
            <a:cxnSpLocks/>
          </p:cNvCxnSpPr>
          <p:nvPr/>
        </p:nvCxnSpPr>
        <p:spPr>
          <a:xfrm flipV="1">
            <a:off x="5644292" y="5410157"/>
            <a:ext cx="1685382" cy="45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2" name="Google Shape;275;p37">
            <a:extLst>
              <a:ext uri="{FF2B5EF4-FFF2-40B4-BE49-F238E27FC236}">
                <a16:creationId xmlns:a16="http://schemas.microsoft.com/office/drawing/2014/main" id="{3BD33B99-CB6B-851B-EC0B-E180E125E249}"/>
              </a:ext>
            </a:extLst>
          </p:cNvPr>
          <p:cNvCxnSpPr>
            <a:cxnSpLocks/>
          </p:cNvCxnSpPr>
          <p:nvPr/>
        </p:nvCxnSpPr>
        <p:spPr>
          <a:xfrm flipV="1">
            <a:off x="3833102" y="4090915"/>
            <a:ext cx="5341012" cy="128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6" name="Google Shape;313;p38">
            <a:extLst>
              <a:ext uri="{FF2B5EF4-FFF2-40B4-BE49-F238E27FC236}">
                <a16:creationId xmlns:a16="http://schemas.microsoft.com/office/drawing/2014/main" id="{E7A9D1FA-EE1B-44AD-543B-D5EC612FDE1D}"/>
              </a:ext>
            </a:extLst>
          </p:cNvPr>
          <p:cNvSpPr txBox="1"/>
          <p:nvPr/>
        </p:nvSpPr>
        <p:spPr>
          <a:xfrm>
            <a:off x="6560788" y="2241241"/>
            <a:ext cx="1764221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/getWinningAuctions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313;p38">
            <a:extLst>
              <a:ext uri="{FF2B5EF4-FFF2-40B4-BE49-F238E27FC236}">
                <a16:creationId xmlns:a16="http://schemas.microsoft.com/office/drawing/2014/main" id="{C1BE015C-A3E5-4F4F-9841-74EA36F44282}"/>
              </a:ext>
            </a:extLst>
          </p:cNvPr>
          <p:cNvSpPr txBox="1"/>
          <p:nvPr/>
        </p:nvSpPr>
        <p:spPr>
          <a:xfrm>
            <a:off x="5875153" y="4975326"/>
            <a:ext cx="1392103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/getWonAuctions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319;p38">
            <a:extLst>
              <a:ext uri="{FF2B5EF4-FFF2-40B4-BE49-F238E27FC236}">
                <a16:creationId xmlns:a16="http://schemas.microsoft.com/office/drawing/2014/main" id="{B4EFD17D-0E24-0C72-F338-C0611BF845F1}"/>
              </a:ext>
            </a:extLst>
          </p:cNvPr>
          <p:cNvSpPr/>
          <p:nvPr/>
        </p:nvSpPr>
        <p:spPr>
          <a:xfrm>
            <a:off x="7389283" y="5316692"/>
            <a:ext cx="278003" cy="387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319;p38">
            <a:extLst>
              <a:ext uri="{FF2B5EF4-FFF2-40B4-BE49-F238E27FC236}">
                <a16:creationId xmlns:a16="http://schemas.microsoft.com/office/drawing/2014/main" id="{2C6DD2C8-2B72-AAC8-3930-DB2FA216650D}"/>
              </a:ext>
            </a:extLst>
          </p:cNvPr>
          <p:cNvSpPr/>
          <p:nvPr/>
        </p:nvSpPr>
        <p:spPr>
          <a:xfrm>
            <a:off x="8345338" y="2549294"/>
            <a:ext cx="230796" cy="78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319;p38">
            <a:extLst>
              <a:ext uri="{FF2B5EF4-FFF2-40B4-BE49-F238E27FC236}">
                <a16:creationId xmlns:a16="http://schemas.microsoft.com/office/drawing/2014/main" id="{9A458244-B4F2-DB10-2A62-79DDCD7E1BE5}"/>
              </a:ext>
            </a:extLst>
          </p:cNvPr>
          <p:cNvSpPr/>
          <p:nvPr/>
        </p:nvSpPr>
        <p:spPr>
          <a:xfrm>
            <a:off x="9198655" y="3975348"/>
            <a:ext cx="286798" cy="9999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293;p37">
            <a:extLst>
              <a:ext uri="{FF2B5EF4-FFF2-40B4-BE49-F238E27FC236}">
                <a16:creationId xmlns:a16="http://schemas.microsoft.com/office/drawing/2014/main" id="{A7EC2351-4D83-5AE1-B937-813E7506824B}"/>
              </a:ext>
            </a:extLst>
          </p:cNvPr>
          <p:cNvCxnSpPr>
            <a:cxnSpLocks/>
          </p:cNvCxnSpPr>
          <p:nvPr/>
        </p:nvCxnSpPr>
        <p:spPr>
          <a:xfrm>
            <a:off x="4750872" y="2937233"/>
            <a:ext cx="35944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214BC2A-9A6E-0C34-6E9C-8A4D0A9C9C72}"/>
              </a:ext>
            </a:extLst>
          </p:cNvPr>
          <p:cNvSpPr txBox="1"/>
          <p:nvPr/>
        </p:nvSpPr>
        <p:spPr>
          <a:xfrm>
            <a:off x="5307267" y="292075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[auctions]</a:t>
            </a:r>
          </a:p>
        </p:txBody>
      </p:sp>
      <p:cxnSp>
        <p:nvCxnSpPr>
          <p:cNvPr id="256" name="Google Shape;293;p37">
            <a:extLst>
              <a:ext uri="{FF2B5EF4-FFF2-40B4-BE49-F238E27FC236}">
                <a16:creationId xmlns:a16="http://schemas.microsoft.com/office/drawing/2014/main" id="{A0B95638-1F2A-9086-3394-7EB7E224E6D9}"/>
              </a:ext>
            </a:extLst>
          </p:cNvPr>
          <p:cNvCxnSpPr>
            <a:cxnSpLocks/>
          </p:cNvCxnSpPr>
          <p:nvPr/>
        </p:nvCxnSpPr>
        <p:spPr>
          <a:xfrm>
            <a:off x="4726816" y="3225570"/>
            <a:ext cx="35944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69A90858-F9A1-8DDC-2E3B-0699948F4367}"/>
              </a:ext>
            </a:extLst>
          </p:cNvPr>
          <p:cNvSpPr txBox="1"/>
          <p:nvPr/>
        </p:nvSpPr>
        <p:spPr>
          <a:xfrm>
            <a:off x="5961413" y="342009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48EA99-8925-F229-1BC7-95EC87793150}"/>
              </a:ext>
            </a:extLst>
          </p:cNvPr>
          <p:cNvSpPr txBox="1"/>
          <p:nvPr/>
        </p:nvSpPr>
        <p:spPr>
          <a:xfrm>
            <a:off x="5441593" y="32409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[500] db error</a:t>
            </a:r>
          </a:p>
        </p:txBody>
      </p:sp>
      <p:cxnSp>
        <p:nvCxnSpPr>
          <p:cNvPr id="259" name="Google Shape;293;p37">
            <a:extLst>
              <a:ext uri="{FF2B5EF4-FFF2-40B4-BE49-F238E27FC236}">
                <a16:creationId xmlns:a16="http://schemas.microsoft.com/office/drawing/2014/main" id="{39865309-C093-2D83-EED2-4D72F3B25972}"/>
              </a:ext>
            </a:extLst>
          </p:cNvPr>
          <p:cNvCxnSpPr>
            <a:cxnSpLocks/>
          </p:cNvCxnSpPr>
          <p:nvPr/>
        </p:nvCxnSpPr>
        <p:spPr>
          <a:xfrm>
            <a:off x="1081096" y="3447005"/>
            <a:ext cx="3335822" cy="4130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D88E62EF-7327-1167-3E22-A076DF47A17A}"/>
              </a:ext>
            </a:extLst>
          </p:cNvPr>
          <p:cNvSpPr txBox="1"/>
          <p:nvPr/>
        </p:nvSpPr>
        <p:spPr>
          <a:xfrm>
            <a:off x="1960380" y="3169016"/>
            <a:ext cx="752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[dberror]</a:t>
            </a:r>
          </a:p>
        </p:txBody>
      </p:sp>
      <p:grpSp>
        <p:nvGrpSpPr>
          <p:cNvPr id="270" name="Group 61">
            <a:extLst>
              <a:ext uri="{FF2B5EF4-FFF2-40B4-BE49-F238E27FC236}">
                <a16:creationId xmlns:a16="http://schemas.microsoft.com/office/drawing/2014/main" id="{E2AF885F-20CB-6031-4453-CBBDFA04E03F}"/>
              </a:ext>
            </a:extLst>
          </p:cNvPr>
          <p:cNvGrpSpPr/>
          <p:nvPr/>
        </p:nvGrpSpPr>
        <p:grpSpPr>
          <a:xfrm flipH="1">
            <a:off x="1070110" y="3582179"/>
            <a:ext cx="311355" cy="272090"/>
            <a:chOff x="614149" y="4401223"/>
            <a:chExt cx="484693" cy="507248"/>
          </a:xfrm>
        </p:grpSpPr>
        <p:cxnSp>
          <p:nvCxnSpPr>
            <p:cNvPr id="271" name="Straight Connector 51">
              <a:extLst>
                <a:ext uri="{FF2B5EF4-FFF2-40B4-BE49-F238E27FC236}">
                  <a16:creationId xmlns:a16="http://schemas.microsoft.com/office/drawing/2014/main" id="{DFC09A67-3A02-E2FD-02AD-05A311C1AEDE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56">
              <a:extLst>
                <a:ext uri="{FF2B5EF4-FFF2-40B4-BE49-F238E27FC236}">
                  <a16:creationId xmlns:a16="http://schemas.microsoft.com/office/drawing/2014/main" id="{942F4E75-4DFE-6BC7-4FE5-2EDE6889731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60">
              <a:extLst>
                <a:ext uri="{FF2B5EF4-FFF2-40B4-BE49-F238E27FC236}">
                  <a16:creationId xmlns:a16="http://schemas.microsoft.com/office/drawing/2014/main" id="{AECD5CE2-63E9-ED32-0531-9C6267FB0DA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687F9375-C003-6DAA-672E-2A8B98659C01}"/>
              </a:ext>
            </a:extLst>
          </p:cNvPr>
          <p:cNvSpPr txBox="1"/>
          <p:nvPr/>
        </p:nvSpPr>
        <p:spPr>
          <a:xfrm>
            <a:off x="1342690" y="3574419"/>
            <a:ext cx="796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printError</a:t>
            </a:r>
          </a:p>
        </p:txBody>
      </p:sp>
      <p:cxnSp>
        <p:nvCxnSpPr>
          <p:cNvPr id="275" name="Google Shape;275;p37">
            <a:extLst>
              <a:ext uri="{FF2B5EF4-FFF2-40B4-BE49-F238E27FC236}">
                <a16:creationId xmlns:a16="http://schemas.microsoft.com/office/drawing/2014/main" id="{D226BCD0-4DC4-3497-28F5-2DCDE48E655E}"/>
              </a:ext>
            </a:extLst>
          </p:cNvPr>
          <p:cNvCxnSpPr>
            <a:cxnSpLocks/>
          </p:cNvCxnSpPr>
          <p:nvPr/>
        </p:nvCxnSpPr>
        <p:spPr>
          <a:xfrm flipV="1">
            <a:off x="8612347" y="2788538"/>
            <a:ext cx="1557244" cy="164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425F40DF-34B9-122F-5AEF-A10D44F26B9B}"/>
              </a:ext>
            </a:extLst>
          </p:cNvPr>
          <p:cNvSpPr txBox="1"/>
          <p:nvPr/>
        </p:nvSpPr>
        <p:spPr>
          <a:xfrm>
            <a:off x="8667309" y="2505727"/>
            <a:ext cx="14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getWinningAuctions</a:t>
            </a:r>
          </a:p>
        </p:txBody>
      </p:sp>
      <p:cxnSp>
        <p:nvCxnSpPr>
          <p:cNvPr id="282" name="Google Shape;275;p37">
            <a:extLst>
              <a:ext uri="{FF2B5EF4-FFF2-40B4-BE49-F238E27FC236}">
                <a16:creationId xmlns:a16="http://schemas.microsoft.com/office/drawing/2014/main" id="{CF4755C7-D8CA-9030-D15F-59C01209094E}"/>
              </a:ext>
            </a:extLst>
          </p:cNvPr>
          <p:cNvCxnSpPr>
            <a:cxnSpLocks/>
          </p:cNvCxnSpPr>
          <p:nvPr/>
        </p:nvCxnSpPr>
        <p:spPr>
          <a:xfrm>
            <a:off x="9502885" y="4169318"/>
            <a:ext cx="66137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83" name="Google Shape;275;p37">
            <a:extLst>
              <a:ext uri="{FF2B5EF4-FFF2-40B4-BE49-F238E27FC236}">
                <a16:creationId xmlns:a16="http://schemas.microsoft.com/office/drawing/2014/main" id="{F65CDA16-3522-A4F4-EF01-F2190BF11BC5}"/>
              </a:ext>
            </a:extLst>
          </p:cNvPr>
          <p:cNvCxnSpPr>
            <a:cxnSpLocks/>
          </p:cNvCxnSpPr>
          <p:nvPr/>
        </p:nvCxnSpPr>
        <p:spPr>
          <a:xfrm flipV="1">
            <a:off x="7714146" y="5543638"/>
            <a:ext cx="2450109" cy="1243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41F64645-3E61-805E-FF05-EF37D503E876}"/>
              </a:ext>
            </a:extLst>
          </p:cNvPr>
          <p:cNvSpPr txBox="1"/>
          <p:nvPr/>
        </p:nvSpPr>
        <p:spPr>
          <a:xfrm>
            <a:off x="8431248" y="5284342"/>
            <a:ext cx="1312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getWonAuctions()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4F70B56-F1FD-ECAA-4A57-0F53AA0F753B}"/>
              </a:ext>
            </a:extLst>
          </p:cNvPr>
          <p:cNvSpPr txBox="1"/>
          <p:nvPr/>
        </p:nvSpPr>
        <p:spPr>
          <a:xfrm>
            <a:off x="9418221" y="3535745"/>
            <a:ext cx="77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</a:t>
            </a:r>
            <a:r>
              <a:rPr lang="en-IT" sz="1200" dirty="0"/>
              <a:t>et</a:t>
            </a:r>
            <a:br>
              <a:rPr lang="en-IT" sz="1200" dirty="0"/>
            </a:br>
            <a:r>
              <a:rPr lang="en-IT" sz="1200" dirty="0"/>
              <a:t>active</a:t>
            </a:r>
            <a:br>
              <a:rPr lang="en-IT" sz="1200" dirty="0"/>
            </a:br>
            <a:r>
              <a:rPr lang="en-IT" sz="1200" dirty="0"/>
              <a:t>Auctions</a:t>
            </a:r>
          </a:p>
        </p:txBody>
      </p:sp>
      <p:cxnSp>
        <p:nvCxnSpPr>
          <p:cNvPr id="290" name="Google Shape;293;p37">
            <a:extLst>
              <a:ext uri="{FF2B5EF4-FFF2-40B4-BE49-F238E27FC236}">
                <a16:creationId xmlns:a16="http://schemas.microsoft.com/office/drawing/2014/main" id="{070AE90C-7F8F-8CC9-9AF9-A84983B63D0E}"/>
              </a:ext>
            </a:extLst>
          </p:cNvPr>
          <p:cNvCxnSpPr>
            <a:cxnSpLocks/>
          </p:cNvCxnSpPr>
          <p:nvPr/>
        </p:nvCxnSpPr>
        <p:spPr>
          <a:xfrm>
            <a:off x="3833102" y="4568006"/>
            <a:ext cx="52544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91" name="Google Shape;293;p37">
            <a:extLst>
              <a:ext uri="{FF2B5EF4-FFF2-40B4-BE49-F238E27FC236}">
                <a16:creationId xmlns:a16="http://schemas.microsoft.com/office/drawing/2014/main" id="{011591CF-08C6-C259-FECA-D7D387608C3D}"/>
              </a:ext>
            </a:extLst>
          </p:cNvPr>
          <p:cNvCxnSpPr>
            <a:cxnSpLocks/>
          </p:cNvCxnSpPr>
          <p:nvPr/>
        </p:nvCxnSpPr>
        <p:spPr>
          <a:xfrm>
            <a:off x="3833102" y="4873894"/>
            <a:ext cx="532745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308DCEF6-383A-8723-1020-F9C62E9F5857}"/>
              </a:ext>
            </a:extLst>
          </p:cNvPr>
          <p:cNvSpPr txBox="1"/>
          <p:nvPr/>
        </p:nvSpPr>
        <p:spPr>
          <a:xfrm>
            <a:off x="4651208" y="453317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[auctions]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E182317-B50F-46EB-E057-57FE21E49DA2}"/>
              </a:ext>
            </a:extLst>
          </p:cNvPr>
          <p:cNvSpPr txBox="1"/>
          <p:nvPr/>
        </p:nvSpPr>
        <p:spPr>
          <a:xfrm>
            <a:off x="4503008" y="4878359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[500] db error</a:t>
            </a:r>
          </a:p>
        </p:txBody>
      </p:sp>
      <p:grpSp>
        <p:nvGrpSpPr>
          <p:cNvPr id="303" name="Group 61">
            <a:extLst>
              <a:ext uri="{FF2B5EF4-FFF2-40B4-BE49-F238E27FC236}">
                <a16:creationId xmlns:a16="http://schemas.microsoft.com/office/drawing/2014/main" id="{86F472CB-9C63-C9C0-DBBE-92109A6E2DE3}"/>
              </a:ext>
            </a:extLst>
          </p:cNvPr>
          <p:cNvGrpSpPr/>
          <p:nvPr/>
        </p:nvGrpSpPr>
        <p:grpSpPr>
          <a:xfrm flipH="1">
            <a:off x="1092227" y="4910654"/>
            <a:ext cx="311355" cy="272090"/>
            <a:chOff x="614149" y="4401223"/>
            <a:chExt cx="484693" cy="507248"/>
          </a:xfrm>
        </p:grpSpPr>
        <p:cxnSp>
          <p:nvCxnSpPr>
            <p:cNvPr id="304" name="Straight Connector 51">
              <a:extLst>
                <a:ext uri="{FF2B5EF4-FFF2-40B4-BE49-F238E27FC236}">
                  <a16:creationId xmlns:a16="http://schemas.microsoft.com/office/drawing/2014/main" id="{B87C2A7B-C2B9-A81C-96D4-D85473CD3EFC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56">
              <a:extLst>
                <a:ext uri="{FF2B5EF4-FFF2-40B4-BE49-F238E27FC236}">
                  <a16:creationId xmlns:a16="http://schemas.microsoft.com/office/drawing/2014/main" id="{0CE4F8E0-DC0F-66B6-17AE-07D9AC3EA2E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60">
              <a:extLst>
                <a:ext uri="{FF2B5EF4-FFF2-40B4-BE49-F238E27FC236}">
                  <a16:creationId xmlns:a16="http://schemas.microsoft.com/office/drawing/2014/main" id="{DE483DFA-7A08-A05F-267D-13FD90CA748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A2E0C6A2-275A-C260-C065-C29BEABC39E0}"/>
              </a:ext>
            </a:extLst>
          </p:cNvPr>
          <p:cNvSpPr txBox="1"/>
          <p:nvPr/>
        </p:nvSpPr>
        <p:spPr>
          <a:xfrm>
            <a:off x="1329991" y="4723828"/>
            <a:ext cx="796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printError</a:t>
            </a:r>
          </a:p>
        </p:txBody>
      </p:sp>
    </p:spTree>
    <p:extLst>
      <p:ext uri="{BB962C8B-B14F-4D97-AF65-F5344CB8AC3E}">
        <p14:creationId xmlns:p14="http://schemas.microsoft.com/office/powerpoint/2010/main" val="319451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275;p37"/>
          <p:cNvCxnSpPr>
            <a:cxnSpLocks/>
          </p:cNvCxnSpPr>
          <p:nvPr/>
        </p:nvCxnSpPr>
        <p:spPr>
          <a:xfrm>
            <a:off x="1061314" y="2399014"/>
            <a:ext cx="3350422" cy="9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0830516" y="1111367"/>
            <a:ext cx="1582110" cy="990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Load Home page</a:t>
            </a:r>
            <a:br>
              <a:rPr lang="es-419" dirty="0"/>
            </a:br>
            <a:r>
              <a:rPr lang="es-419" dirty="0"/>
              <a:t>case 2 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43576" y="1208304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46012" y="1303841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315784" y="529878"/>
            <a:ext cx="1154782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 +home.js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672518" y="1433573"/>
            <a:ext cx="371892" cy="51433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933801" y="1203744"/>
            <a:ext cx="26579" cy="537319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0;p37"/>
          <p:cNvSpPr/>
          <p:nvPr/>
        </p:nvSpPr>
        <p:spPr>
          <a:xfrm>
            <a:off x="1550671" y="526068"/>
            <a:ext cx="727148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storage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92;p37"/>
          <p:cNvSpPr/>
          <p:nvPr/>
        </p:nvSpPr>
        <p:spPr>
          <a:xfrm>
            <a:off x="1802936" y="1744608"/>
            <a:ext cx="368491" cy="306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>
            <a:cxnSpLocks/>
          </p:cNvCxnSpPr>
          <p:nvPr/>
        </p:nvCxnSpPr>
        <p:spPr>
          <a:xfrm>
            <a:off x="1044410" y="2050783"/>
            <a:ext cx="75380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/>
          <p:cNvSpPr txBox="1"/>
          <p:nvPr/>
        </p:nvSpPr>
        <p:spPr>
          <a:xfrm>
            <a:off x="967265" y="1608316"/>
            <a:ext cx="946124" cy="49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n-GB" sz="1100" dirty="0" err="1"/>
              <a:t>getItem</a:t>
            </a:r>
            <a:r>
              <a:rPr lang="en-GB" sz="1100" dirty="0"/>
              <a:t>(</a:t>
            </a:r>
            <a:r>
              <a:rPr lang="en-GB" sz="1100" dirty="0" err="1"/>
              <a:t>lastAction</a:t>
            </a:r>
            <a:r>
              <a:rPr lang="en-GB" sz="1100" dirty="0"/>
              <a:t>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242" y="1631948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617751" y="1229221"/>
            <a:ext cx="0" cy="543283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4207692" y="553593"/>
            <a:ext cx="8461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Selling auction table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75;p37"/>
          <p:cNvCxnSpPr>
            <a:cxnSpLocks/>
          </p:cNvCxnSpPr>
          <p:nvPr/>
        </p:nvCxnSpPr>
        <p:spPr>
          <a:xfrm>
            <a:off x="1056053" y="4140304"/>
            <a:ext cx="254762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" name="Straight Connector 60"/>
          <p:cNvCxnSpPr/>
          <p:nvPr/>
        </p:nvCxnSpPr>
        <p:spPr>
          <a:xfrm>
            <a:off x="3690106" y="1229221"/>
            <a:ext cx="0" cy="46185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0;p37"/>
          <p:cNvSpPr/>
          <p:nvPr/>
        </p:nvSpPr>
        <p:spPr>
          <a:xfrm>
            <a:off x="3326215" y="537085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75;p37"/>
          <p:cNvCxnSpPr>
            <a:cxnSpLocks/>
          </p:cNvCxnSpPr>
          <p:nvPr/>
        </p:nvCxnSpPr>
        <p:spPr>
          <a:xfrm>
            <a:off x="1061314" y="2189190"/>
            <a:ext cx="523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440327" y="5011701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75;p37"/>
          <p:cNvCxnSpPr>
            <a:cxnSpLocks/>
          </p:cNvCxnSpPr>
          <p:nvPr/>
        </p:nvCxnSpPr>
        <p:spPr>
          <a:xfrm>
            <a:off x="1056053" y="5303327"/>
            <a:ext cx="42902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7" name="Google Shape;318;p38"/>
          <p:cNvSpPr txBox="1"/>
          <p:nvPr/>
        </p:nvSpPr>
        <p:spPr>
          <a:xfrm>
            <a:off x="2866476" y="1942858"/>
            <a:ext cx="66939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92;p37"/>
          <p:cNvSpPr/>
          <p:nvPr/>
        </p:nvSpPr>
        <p:spPr>
          <a:xfrm>
            <a:off x="3603675" y="4035559"/>
            <a:ext cx="185748" cy="93976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92;p37"/>
          <p:cNvSpPr/>
          <p:nvPr/>
        </p:nvSpPr>
        <p:spPr>
          <a:xfrm>
            <a:off x="5346658" y="5178877"/>
            <a:ext cx="238026" cy="6479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8978070" y="515323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your Items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/>
          <p:nvPr/>
        </p:nvCxnSpPr>
        <p:spPr>
          <a:xfrm>
            <a:off x="9365524" y="1177447"/>
            <a:ext cx="0" cy="482633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5476786" y="4063583"/>
            <a:ext cx="1574556" cy="49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/getYourItems()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9926670" y="521045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/>
          <p:nvPr/>
        </p:nvCxnSpPr>
        <p:spPr>
          <a:xfrm flipH="1">
            <a:off x="10339360" y="1127681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67" name="Straight Connector 66"/>
          <p:cNvCxnSpPr/>
          <p:nvPr/>
        </p:nvCxnSpPr>
        <p:spPr>
          <a:xfrm>
            <a:off x="8469076" y="118662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5" name="Google Shape;294;p37"/>
          <p:cNvSpPr txBox="1"/>
          <p:nvPr/>
        </p:nvSpPr>
        <p:spPr>
          <a:xfrm>
            <a:off x="2414778" y="4046800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295;p37"/>
          <p:cNvCxnSpPr/>
          <p:nvPr/>
        </p:nvCxnSpPr>
        <p:spPr>
          <a:xfrm>
            <a:off x="2836491" y="1111368"/>
            <a:ext cx="10566" cy="46501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296;p37"/>
          <p:cNvSpPr/>
          <p:nvPr/>
        </p:nvSpPr>
        <p:spPr>
          <a:xfrm>
            <a:off x="4503008" y="2373015"/>
            <a:ext cx="186325" cy="12287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302;p37"/>
          <p:cNvSpPr/>
          <p:nvPr/>
        </p:nvSpPr>
        <p:spPr>
          <a:xfrm>
            <a:off x="2345398" y="202563"/>
            <a:ext cx="868533" cy="8670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itemForm and Create Auction Form</a:t>
            </a:r>
          </a:p>
        </p:txBody>
      </p:sp>
      <p:sp>
        <p:nvSpPr>
          <p:cNvPr id="319" name="Google Shape;319;p38"/>
          <p:cNvSpPr/>
          <p:nvPr/>
        </p:nvSpPr>
        <p:spPr>
          <a:xfrm>
            <a:off x="10222287" y="2189190"/>
            <a:ext cx="278003" cy="3572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90;p37">
            <a:extLst>
              <a:ext uri="{FF2B5EF4-FFF2-40B4-BE49-F238E27FC236}">
                <a16:creationId xmlns:a16="http://schemas.microsoft.com/office/drawing/2014/main" id="{D4B2E13A-5CEB-D9B3-F2EC-8DB717A2C465}"/>
              </a:ext>
            </a:extLst>
          </p:cNvPr>
          <p:cNvSpPr/>
          <p:nvPr/>
        </p:nvSpPr>
        <p:spPr>
          <a:xfrm>
            <a:off x="6006014" y="569882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pages</a:t>
            </a:r>
          </a:p>
        </p:txBody>
      </p:sp>
      <p:sp>
        <p:nvSpPr>
          <p:cNvPr id="6" name="Google Shape;290;p37">
            <a:extLst>
              <a:ext uri="{FF2B5EF4-FFF2-40B4-BE49-F238E27FC236}">
                <a16:creationId xmlns:a16="http://schemas.microsoft.com/office/drawing/2014/main" id="{C0365562-E832-4C2E-B761-12870AF2AA23}"/>
              </a:ext>
            </a:extLst>
          </p:cNvPr>
          <p:cNvSpPr/>
          <p:nvPr/>
        </p:nvSpPr>
        <p:spPr>
          <a:xfrm>
            <a:off x="5130467" y="580096"/>
            <a:ext cx="8461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items table</a:t>
            </a:r>
          </a:p>
        </p:txBody>
      </p:sp>
      <p:grpSp>
        <p:nvGrpSpPr>
          <p:cNvPr id="9" name="Group 61">
            <a:extLst>
              <a:ext uri="{FF2B5EF4-FFF2-40B4-BE49-F238E27FC236}">
                <a16:creationId xmlns:a16="http://schemas.microsoft.com/office/drawing/2014/main" id="{E2D92B55-E860-D846-D942-A3FDE4C753FD}"/>
              </a:ext>
            </a:extLst>
          </p:cNvPr>
          <p:cNvGrpSpPr/>
          <p:nvPr/>
        </p:nvGrpSpPr>
        <p:grpSpPr>
          <a:xfrm flipH="1">
            <a:off x="1061314" y="1435845"/>
            <a:ext cx="311355" cy="272090"/>
            <a:chOff x="614149" y="4401223"/>
            <a:chExt cx="484693" cy="507248"/>
          </a:xfrm>
        </p:grpSpPr>
        <p:cxnSp>
          <p:nvCxnSpPr>
            <p:cNvPr id="10" name="Straight Connector 51">
              <a:extLst>
                <a:ext uri="{FF2B5EF4-FFF2-40B4-BE49-F238E27FC236}">
                  <a16:creationId xmlns:a16="http://schemas.microsoft.com/office/drawing/2014/main" id="{0843E3C3-B3AE-2BC6-3970-4EF0795A6DCE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56">
              <a:extLst>
                <a:ext uri="{FF2B5EF4-FFF2-40B4-BE49-F238E27FC236}">
                  <a16:creationId xmlns:a16="http://schemas.microsoft.com/office/drawing/2014/main" id="{E5D5D963-EEB1-012B-731D-984E8EAAB4CD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0">
              <a:extLst>
                <a:ext uri="{FF2B5EF4-FFF2-40B4-BE49-F238E27FC236}">
                  <a16:creationId xmlns:a16="http://schemas.microsoft.com/office/drawing/2014/main" id="{99F30DC4-08C8-AA7E-85BA-3963056DE6A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397522-9255-5C28-0FD3-39C53AC2A640}"/>
              </a:ext>
            </a:extLst>
          </p:cNvPr>
          <p:cNvSpPr txBox="1"/>
          <p:nvPr/>
        </p:nvSpPr>
        <p:spPr>
          <a:xfrm>
            <a:off x="875281" y="1187243"/>
            <a:ext cx="121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registerHandlers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0032D-C7E1-6668-30EC-7871932ECA07}"/>
              </a:ext>
            </a:extLst>
          </p:cNvPr>
          <p:cNvSpPr txBox="1"/>
          <p:nvPr/>
        </p:nvSpPr>
        <p:spPr>
          <a:xfrm>
            <a:off x="1710554" y="2391572"/>
            <a:ext cx="51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show</a:t>
            </a:r>
          </a:p>
        </p:txBody>
      </p:sp>
      <p:grpSp>
        <p:nvGrpSpPr>
          <p:cNvPr id="16" name="Group 61">
            <a:extLst>
              <a:ext uri="{FF2B5EF4-FFF2-40B4-BE49-F238E27FC236}">
                <a16:creationId xmlns:a16="http://schemas.microsoft.com/office/drawing/2014/main" id="{5CE19154-CA42-7D51-45B9-6BBAE537C77E}"/>
              </a:ext>
            </a:extLst>
          </p:cNvPr>
          <p:cNvGrpSpPr/>
          <p:nvPr/>
        </p:nvGrpSpPr>
        <p:grpSpPr>
          <a:xfrm>
            <a:off x="4110954" y="2737568"/>
            <a:ext cx="314700" cy="272090"/>
            <a:chOff x="614149" y="4401223"/>
            <a:chExt cx="484693" cy="507248"/>
          </a:xfrm>
        </p:grpSpPr>
        <p:cxnSp>
          <p:nvCxnSpPr>
            <p:cNvPr id="17" name="Straight Connector 51">
              <a:extLst>
                <a:ext uri="{FF2B5EF4-FFF2-40B4-BE49-F238E27FC236}">
                  <a16:creationId xmlns:a16="http://schemas.microsoft.com/office/drawing/2014/main" id="{6A687866-6C84-6989-B5D0-1D346BA690F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6">
              <a:extLst>
                <a:ext uri="{FF2B5EF4-FFF2-40B4-BE49-F238E27FC236}">
                  <a16:creationId xmlns:a16="http://schemas.microsoft.com/office/drawing/2014/main" id="{A82D2DF1-A94D-94EC-FF91-579E80947D26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60">
              <a:extLst>
                <a:ext uri="{FF2B5EF4-FFF2-40B4-BE49-F238E27FC236}">
                  <a16:creationId xmlns:a16="http://schemas.microsoft.com/office/drawing/2014/main" id="{95870A10-16EB-BB91-B102-DE69290746C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8E5CEF-376F-FE3D-DDAA-89208EDC1491}"/>
              </a:ext>
            </a:extLst>
          </p:cNvPr>
          <p:cNvSpPr txBox="1"/>
          <p:nvPr/>
        </p:nvSpPr>
        <p:spPr>
          <a:xfrm>
            <a:off x="3569865" y="2496072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grpSp>
        <p:nvGrpSpPr>
          <p:cNvPr id="23" name="Group 61">
            <a:extLst>
              <a:ext uri="{FF2B5EF4-FFF2-40B4-BE49-F238E27FC236}">
                <a16:creationId xmlns:a16="http://schemas.microsoft.com/office/drawing/2014/main" id="{F5899C98-9CB2-3E0C-CDA7-B1A85BBF6B12}"/>
              </a:ext>
            </a:extLst>
          </p:cNvPr>
          <p:cNvGrpSpPr/>
          <p:nvPr/>
        </p:nvGrpSpPr>
        <p:grpSpPr>
          <a:xfrm flipH="1">
            <a:off x="3838497" y="4195151"/>
            <a:ext cx="311355" cy="272090"/>
            <a:chOff x="614149" y="4401223"/>
            <a:chExt cx="484693" cy="507248"/>
          </a:xfrm>
        </p:grpSpPr>
        <p:cxnSp>
          <p:nvCxnSpPr>
            <p:cNvPr id="24" name="Straight Connector 51">
              <a:extLst>
                <a:ext uri="{FF2B5EF4-FFF2-40B4-BE49-F238E27FC236}">
                  <a16:creationId xmlns:a16="http://schemas.microsoft.com/office/drawing/2014/main" id="{D1C2A2AA-D544-2157-E779-8123B1F74C2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20DADA4-C0F0-D701-B871-F527834C45F5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0">
              <a:extLst>
                <a:ext uri="{FF2B5EF4-FFF2-40B4-BE49-F238E27FC236}">
                  <a16:creationId xmlns:a16="http://schemas.microsoft.com/office/drawing/2014/main" id="{F1907DE6-064F-BF3A-DB06-16A496C3D87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661072E-413E-7D2E-095F-2567F24D13D9}"/>
              </a:ext>
            </a:extLst>
          </p:cNvPr>
          <p:cNvSpPr txBox="1"/>
          <p:nvPr/>
        </p:nvSpPr>
        <p:spPr>
          <a:xfrm>
            <a:off x="4126855" y="4218768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2D8F5E-B822-68D8-EC20-B47EF80506DB}"/>
              </a:ext>
            </a:extLst>
          </p:cNvPr>
          <p:cNvCxnSpPr>
            <a:cxnSpLocks/>
          </p:cNvCxnSpPr>
          <p:nvPr/>
        </p:nvCxnSpPr>
        <p:spPr>
          <a:xfrm>
            <a:off x="5486602" y="1278514"/>
            <a:ext cx="66945" cy="538354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F1B537-50E8-0589-82BD-765A6FF976B8}"/>
              </a:ext>
            </a:extLst>
          </p:cNvPr>
          <p:cNvCxnSpPr/>
          <p:nvPr/>
        </p:nvCxnSpPr>
        <p:spPr>
          <a:xfrm>
            <a:off x="6415447" y="126066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2;p37">
            <a:extLst>
              <a:ext uri="{FF2B5EF4-FFF2-40B4-BE49-F238E27FC236}">
                <a16:creationId xmlns:a16="http://schemas.microsoft.com/office/drawing/2014/main" id="{4C411ADD-99C9-2D1B-83B1-D9FC3BC39790}"/>
              </a:ext>
            </a:extLst>
          </p:cNvPr>
          <p:cNvSpPr/>
          <p:nvPr/>
        </p:nvSpPr>
        <p:spPr>
          <a:xfrm>
            <a:off x="6281647" y="2050783"/>
            <a:ext cx="303904" cy="4927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roup 61">
            <a:extLst>
              <a:ext uri="{FF2B5EF4-FFF2-40B4-BE49-F238E27FC236}">
                <a16:creationId xmlns:a16="http://schemas.microsoft.com/office/drawing/2014/main" id="{7616EF6A-2F3E-9B26-087B-769386016DC8}"/>
              </a:ext>
            </a:extLst>
          </p:cNvPr>
          <p:cNvGrpSpPr/>
          <p:nvPr/>
        </p:nvGrpSpPr>
        <p:grpSpPr>
          <a:xfrm>
            <a:off x="4992567" y="5414694"/>
            <a:ext cx="314700" cy="272090"/>
            <a:chOff x="614149" y="4401223"/>
            <a:chExt cx="484693" cy="507248"/>
          </a:xfrm>
        </p:grpSpPr>
        <p:cxnSp>
          <p:nvCxnSpPr>
            <p:cNvPr id="49" name="Straight Connector 51">
              <a:extLst>
                <a:ext uri="{FF2B5EF4-FFF2-40B4-BE49-F238E27FC236}">
                  <a16:creationId xmlns:a16="http://schemas.microsoft.com/office/drawing/2014/main" id="{F18B0343-F81A-CFAA-D320-9D84F4B065A7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6">
              <a:extLst>
                <a:ext uri="{FF2B5EF4-FFF2-40B4-BE49-F238E27FC236}">
                  <a16:creationId xmlns:a16="http://schemas.microsoft.com/office/drawing/2014/main" id="{A9F3AA17-6D97-BB77-64EB-98EB599AC679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60">
              <a:extLst>
                <a:ext uri="{FF2B5EF4-FFF2-40B4-BE49-F238E27FC236}">
                  <a16:creationId xmlns:a16="http://schemas.microsoft.com/office/drawing/2014/main" id="{472BDBCB-B186-C555-1D33-DB23222772D9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67CD17B-BC0A-EC07-0592-5689D6001A3B}"/>
              </a:ext>
            </a:extLst>
          </p:cNvPr>
          <p:cNvSpPr txBox="1"/>
          <p:nvPr/>
        </p:nvSpPr>
        <p:spPr>
          <a:xfrm>
            <a:off x="4396849" y="5472175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sp>
        <p:nvSpPr>
          <p:cNvPr id="63" name="Google Shape;310;p38">
            <a:extLst>
              <a:ext uri="{FF2B5EF4-FFF2-40B4-BE49-F238E27FC236}">
                <a16:creationId xmlns:a16="http://schemas.microsoft.com/office/drawing/2014/main" id="{173FFD92-108C-DD4C-F09D-F40DD3E4873A}"/>
              </a:ext>
            </a:extLst>
          </p:cNvPr>
          <p:cNvSpPr/>
          <p:nvPr/>
        </p:nvSpPr>
        <p:spPr>
          <a:xfrm>
            <a:off x="8029471" y="534695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selling auction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10;p38">
            <a:extLst>
              <a:ext uri="{FF2B5EF4-FFF2-40B4-BE49-F238E27FC236}">
                <a16:creationId xmlns:a16="http://schemas.microsoft.com/office/drawing/2014/main" id="{5EC36CFA-C942-7721-03F1-9CB7BE4DA752}"/>
              </a:ext>
            </a:extLst>
          </p:cNvPr>
          <p:cNvSpPr/>
          <p:nvPr/>
        </p:nvSpPr>
        <p:spPr>
          <a:xfrm>
            <a:off x="7059822" y="524505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it-IT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A36CBF-C456-C6DC-594E-F63761F02E93}"/>
              </a:ext>
            </a:extLst>
          </p:cNvPr>
          <p:cNvCxnSpPr>
            <a:cxnSpLocks/>
          </p:cNvCxnSpPr>
          <p:nvPr/>
        </p:nvCxnSpPr>
        <p:spPr>
          <a:xfrm>
            <a:off x="7517022" y="1203073"/>
            <a:ext cx="0" cy="5565862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9" name="Google Shape;275;p37">
            <a:extLst>
              <a:ext uri="{FF2B5EF4-FFF2-40B4-BE49-F238E27FC236}">
                <a16:creationId xmlns:a16="http://schemas.microsoft.com/office/drawing/2014/main" id="{2478340F-8A06-5C75-467E-1E20DF597DEA}"/>
              </a:ext>
            </a:extLst>
          </p:cNvPr>
          <p:cNvCxnSpPr>
            <a:cxnSpLocks/>
          </p:cNvCxnSpPr>
          <p:nvPr/>
        </p:nvCxnSpPr>
        <p:spPr>
          <a:xfrm>
            <a:off x="4728310" y="2644227"/>
            <a:ext cx="3592971" cy="53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1" name="Google Shape;275;p37">
            <a:extLst>
              <a:ext uri="{FF2B5EF4-FFF2-40B4-BE49-F238E27FC236}">
                <a16:creationId xmlns:a16="http://schemas.microsoft.com/office/drawing/2014/main" id="{E09914B0-A8C2-6142-40B7-69D35BAA36C6}"/>
              </a:ext>
            </a:extLst>
          </p:cNvPr>
          <p:cNvCxnSpPr>
            <a:cxnSpLocks/>
          </p:cNvCxnSpPr>
          <p:nvPr/>
        </p:nvCxnSpPr>
        <p:spPr>
          <a:xfrm flipV="1">
            <a:off x="5644292" y="5410157"/>
            <a:ext cx="1685382" cy="45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2" name="Google Shape;275;p37">
            <a:extLst>
              <a:ext uri="{FF2B5EF4-FFF2-40B4-BE49-F238E27FC236}">
                <a16:creationId xmlns:a16="http://schemas.microsoft.com/office/drawing/2014/main" id="{3BD33B99-CB6B-851B-EC0B-E180E125E249}"/>
              </a:ext>
            </a:extLst>
          </p:cNvPr>
          <p:cNvCxnSpPr>
            <a:cxnSpLocks/>
          </p:cNvCxnSpPr>
          <p:nvPr/>
        </p:nvCxnSpPr>
        <p:spPr>
          <a:xfrm flipV="1">
            <a:off x="3833102" y="4090915"/>
            <a:ext cx="5341012" cy="128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6" name="Google Shape;313;p38">
            <a:extLst>
              <a:ext uri="{FF2B5EF4-FFF2-40B4-BE49-F238E27FC236}">
                <a16:creationId xmlns:a16="http://schemas.microsoft.com/office/drawing/2014/main" id="{E7A9D1FA-EE1B-44AD-543B-D5EC612FDE1D}"/>
              </a:ext>
            </a:extLst>
          </p:cNvPr>
          <p:cNvSpPr txBox="1"/>
          <p:nvPr/>
        </p:nvSpPr>
        <p:spPr>
          <a:xfrm>
            <a:off x="6560788" y="2241241"/>
            <a:ext cx="1764221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/getSellingAuctions()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313;p38">
            <a:extLst>
              <a:ext uri="{FF2B5EF4-FFF2-40B4-BE49-F238E27FC236}">
                <a16:creationId xmlns:a16="http://schemas.microsoft.com/office/drawing/2014/main" id="{C1BE015C-A3E5-4F4F-9841-74EA36F44282}"/>
              </a:ext>
            </a:extLst>
          </p:cNvPr>
          <p:cNvSpPr txBox="1"/>
          <p:nvPr/>
        </p:nvSpPr>
        <p:spPr>
          <a:xfrm>
            <a:off x="5875153" y="4975326"/>
            <a:ext cx="1392103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/getSelectedItems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319;p38">
            <a:extLst>
              <a:ext uri="{FF2B5EF4-FFF2-40B4-BE49-F238E27FC236}">
                <a16:creationId xmlns:a16="http://schemas.microsoft.com/office/drawing/2014/main" id="{B4EFD17D-0E24-0C72-F338-C0611BF845F1}"/>
              </a:ext>
            </a:extLst>
          </p:cNvPr>
          <p:cNvSpPr/>
          <p:nvPr/>
        </p:nvSpPr>
        <p:spPr>
          <a:xfrm>
            <a:off x="7389283" y="5316692"/>
            <a:ext cx="278003" cy="387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319;p38">
            <a:extLst>
              <a:ext uri="{FF2B5EF4-FFF2-40B4-BE49-F238E27FC236}">
                <a16:creationId xmlns:a16="http://schemas.microsoft.com/office/drawing/2014/main" id="{2C6DD2C8-2B72-AAC8-3930-DB2FA216650D}"/>
              </a:ext>
            </a:extLst>
          </p:cNvPr>
          <p:cNvSpPr/>
          <p:nvPr/>
        </p:nvSpPr>
        <p:spPr>
          <a:xfrm>
            <a:off x="8345338" y="2549294"/>
            <a:ext cx="230796" cy="78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319;p38">
            <a:extLst>
              <a:ext uri="{FF2B5EF4-FFF2-40B4-BE49-F238E27FC236}">
                <a16:creationId xmlns:a16="http://schemas.microsoft.com/office/drawing/2014/main" id="{9A458244-B4F2-DB10-2A62-79DDCD7E1BE5}"/>
              </a:ext>
            </a:extLst>
          </p:cNvPr>
          <p:cNvSpPr/>
          <p:nvPr/>
        </p:nvSpPr>
        <p:spPr>
          <a:xfrm>
            <a:off x="9198655" y="3975348"/>
            <a:ext cx="286798" cy="9999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293;p37">
            <a:extLst>
              <a:ext uri="{FF2B5EF4-FFF2-40B4-BE49-F238E27FC236}">
                <a16:creationId xmlns:a16="http://schemas.microsoft.com/office/drawing/2014/main" id="{A7EC2351-4D83-5AE1-B937-813E7506824B}"/>
              </a:ext>
            </a:extLst>
          </p:cNvPr>
          <p:cNvCxnSpPr>
            <a:cxnSpLocks/>
          </p:cNvCxnSpPr>
          <p:nvPr/>
        </p:nvCxnSpPr>
        <p:spPr>
          <a:xfrm>
            <a:off x="4750872" y="2937233"/>
            <a:ext cx="35944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214BC2A-9A6E-0C34-6E9C-8A4D0A9C9C72}"/>
              </a:ext>
            </a:extLst>
          </p:cNvPr>
          <p:cNvSpPr txBox="1"/>
          <p:nvPr/>
        </p:nvSpPr>
        <p:spPr>
          <a:xfrm>
            <a:off x="5307267" y="292075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[auctions]</a:t>
            </a:r>
          </a:p>
        </p:txBody>
      </p:sp>
      <p:cxnSp>
        <p:nvCxnSpPr>
          <p:cNvPr id="256" name="Google Shape;293;p37">
            <a:extLst>
              <a:ext uri="{FF2B5EF4-FFF2-40B4-BE49-F238E27FC236}">
                <a16:creationId xmlns:a16="http://schemas.microsoft.com/office/drawing/2014/main" id="{A0B95638-1F2A-9086-3394-7EB7E224E6D9}"/>
              </a:ext>
            </a:extLst>
          </p:cNvPr>
          <p:cNvCxnSpPr>
            <a:cxnSpLocks/>
          </p:cNvCxnSpPr>
          <p:nvPr/>
        </p:nvCxnSpPr>
        <p:spPr>
          <a:xfrm>
            <a:off x="4726816" y="3225570"/>
            <a:ext cx="35944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69A90858-F9A1-8DDC-2E3B-0699948F4367}"/>
              </a:ext>
            </a:extLst>
          </p:cNvPr>
          <p:cNvSpPr txBox="1"/>
          <p:nvPr/>
        </p:nvSpPr>
        <p:spPr>
          <a:xfrm>
            <a:off x="5961413" y="342009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48EA99-8925-F229-1BC7-95EC87793150}"/>
              </a:ext>
            </a:extLst>
          </p:cNvPr>
          <p:cNvSpPr txBox="1"/>
          <p:nvPr/>
        </p:nvSpPr>
        <p:spPr>
          <a:xfrm>
            <a:off x="5441593" y="32409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[500] db error</a:t>
            </a:r>
          </a:p>
        </p:txBody>
      </p:sp>
      <p:cxnSp>
        <p:nvCxnSpPr>
          <p:cNvPr id="259" name="Google Shape;293;p37">
            <a:extLst>
              <a:ext uri="{FF2B5EF4-FFF2-40B4-BE49-F238E27FC236}">
                <a16:creationId xmlns:a16="http://schemas.microsoft.com/office/drawing/2014/main" id="{39865309-C093-2D83-EED2-4D72F3B25972}"/>
              </a:ext>
            </a:extLst>
          </p:cNvPr>
          <p:cNvCxnSpPr>
            <a:cxnSpLocks/>
          </p:cNvCxnSpPr>
          <p:nvPr/>
        </p:nvCxnSpPr>
        <p:spPr>
          <a:xfrm>
            <a:off x="1081096" y="3447005"/>
            <a:ext cx="3335822" cy="4130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D88E62EF-7327-1167-3E22-A076DF47A17A}"/>
              </a:ext>
            </a:extLst>
          </p:cNvPr>
          <p:cNvSpPr txBox="1"/>
          <p:nvPr/>
        </p:nvSpPr>
        <p:spPr>
          <a:xfrm>
            <a:off x="1960380" y="3169016"/>
            <a:ext cx="752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[dberror]</a:t>
            </a:r>
          </a:p>
        </p:txBody>
      </p:sp>
      <p:grpSp>
        <p:nvGrpSpPr>
          <p:cNvPr id="270" name="Group 61">
            <a:extLst>
              <a:ext uri="{FF2B5EF4-FFF2-40B4-BE49-F238E27FC236}">
                <a16:creationId xmlns:a16="http://schemas.microsoft.com/office/drawing/2014/main" id="{E2AF885F-20CB-6031-4453-CBBDFA04E03F}"/>
              </a:ext>
            </a:extLst>
          </p:cNvPr>
          <p:cNvGrpSpPr/>
          <p:nvPr/>
        </p:nvGrpSpPr>
        <p:grpSpPr>
          <a:xfrm flipH="1">
            <a:off x="1070110" y="3582179"/>
            <a:ext cx="311355" cy="272090"/>
            <a:chOff x="614149" y="4401223"/>
            <a:chExt cx="484693" cy="507248"/>
          </a:xfrm>
        </p:grpSpPr>
        <p:cxnSp>
          <p:nvCxnSpPr>
            <p:cNvPr id="271" name="Straight Connector 51">
              <a:extLst>
                <a:ext uri="{FF2B5EF4-FFF2-40B4-BE49-F238E27FC236}">
                  <a16:creationId xmlns:a16="http://schemas.microsoft.com/office/drawing/2014/main" id="{DFC09A67-3A02-E2FD-02AD-05A311C1AEDE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56">
              <a:extLst>
                <a:ext uri="{FF2B5EF4-FFF2-40B4-BE49-F238E27FC236}">
                  <a16:creationId xmlns:a16="http://schemas.microsoft.com/office/drawing/2014/main" id="{942F4E75-4DFE-6BC7-4FE5-2EDE6889731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60">
              <a:extLst>
                <a:ext uri="{FF2B5EF4-FFF2-40B4-BE49-F238E27FC236}">
                  <a16:creationId xmlns:a16="http://schemas.microsoft.com/office/drawing/2014/main" id="{AECD5CE2-63E9-ED32-0531-9C6267FB0DA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687F9375-C003-6DAA-672E-2A8B98659C01}"/>
              </a:ext>
            </a:extLst>
          </p:cNvPr>
          <p:cNvSpPr txBox="1"/>
          <p:nvPr/>
        </p:nvSpPr>
        <p:spPr>
          <a:xfrm>
            <a:off x="1342690" y="3574419"/>
            <a:ext cx="796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printError</a:t>
            </a:r>
          </a:p>
        </p:txBody>
      </p:sp>
      <p:cxnSp>
        <p:nvCxnSpPr>
          <p:cNvPr id="275" name="Google Shape;275;p37">
            <a:extLst>
              <a:ext uri="{FF2B5EF4-FFF2-40B4-BE49-F238E27FC236}">
                <a16:creationId xmlns:a16="http://schemas.microsoft.com/office/drawing/2014/main" id="{D226BCD0-4DC4-3497-28F5-2DCDE48E655E}"/>
              </a:ext>
            </a:extLst>
          </p:cNvPr>
          <p:cNvCxnSpPr>
            <a:cxnSpLocks/>
          </p:cNvCxnSpPr>
          <p:nvPr/>
        </p:nvCxnSpPr>
        <p:spPr>
          <a:xfrm flipV="1">
            <a:off x="8612347" y="2788538"/>
            <a:ext cx="1557244" cy="164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425F40DF-34B9-122F-5AEF-A10D44F26B9B}"/>
              </a:ext>
            </a:extLst>
          </p:cNvPr>
          <p:cNvSpPr txBox="1"/>
          <p:nvPr/>
        </p:nvSpPr>
        <p:spPr>
          <a:xfrm>
            <a:off x="8667309" y="2505727"/>
            <a:ext cx="13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getSellingAuctions</a:t>
            </a:r>
          </a:p>
        </p:txBody>
      </p:sp>
      <p:cxnSp>
        <p:nvCxnSpPr>
          <p:cNvPr id="282" name="Google Shape;275;p37">
            <a:extLst>
              <a:ext uri="{FF2B5EF4-FFF2-40B4-BE49-F238E27FC236}">
                <a16:creationId xmlns:a16="http://schemas.microsoft.com/office/drawing/2014/main" id="{CF4755C7-D8CA-9030-D15F-59C01209094E}"/>
              </a:ext>
            </a:extLst>
          </p:cNvPr>
          <p:cNvCxnSpPr>
            <a:cxnSpLocks/>
          </p:cNvCxnSpPr>
          <p:nvPr/>
        </p:nvCxnSpPr>
        <p:spPr>
          <a:xfrm>
            <a:off x="9502885" y="4169318"/>
            <a:ext cx="20165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83" name="Google Shape;275;p37">
            <a:extLst>
              <a:ext uri="{FF2B5EF4-FFF2-40B4-BE49-F238E27FC236}">
                <a16:creationId xmlns:a16="http://schemas.microsoft.com/office/drawing/2014/main" id="{F65CDA16-3522-A4F4-EF01-F2190BF11BC5}"/>
              </a:ext>
            </a:extLst>
          </p:cNvPr>
          <p:cNvCxnSpPr>
            <a:cxnSpLocks/>
          </p:cNvCxnSpPr>
          <p:nvPr/>
        </p:nvCxnSpPr>
        <p:spPr>
          <a:xfrm flipV="1">
            <a:off x="7714146" y="5533618"/>
            <a:ext cx="3759979" cy="224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41F64645-3E61-805E-FF05-EF37D503E876}"/>
              </a:ext>
            </a:extLst>
          </p:cNvPr>
          <p:cNvSpPr txBox="1"/>
          <p:nvPr/>
        </p:nvSpPr>
        <p:spPr>
          <a:xfrm>
            <a:off x="8431248" y="5284342"/>
            <a:ext cx="1357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getSelectedItems()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4F70B56-F1FD-ECAA-4A57-0F53AA0F753B}"/>
              </a:ext>
            </a:extLst>
          </p:cNvPr>
          <p:cNvSpPr txBox="1"/>
          <p:nvPr/>
        </p:nvSpPr>
        <p:spPr>
          <a:xfrm>
            <a:off x="9389205" y="3356128"/>
            <a:ext cx="77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</a:t>
            </a:r>
            <a:r>
              <a:rPr lang="en-IT" sz="1200" dirty="0"/>
              <a:t>et</a:t>
            </a:r>
            <a:br>
              <a:rPr lang="en-IT" sz="1200" dirty="0"/>
            </a:br>
            <a:r>
              <a:rPr lang="en-IT" sz="1200" dirty="0"/>
              <a:t>your items</a:t>
            </a:r>
          </a:p>
        </p:txBody>
      </p:sp>
      <p:cxnSp>
        <p:nvCxnSpPr>
          <p:cNvPr id="290" name="Google Shape;293;p37">
            <a:extLst>
              <a:ext uri="{FF2B5EF4-FFF2-40B4-BE49-F238E27FC236}">
                <a16:creationId xmlns:a16="http://schemas.microsoft.com/office/drawing/2014/main" id="{070AE90C-7F8F-8CC9-9AF9-A84983B63D0E}"/>
              </a:ext>
            </a:extLst>
          </p:cNvPr>
          <p:cNvCxnSpPr>
            <a:cxnSpLocks/>
          </p:cNvCxnSpPr>
          <p:nvPr/>
        </p:nvCxnSpPr>
        <p:spPr>
          <a:xfrm>
            <a:off x="3833102" y="4568006"/>
            <a:ext cx="52544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91" name="Google Shape;293;p37">
            <a:extLst>
              <a:ext uri="{FF2B5EF4-FFF2-40B4-BE49-F238E27FC236}">
                <a16:creationId xmlns:a16="http://schemas.microsoft.com/office/drawing/2014/main" id="{011591CF-08C6-C259-FECA-D7D387608C3D}"/>
              </a:ext>
            </a:extLst>
          </p:cNvPr>
          <p:cNvCxnSpPr>
            <a:cxnSpLocks/>
          </p:cNvCxnSpPr>
          <p:nvPr/>
        </p:nvCxnSpPr>
        <p:spPr>
          <a:xfrm>
            <a:off x="3833102" y="4873894"/>
            <a:ext cx="532745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308DCEF6-383A-8723-1020-F9C62E9F5857}"/>
              </a:ext>
            </a:extLst>
          </p:cNvPr>
          <p:cNvSpPr txBox="1"/>
          <p:nvPr/>
        </p:nvSpPr>
        <p:spPr>
          <a:xfrm>
            <a:off x="4651208" y="4533176"/>
            <a:ext cx="623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[items]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E182317-B50F-46EB-E057-57FE21E49DA2}"/>
              </a:ext>
            </a:extLst>
          </p:cNvPr>
          <p:cNvSpPr txBox="1"/>
          <p:nvPr/>
        </p:nvSpPr>
        <p:spPr>
          <a:xfrm>
            <a:off x="4503008" y="4878359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[500] db error</a:t>
            </a:r>
          </a:p>
        </p:txBody>
      </p:sp>
      <p:grpSp>
        <p:nvGrpSpPr>
          <p:cNvPr id="303" name="Group 61">
            <a:extLst>
              <a:ext uri="{FF2B5EF4-FFF2-40B4-BE49-F238E27FC236}">
                <a16:creationId xmlns:a16="http://schemas.microsoft.com/office/drawing/2014/main" id="{86F472CB-9C63-C9C0-DBBE-92109A6E2DE3}"/>
              </a:ext>
            </a:extLst>
          </p:cNvPr>
          <p:cNvGrpSpPr/>
          <p:nvPr/>
        </p:nvGrpSpPr>
        <p:grpSpPr>
          <a:xfrm flipH="1">
            <a:off x="1092227" y="4910654"/>
            <a:ext cx="311355" cy="272090"/>
            <a:chOff x="614149" y="4401223"/>
            <a:chExt cx="484693" cy="507248"/>
          </a:xfrm>
        </p:grpSpPr>
        <p:cxnSp>
          <p:nvCxnSpPr>
            <p:cNvPr id="304" name="Straight Connector 51">
              <a:extLst>
                <a:ext uri="{FF2B5EF4-FFF2-40B4-BE49-F238E27FC236}">
                  <a16:creationId xmlns:a16="http://schemas.microsoft.com/office/drawing/2014/main" id="{B87C2A7B-C2B9-A81C-96D4-D85473CD3EFC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56">
              <a:extLst>
                <a:ext uri="{FF2B5EF4-FFF2-40B4-BE49-F238E27FC236}">
                  <a16:creationId xmlns:a16="http://schemas.microsoft.com/office/drawing/2014/main" id="{0CE4F8E0-DC0F-66B6-17AE-07D9AC3EA2E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60">
              <a:extLst>
                <a:ext uri="{FF2B5EF4-FFF2-40B4-BE49-F238E27FC236}">
                  <a16:creationId xmlns:a16="http://schemas.microsoft.com/office/drawing/2014/main" id="{DE483DFA-7A08-A05F-267D-13FD90CA748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A2E0C6A2-275A-C260-C065-C29BEABC39E0}"/>
              </a:ext>
            </a:extLst>
          </p:cNvPr>
          <p:cNvSpPr txBox="1"/>
          <p:nvPr/>
        </p:nvSpPr>
        <p:spPr>
          <a:xfrm>
            <a:off x="1329991" y="4723828"/>
            <a:ext cx="796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printError</a:t>
            </a:r>
          </a:p>
        </p:txBody>
      </p:sp>
      <p:sp>
        <p:nvSpPr>
          <p:cNvPr id="7" name="Google Shape;310;p38">
            <a:extLst>
              <a:ext uri="{FF2B5EF4-FFF2-40B4-BE49-F238E27FC236}">
                <a16:creationId xmlns:a16="http://schemas.microsoft.com/office/drawing/2014/main" id="{AA5ED546-F7D0-5C6A-1E3B-6DDF074240D6}"/>
              </a:ext>
            </a:extLst>
          </p:cNvPr>
          <p:cNvSpPr/>
          <p:nvPr/>
        </p:nvSpPr>
        <p:spPr>
          <a:xfrm>
            <a:off x="11062282" y="3142664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your Items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11;p38">
            <a:extLst>
              <a:ext uri="{FF2B5EF4-FFF2-40B4-BE49-F238E27FC236}">
                <a16:creationId xmlns:a16="http://schemas.microsoft.com/office/drawing/2014/main" id="{C1610FFA-D669-F29A-A173-B0B88E03B7DF}"/>
              </a:ext>
            </a:extLst>
          </p:cNvPr>
          <p:cNvCxnSpPr>
            <a:cxnSpLocks/>
          </p:cNvCxnSpPr>
          <p:nvPr/>
        </p:nvCxnSpPr>
        <p:spPr>
          <a:xfrm>
            <a:off x="11519482" y="3860005"/>
            <a:ext cx="0" cy="22408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9960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05" y="185507"/>
            <a:ext cx="3283378" cy="1325563"/>
          </a:xfrm>
        </p:spPr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Search</a:t>
            </a:r>
            <a:endParaRPr lang="en-GB" dirty="0"/>
          </a:p>
        </p:txBody>
      </p:sp>
      <p:sp>
        <p:nvSpPr>
          <p:cNvPr id="3" name="Google Shape;435;p42"/>
          <p:cNvSpPr/>
          <p:nvPr/>
        </p:nvSpPr>
        <p:spPr>
          <a:xfrm>
            <a:off x="4889305" y="1447633"/>
            <a:ext cx="16666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436;p42"/>
          <p:cNvCxnSpPr>
            <a:stCxn id="3" idx="2"/>
          </p:cNvCxnSpPr>
          <p:nvPr/>
        </p:nvCxnSpPr>
        <p:spPr>
          <a:xfrm flipH="1">
            <a:off x="5716105" y="1828833"/>
            <a:ext cx="6500" cy="4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5" name="Google Shape;437;p42"/>
          <p:cNvCxnSpPr/>
          <p:nvPr/>
        </p:nvCxnSpPr>
        <p:spPr>
          <a:xfrm>
            <a:off x="3200031" y="2958846"/>
            <a:ext cx="2250213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" name="Google Shape;438;p42"/>
          <p:cNvSpPr txBox="1"/>
          <p:nvPr/>
        </p:nvSpPr>
        <p:spPr>
          <a:xfrm>
            <a:off x="3511650" y="2381989"/>
            <a:ext cx="1734664" cy="53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/Search?keyword = x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39;p42"/>
          <p:cNvSpPr/>
          <p:nvPr/>
        </p:nvSpPr>
        <p:spPr>
          <a:xfrm>
            <a:off x="5556530" y="2044701"/>
            <a:ext cx="330200" cy="2720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40;p42"/>
          <p:cNvSpPr/>
          <p:nvPr/>
        </p:nvSpPr>
        <p:spPr>
          <a:xfrm>
            <a:off x="7538002" y="1447633"/>
            <a:ext cx="1208025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41;p42"/>
          <p:cNvCxnSpPr>
            <a:stCxn id="8" idx="2"/>
          </p:cNvCxnSpPr>
          <p:nvPr/>
        </p:nvCxnSpPr>
        <p:spPr>
          <a:xfrm flipH="1">
            <a:off x="8093913" y="1828833"/>
            <a:ext cx="48100" cy="460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" name="Google Shape;443;p42"/>
          <p:cNvSpPr txBox="1"/>
          <p:nvPr/>
        </p:nvSpPr>
        <p:spPr>
          <a:xfrm>
            <a:off x="6201351" y="2602468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searchAuctions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4;p42"/>
          <p:cNvSpPr/>
          <p:nvPr/>
        </p:nvSpPr>
        <p:spPr>
          <a:xfrm>
            <a:off x="7976913" y="2274196"/>
            <a:ext cx="330200" cy="139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48;p42"/>
          <p:cNvCxnSpPr>
            <a:cxnSpLocks/>
          </p:cNvCxnSpPr>
          <p:nvPr/>
        </p:nvCxnSpPr>
        <p:spPr>
          <a:xfrm>
            <a:off x="3241577" y="5290441"/>
            <a:ext cx="650626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" name="Google Shape;452;p42"/>
          <p:cNvSpPr txBox="1"/>
          <p:nvPr/>
        </p:nvSpPr>
        <p:spPr>
          <a:xfrm>
            <a:off x="3209570" y="5032720"/>
            <a:ext cx="1666600" cy="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28972" y="205547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" name="Google Shape;290;p37"/>
          <p:cNvSpPr/>
          <p:nvPr/>
        </p:nvSpPr>
        <p:spPr>
          <a:xfrm>
            <a:off x="2606663" y="1357266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form</a:t>
            </a:r>
          </a:p>
        </p:txBody>
      </p:sp>
      <p:sp>
        <p:nvSpPr>
          <p:cNvPr id="17" name="Google Shape;292;p37"/>
          <p:cNvSpPr/>
          <p:nvPr/>
        </p:nvSpPr>
        <p:spPr>
          <a:xfrm>
            <a:off x="2857914" y="2280488"/>
            <a:ext cx="342116" cy="39363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4;p37"/>
          <p:cNvSpPr txBox="1"/>
          <p:nvPr/>
        </p:nvSpPr>
        <p:spPr>
          <a:xfrm>
            <a:off x="1960744" y="2576392"/>
            <a:ext cx="994995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b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3926" y="250870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418;p41"/>
          <p:cNvSpPr/>
          <p:nvPr/>
        </p:nvSpPr>
        <p:spPr>
          <a:xfrm>
            <a:off x="9115440" y="1374245"/>
            <a:ext cx="1477504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activeAuctionsTable</a:t>
            </a:r>
          </a:p>
        </p:txBody>
      </p:sp>
      <p:cxnSp>
        <p:nvCxnSpPr>
          <p:cNvPr id="21" name="Google Shape;419;p41"/>
          <p:cNvCxnSpPr>
            <a:cxnSpLocks/>
            <a:stCxn id="20" idx="2"/>
          </p:cNvCxnSpPr>
          <p:nvPr/>
        </p:nvCxnSpPr>
        <p:spPr>
          <a:xfrm>
            <a:off x="9854192" y="2008645"/>
            <a:ext cx="58746" cy="447295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417;p41"/>
          <p:cNvSpPr/>
          <p:nvPr/>
        </p:nvSpPr>
        <p:spPr>
          <a:xfrm>
            <a:off x="9747838" y="5056525"/>
            <a:ext cx="330200" cy="943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442;p42"/>
          <p:cNvCxnSpPr/>
          <p:nvPr/>
        </p:nvCxnSpPr>
        <p:spPr>
          <a:xfrm>
            <a:off x="5950595" y="2956964"/>
            <a:ext cx="2013619" cy="148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" name="Google Shape;442;p42"/>
          <p:cNvCxnSpPr/>
          <p:nvPr/>
        </p:nvCxnSpPr>
        <p:spPr>
          <a:xfrm flipH="1" flipV="1">
            <a:off x="5928930" y="3409640"/>
            <a:ext cx="204798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" name="Google Shape;442;p42"/>
          <p:cNvCxnSpPr/>
          <p:nvPr/>
        </p:nvCxnSpPr>
        <p:spPr>
          <a:xfrm flipH="1">
            <a:off x="3187668" y="3578448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" name="Google Shape;443;p42">
            <a:extLst>
              <a:ext uri="{FF2B5EF4-FFF2-40B4-BE49-F238E27FC236}">
                <a16:creationId xmlns:a16="http://schemas.microsoft.com/office/drawing/2014/main" id="{6FCD9A1A-0A51-D35A-89FD-401C0C25A2A6}"/>
              </a:ext>
            </a:extLst>
          </p:cNvPr>
          <p:cNvSpPr txBox="1"/>
          <p:nvPr/>
        </p:nvSpPr>
        <p:spPr>
          <a:xfrm>
            <a:off x="6380893" y="3104541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443;p42">
            <a:extLst>
              <a:ext uri="{FF2B5EF4-FFF2-40B4-BE49-F238E27FC236}">
                <a16:creationId xmlns:a16="http://schemas.microsoft.com/office/drawing/2014/main" id="{E20818B9-9029-42B7-71A7-11DB2F9B691C}"/>
              </a:ext>
            </a:extLst>
          </p:cNvPr>
          <p:cNvSpPr txBox="1"/>
          <p:nvPr/>
        </p:nvSpPr>
        <p:spPr>
          <a:xfrm>
            <a:off x="3521159" y="3019147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 == null] 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FAC4BA-015C-4238-CADA-DCCD088647A2}"/>
              </a:ext>
            </a:extLst>
          </p:cNvPr>
          <p:cNvGrpSpPr/>
          <p:nvPr/>
        </p:nvGrpSpPr>
        <p:grpSpPr>
          <a:xfrm flipH="1" flipV="1">
            <a:off x="10095734" y="5353556"/>
            <a:ext cx="616775" cy="349026"/>
            <a:chOff x="614149" y="4401223"/>
            <a:chExt cx="484693" cy="50724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A0CC99-058F-BF48-4F62-69105B1B000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5AC5C8-F5DA-1437-83CF-296F213529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A33A61-424A-1BD6-F77A-C0626C9F1B2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7D49FE-135C-07A1-E404-A266145CFD7B}"/>
              </a:ext>
            </a:extLst>
          </p:cNvPr>
          <p:cNvSpPr txBox="1"/>
          <p:nvPr/>
        </p:nvSpPr>
        <p:spPr>
          <a:xfrm>
            <a:off x="10739895" y="532800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  <a:endParaRPr lang="en-IT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2B7A1-7B6A-6DD7-5C6B-5EDBB4C8B0F0}"/>
              </a:ext>
            </a:extLst>
          </p:cNvPr>
          <p:cNvSpPr/>
          <p:nvPr/>
        </p:nvSpPr>
        <p:spPr>
          <a:xfrm>
            <a:off x="2692064" y="4933363"/>
            <a:ext cx="8886644" cy="139518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1FED5-6999-427D-C810-F3709139844C}"/>
              </a:ext>
            </a:extLst>
          </p:cNvPr>
          <p:cNvSpPr txBox="1"/>
          <p:nvPr/>
        </p:nvSpPr>
        <p:spPr>
          <a:xfrm>
            <a:off x="3482479" y="584755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[s</a:t>
            </a:r>
            <a:r>
              <a:rPr lang="en-IT" dirty="0"/>
              <a:t>tatus == 200]</a:t>
            </a:r>
          </a:p>
        </p:txBody>
      </p:sp>
      <p:cxnSp>
        <p:nvCxnSpPr>
          <p:cNvPr id="41" name="Google Shape;442;p42">
            <a:extLst>
              <a:ext uri="{FF2B5EF4-FFF2-40B4-BE49-F238E27FC236}">
                <a16:creationId xmlns:a16="http://schemas.microsoft.com/office/drawing/2014/main" id="{9AC95916-0BBE-3FDE-53DF-104D8160DB9A}"/>
              </a:ext>
            </a:extLst>
          </p:cNvPr>
          <p:cNvCxnSpPr/>
          <p:nvPr/>
        </p:nvCxnSpPr>
        <p:spPr>
          <a:xfrm flipH="1">
            <a:off x="3204403" y="4278586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8179BF-8BB5-AA71-965C-42D2723C2F61}"/>
              </a:ext>
            </a:extLst>
          </p:cNvPr>
          <p:cNvSpPr txBox="1"/>
          <p:nvPr/>
        </p:nvSpPr>
        <p:spPr>
          <a:xfrm>
            <a:off x="3469723" y="3667430"/>
            <a:ext cx="167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[db error]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tatus code 500</a:t>
            </a:r>
          </a:p>
        </p:txBody>
      </p:sp>
      <p:cxnSp>
        <p:nvCxnSpPr>
          <p:cNvPr id="43" name="Google Shape;442;p42">
            <a:extLst>
              <a:ext uri="{FF2B5EF4-FFF2-40B4-BE49-F238E27FC236}">
                <a16:creationId xmlns:a16="http://schemas.microsoft.com/office/drawing/2014/main" id="{A7A3F400-78CC-2436-3ED8-0404D0C5A2D0}"/>
              </a:ext>
            </a:extLst>
          </p:cNvPr>
          <p:cNvCxnSpPr/>
          <p:nvPr/>
        </p:nvCxnSpPr>
        <p:spPr>
          <a:xfrm flipH="1">
            <a:off x="3185222" y="4753462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E2F7DE-A78F-D2F3-84D1-701B6F75E8EA}"/>
              </a:ext>
            </a:extLst>
          </p:cNvPr>
          <p:cNvSpPr txBox="1"/>
          <p:nvPr/>
        </p:nvSpPr>
        <p:spPr>
          <a:xfrm>
            <a:off x="3462973" y="4446463"/>
            <a:ext cx="16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S</a:t>
            </a:r>
            <a:r>
              <a:rPr lang="en-IT" dirty="0">
                <a:latin typeface="+mj-lt"/>
              </a:rPr>
              <a:t>tatus code 200</a:t>
            </a:r>
          </a:p>
        </p:txBody>
      </p:sp>
    </p:spTree>
    <p:extLst>
      <p:ext uri="{BB962C8B-B14F-4D97-AF65-F5344CB8AC3E}">
        <p14:creationId xmlns:p14="http://schemas.microsoft.com/office/powerpoint/2010/main" val="352192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275;p37"/>
          <p:cNvCxnSpPr>
            <a:cxnSpLocks/>
          </p:cNvCxnSpPr>
          <p:nvPr/>
        </p:nvCxnSpPr>
        <p:spPr>
          <a:xfrm>
            <a:off x="1121363" y="2400386"/>
            <a:ext cx="3350422" cy="9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3554474" y="-904683"/>
            <a:ext cx="6689107" cy="21713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Go to bidding Page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43576" y="1208304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46012" y="1303841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67775" y="410378"/>
            <a:ext cx="135190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 + Home.js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672518" y="1433573"/>
            <a:ext cx="371892" cy="459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242" y="1631948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4617751" y="1229221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4207692" y="553593"/>
            <a:ext cx="76671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715904" y="1130618"/>
            <a:ext cx="0" cy="46185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0;p37"/>
          <p:cNvSpPr/>
          <p:nvPr/>
        </p:nvSpPr>
        <p:spPr>
          <a:xfrm>
            <a:off x="2294993" y="545440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Buying</a:t>
            </a:r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75;p37"/>
          <p:cNvCxnSpPr>
            <a:cxnSpLocks/>
          </p:cNvCxnSpPr>
          <p:nvPr/>
        </p:nvCxnSpPr>
        <p:spPr>
          <a:xfrm>
            <a:off x="1061314" y="2189190"/>
            <a:ext cx="523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440327" y="5011701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75;p37"/>
          <p:cNvCxnSpPr>
            <a:cxnSpLocks/>
          </p:cNvCxnSpPr>
          <p:nvPr/>
        </p:nvCxnSpPr>
        <p:spPr>
          <a:xfrm>
            <a:off x="1056053" y="5303327"/>
            <a:ext cx="42902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7" name="Google Shape;318;p38"/>
          <p:cNvSpPr txBox="1"/>
          <p:nvPr/>
        </p:nvSpPr>
        <p:spPr>
          <a:xfrm>
            <a:off x="2866476" y="1942858"/>
            <a:ext cx="66939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92;p37"/>
          <p:cNvSpPr/>
          <p:nvPr/>
        </p:nvSpPr>
        <p:spPr>
          <a:xfrm>
            <a:off x="5346658" y="5178877"/>
            <a:ext cx="247200" cy="9210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5476706" y="3670416"/>
            <a:ext cx="1659027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/getActiveAuctions()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9465204" y="540445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/>
          <p:nvPr/>
        </p:nvCxnSpPr>
        <p:spPr>
          <a:xfrm flipH="1">
            <a:off x="9864544" y="1196819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67" name="Straight Connector 66"/>
          <p:cNvCxnSpPr/>
          <p:nvPr/>
        </p:nvCxnSpPr>
        <p:spPr>
          <a:xfrm>
            <a:off x="8469076" y="118662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296;p37"/>
          <p:cNvSpPr/>
          <p:nvPr/>
        </p:nvSpPr>
        <p:spPr>
          <a:xfrm>
            <a:off x="4503008" y="2373015"/>
            <a:ext cx="186325" cy="12287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9762125" y="4502426"/>
            <a:ext cx="278003" cy="18775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90;p37">
            <a:extLst>
              <a:ext uri="{FF2B5EF4-FFF2-40B4-BE49-F238E27FC236}">
                <a16:creationId xmlns:a16="http://schemas.microsoft.com/office/drawing/2014/main" id="{D4B2E13A-5CEB-D9B3-F2EC-8DB717A2C465}"/>
              </a:ext>
            </a:extLst>
          </p:cNvPr>
          <p:cNvSpPr/>
          <p:nvPr/>
        </p:nvSpPr>
        <p:spPr>
          <a:xfrm>
            <a:off x="6104217" y="558919"/>
            <a:ext cx="60345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otherPages</a:t>
            </a:r>
          </a:p>
        </p:txBody>
      </p:sp>
      <p:sp>
        <p:nvSpPr>
          <p:cNvPr id="6" name="Google Shape;290;p37">
            <a:extLst>
              <a:ext uri="{FF2B5EF4-FFF2-40B4-BE49-F238E27FC236}">
                <a16:creationId xmlns:a16="http://schemas.microsoft.com/office/drawing/2014/main" id="{C0365562-E832-4C2E-B761-12870AF2AA23}"/>
              </a:ext>
            </a:extLst>
          </p:cNvPr>
          <p:cNvSpPr/>
          <p:nvPr/>
        </p:nvSpPr>
        <p:spPr>
          <a:xfrm>
            <a:off x="4952568" y="569881"/>
            <a:ext cx="1061189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itemList</a:t>
            </a:r>
          </a:p>
        </p:txBody>
      </p:sp>
      <p:grpSp>
        <p:nvGrpSpPr>
          <p:cNvPr id="9" name="Group 61">
            <a:extLst>
              <a:ext uri="{FF2B5EF4-FFF2-40B4-BE49-F238E27FC236}">
                <a16:creationId xmlns:a16="http://schemas.microsoft.com/office/drawing/2014/main" id="{E2D92B55-E860-D846-D942-A3FDE4C753FD}"/>
              </a:ext>
            </a:extLst>
          </p:cNvPr>
          <p:cNvGrpSpPr/>
          <p:nvPr/>
        </p:nvGrpSpPr>
        <p:grpSpPr>
          <a:xfrm flipH="1">
            <a:off x="1053245" y="1494039"/>
            <a:ext cx="311355" cy="272090"/>
            <a:chOff x="614149" y="4401223"/>
            <a:chExt cx="484693" cy="507248"/>
          </a:xfrm>
        </p:grpSpPr>
        <p:cxnSp>
          <p:nvCxnSpPr>
            <p:cNvPr id="10" name="Straight Connector 51">
              <a:extLst>
                <a:ext uri="{FF2B5EF4-FFF2-40B4-BE49-F238E27FC236}">
                  <a16:creationId xmlns:a16="http://schemas.microsoft.com/office/drawing/2014/main" id="{0843E3C3-B3AE-2BC6-3970-4EF0795A6DCE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56">
              <a:extLst>
                <a:ext uri="{FF2B5EF4-FFF2-40B4-BE49-F238E27FC236}">
                  <a16:creationId xmlns:a16="http://schemas.microsoft.com/office/drawing/2014/main" id="{E5D5D963-EEB1-012B-731D-984E8EAAB4CD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0">
              <a:extLst>
                <a:ext uri="{FF2B5EF4-FFF2-40B4-BE49-F238E27FC236}">
                  <a16:creationId xmlns:a16="http://schemas.microsoft.com/office/drawing/2014/main" id="{99F30DC4-08C8-AA7E-85BA-3963056DE6A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397522-9255-5C28-0FD3-39C53AC2A640}"/>
              </a:ext>
            </a:extLst>
          </p:cNvPr>
          <p:cNvSpPr txBox="1"/>
          <p:nvPr/>
        </p:nvSpPr>
        <p:spPr>
          <a:xfrm>
            <a:off x="994098" y="1248770"/>
            <a:ext cx="121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registerHandlers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0032D-C7E1-6668-30EC-7871932ECA07}"/>
              </a:ext>
            </a:extLst>
          </p:cNvPr>
          <p:cNvSpPr txBox="1"/>
          <p:nvPr/>
        </p:nvSpPr>
        <p:spPr>
          <a:xfrm>
            <a:off x="1710554" y="2391572"/>
            <a:ext cx="51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show</a:t>
            </a:r>
          </a:p>
        </p:txBody>
      </p:sp>
      <p:grpSp>
        <p:nvGrpSpPr>
          <p:cNvPr id="16" name="Group 61">
            <a:extLst>
              <a:ext uri="{FF2B5EF4-FFF2-40B4-BE49-F238E27FC236}">
                <a16:creationId xmlns:a16="http://schemas.microsoft.com/office/drawing/2014/main" id="{5CE19154-CA42-7D51-45B9-6BBAE537C77E}"/>
              </a:ext>
            </a:extLst>
          </p:cNvPr>
          <p:cNvGrpSpPr/>
          <p:nvPr/>
        </p:nvGrpSpPr>
        <p:grpSpPr>
          <a:xfrm>
            <a:off x="4122963" y="2767224"/>
            <a:ext cx="314700" cy="272090"/>
            <a:chOff x="614149" y="4401223"/>
            <a:chExt cx="484693" cy="507248"/>
          </a:xfrm>
        </p:grpSpPr>
        <p:cxnSp>
          <p:nvCxnSpPr>
            <p:cNvPr id="17" name="Straight Connector 51">
              <a:extLst>
                <a:ext uri="{FF2B5EF4-FFF2-40B4-BE49-F238E27FC236}">
                  <a16:creationId xmlns:a16="http://schemas.microsoft.com/office/drawing/2014/main" id="{6A687866-6C84-6989-B5D0-1D346BA690F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6">
              <a:extLst>
                <a:ext uri="{FF2B5EF4-FFF2-40B4-BE49-F238E27FC236}">
                  <a16:creationId xmlns:a16="http://schemas.microsoft.com/office/drawing/2014/main" id="{A82D2DF1-A94D-94EC-FF91-579E80947D26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60">
              <a:extLst>
                <a:ext uri="{FF2B5EF4-FFF2-40B4-BE49-F238E27FC236}">
                  <a16:creationId xmlns:a16="http://schemas.microsoft.com/office/drawing/2014/main" id="{95870A10-16EB-BB91-B102-DE69290746C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8E5CEF-376F-FE3D-DDAA-89208EDC1491}"/>
              </a:ext>
            </a:extLst>
          </p:cNvPr>
          <p:cNvSpPr txBox="1"/>
          <p:nvPr/>
        </p:nvSpPr>
        <p:spPr>
          <a:xfrm>
            <a:off x="3758142" y="2515393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2D8F5E-B822-68D8-EC20-B47EF80506DB}"/>
              </a:ext>
            </a:extLst>
          </p:cNvPr>
          <p:cNvCxnSpPr>
            <a:cxnSpLocks/>
          </p:cNvCxnSpPr>
          <p:nvPr/>
        </p:nvCxnSpPr>
        <p:spPr>
          <a:xfrm>
            <a:off x="5486602" y="1278514"/>
            <a:ext cx="0" cy="50030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F1B537-50E8-0589-82BD-765A6FF976B8}"/>
              </a:ext>
            </a:extLst>
          </p:cNvPr>
          <p:cNvCxnSpPr/>
          <p:nvPr/>
        </p:nvCxnSpPr>
        <p:spPr>
          <a:xfrm>
            <a:off x="6415447" y="126066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2;p37">
            <a:extLst>
              <a:ext uri="{FF2B5EF4-FFF2-40B4-BE49-F238E27FC236}">
                <a16:creationId xmlns:a16="http://schemas.microsoft.com/office/drawing/2014/main" id="{4C411ADD-99C9-2D1B-83B1-D9FC3BC39790}"/>
              </a:ext>
            </a:extLst>
          </p:cNvPr>
          <p:cNvSpPr/>
          <p:nvPr/>
        </p:nvSpPr>
        <p:spPr>
          <a:xfrm>
            <a:off x="6281647" y="2050783"/>
            <a:ext cx="303904" cy="4927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10;p38">
            <a:extLst>
              <a:ext uri="{FF2B5EF4-FFF2-40B4-BE49-F238E27FC236}">
                <a16:creationId xmlns:a16="http://schemas.microsoft.com/office/drawing/2014/main" id="{173FFD92-108C-DD4C-F09D-F40DD3E4873A}"/>
              </a:ext>
            </a:extLst>
          </p:cNvPr>
          <p:cNvSpPr/>
          <p:nvPr/>
        </p:nvSpPr>
        <p:spPr>
          <a:xfrm>
            <a:off x="8029470" y="534695"/>
            <a:ext cx="98455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getBids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10;p38">
            <a:extLst>
              <a:ext uri="{FF2B5EF4-FFF2-40B4-BE49-F238E27FC236}">
                <a16:creationId xmlns:a16="http://schemas.microsoft.com/office/drawing/2014/main" id="{5EC36CFA-C942-7721-03F1-9CB7BE4DA752}"/>
              </a:ext>
            </a:extLst>
          </p:cNvPr>
          <p:cNvSpPr/>
          <p:nvPr/>
        </p:nvSpPr>
        <p:spPr>
          <a:xfrm>
            <a:off x="6806387" y="534695"/>
            <a:ext cx="1276174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getItems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A36CBF-C456-C6DC-594E-F63761F02E93}"/>
              </a:ext>
            </a:extLst>
          </p:cNvPr>
          <p:cNvCxnSpPr>
            <a:cxnSpLocks/>
          </p:cNvCxnSpPr>
          <p:nvPr/>
        </p:nvCxnSpPr>
        <p:spPr>
          <a:xfrm>
            <a:off x="7517022" y="1203073"/>
            <a:ext cx="0" cy="4839309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9" name="Google Shape;275;p37">
            <a:extLst>
              <a:ext uri="{FF2B5EF4-FFF2-40B4-BE49-F238E27FC236}">
                <a16:creationId xmlns:a16="http://schemas.microsoft.com/office/drawing/2014/main" id="{2478340F-8A06-5C75-467E-1E20DF597DEA}"/>
              </a:ext>
            </a:extLst>
          </p:cNvPr>
          <p:cNvCxnSpPr>
            <a:cxnSpLocks/>
          </p:cNvCxnSpPr>
          <p:nvPr/>
        </p:nvCxnSpPr>
        <p:spPr>
          <a:xfrm>
            <a:off x="4728310" y="2644227"/>
            <a:ext cx="3592971" cy="53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1" name="Google Shape;275;p37">
            <a:extLst>
              <a:ext uri="{FF2B5EF4-FFF2-40B4-BE49-F238E27FC236}">
                <a16:creationId xmlns:a16="http://schemas.microsoft.com/office/drawing/2014/main" id="{E09914B0-A8C2-6142-40B7-69D35BAA36C6}"/>
              </a:ext>
            </a:extLst>
          </p:cNvPr>
          <p:cNvCxnSpPr>
            <a:cxnSpLocks/>
          </p:cNvCxnSpPr>
          <p:nvPr/>
        </p:nvCxnSpPr>
        <p:spPr>
          <a:xfrm flipV="1">
            <a:off x="5672510" y="5303327"/>
            <a:ext cx="1685382" cy="45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6" name="Google Shape;313;p38">
            <a:extLst>
              <a:ext uri="{FF2B5EF4-FFF2-40B4-BE49-F238E27FC236}">
                <a16:creationId xmlns:a16="http://schemas.microsoft.com/office/drawing/2014/main" id="{E7A9D1FA-EE1B-44AD-543B-D5EC612FDE1D}"/>
              </a:ext>
            </a:extLst>
          </p:cNvPr>
          <p:cNvSpPr txBox="1"/>
          <p:nvPr/>
        </p:nvSpPr>
        <p:spPr>
          <a:xfrm>
            <a:off x="6537829" y="2223009"/>
            <a:ext cx="1771111" cy="50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/getBids?auctionId = x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313;p38">
            <a:extLst>
              <a:ext uri="{FF2B5EF4-FFF2-40B4-BE49-F238E27FC236}">
                <a16:creationId xmlns:a16="http://schemas.microsoft.com/office/drawing/2014/main" id="{C1BE015C-A3E5-4F4F-9841-74EA36F44282}"/>
              </a:ext>
            </a:extLst>
          </p:cNvPr>
          <p:cNvSpPr txBox="1"/>
          <p:nvPr/>
        </p:nvSpPr>
        <p:spPr>
          <a:xfrm>
            <a:off x="5896136" y="4801941"/>
            <a:ext cx="1412286" cy="48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/getItems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319;p38">
            <a:extLst>
              <a:ext uri="{FF2B5EF4-FFF2-40B4-BE49-F238E27FC236}">
                <a16:creationId xmlns:a16="http://schemas.microsoft.com/office/drawing/2014/main" id="{B4EFD17D-0E24-0C72-F338-C0611BF845F1}"/>
              </a:ext>
            </a:extLst>
          </p:cNvPr>
          <p:cNvSpPr/>
          <p:nvPr/>
        </p:nvSpPr>
        <p:spPr>
          <a:xfrm>
            <a:off x="7411649" y="5109357"/>
            <a:ext cx="238020" cy="783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319;p38">
            <a:extLst>
              <a:ext uri="{FF2B5EF4-FFF2-40B4-BE49-F238E27FC236}">
                <a16:creationId xmlns:a16="http://schemas.microsoft.com/office/drawing/2014/main" id="{2C6DD2C8-2B72-AAC8-3930-DB2FA216650D}"/>
              </a:ext>
            </a:extLst>
          </p:cNvPr>
          <p:cNvSpPr/>
          <p:nvPr/>
        </p:nvSpPr>
        <p:spPr>
          <a:xfrm>
            <a:off x="8345338" y="2549294"/>
            <a:ext cx="230796" cy="78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293;p37">
            <a:extLst>
              <a:ext uri="{FF2B5EF4-FFF2-40B4-BE49-F238E27FC236}">
                <a16:creationId xmlns:a16="http://schemas.microsoft.com/office/drawing/2014/main" id="{A7EC2351-4D83-5AE1-B937-813E7506824B}"/>
              </a:ext>
            </a:extLst>
          </p:cNvPr>
          <p:cNvCxnSpPr>
            <a:cxnSpLocks/>
          </p:cNvCxnSpPr>
          <p:nvPr/>
        </p:nvCxnSpPr>
        <p:spPr>
          <a:xfrm>
            <a:off x="4750872" y="2937233"/>
            <a:ext cx="35944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214BC2A-9A6E-0C34-6E9C-8A4D0A9C9C72}"/>
              </a:ext>
            </a:extLst>
          </p:cNvPr>
          <p:cNvSpPr txBox="1"/>
          <p:nvPr/>
        </p:nvSpPr>
        <p:spPr>
          <a:xfrm>
            <a:off x="5317040" y="2724554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[auctions]</a:t>
            </a:r>
          </a:p>
        </p:txBody>
      </p:sp>
      <p:cxnSp>
        <p:nvCxnSpPr>
          <p:cNvPr id="256" name="Google Shape;293;p37">
            <a:extLst>
              <a:ext uri="{FF2B5EF4-FFF2-40B4-BE49-F238E27FC236}">
                <a16:creationId xmlns:a16="http://schemas.microsoft.com/office/drawing/2014/main" id="{A0B95638-1F2A-9086-3394-7EB7E224E6D9}"/>
              </a:ext>
            </a:extLst>
          </p:cNvPr>
          <p:cNvCxnSpPr>
            <a:cxnSpLocks/>
          </p:cNvCxnSpPr>
          <p:nvPr/>
        </p:nvCxnSpPr>
        <p:spPr>
          <a:xfrm>
            <a:off x="4726816" y="3225570"/>
            <a:ext cx="35944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69A90858-F9A1-8DDC-2E3B-0699948F4367}"/>
              </a:ext>
            </a:extLst>
          </p:cNvPr>
          <p:cNvSpPr txBox="1"/>
          <p:nvPr/>
        </p:nvSpPr>
        <p:spPr>
          <a:xfrm>
            <a:off x="5961413" y="342009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48EA99-8925-F229-1BC7-95EC87793150}"/>
              </a:ext>
            </a:extLst>
          </p:cNvPr>
          <p:cNvSpPr txBox="1"/>
          <p:nvPr/>
        </p:nvSpPr>
        <p:spPr>
          <a:xfrm>
            <a:off x="5334302" y="2991584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[500] db error</a:t>
            </a:r>
          </a:p>
        </p:txBody>
      </p:sp>
      <p:cxnSp>
        <p:nvCxnSpPr>
          <p:cNvPr id="259" name="Google Shape;293;p37">
            <a:extLst>
              <a:ext uri="{FF2B5EF4-FFF2-40B4-BE49-F238E27FC236}">
                <a16:creationId xmlns:a16="http://schemas.microsoft.com/office/drawing/2014/main" id="{39865309-C093-2D83-EED2-4D72F3B25972}"/>
              </a:ext>
            </a:extLst>
          </p:cNvPr>
          <p:cNvCxnSpPr>
            <a:cxnSpLocks/>
          </p:cNvCxnSpPr>
          <p:nvPr/>
        </p:nvCxnSpPr>
        <p:spPr>
          <a:xfrm flipV="1">
            <a:off x="1081096" y="3436439"/>
            <a:ext cx="3360373" cy="1056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D88E62EF-7327-1167-3E22-A076DF47A17A}"/>
              </a:ext>
            </a:extLst>
          </p:cNvPr>
          <p:cNvSpPr txBox="1"/>
          <p:nvPr/>
        </p:nvSpPr>
        <p:spPr>
          <a:xfrm>
            <a:off x="1960380" y="3169016"/>
            <a:ext cx="752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[dberror]</a:t>
            </a:r>
          </a:p>
        </p:txBody>
      </p:sp>
      <p:sp>
        <p:nvSpPr>
          <p:cNvPr id="22" name="Google Shape;290;p37">
            <a:extLst>
              <a:ext uri="{FF2B5EF4-FFF2-40B4-BE49-F238E27FC236}">
                <a16:creationId xmlns:a16="http://schemas.microsoft.com/office/drawing/2014/main" id="{09711EAC-9575-52C4-6E5A-C7780C0C1C14}"/>
              </a:ext>
            </a:extLst>
          </p:cNvPr>
          <p:cNvSpPr/>
          <p:nvPr/>
        </p:nvSpPr>
        <p:spPr>
          <a:xfrm>
            <a:off x="3258532" y="548823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Bidding</a:t>
            </a:r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ADF409-FCAA-705C-0FA9-31ABEACC736A}"/>
              </a:ext>
            </a:extLst>
          </p:cNvPr>
          <p:cNvCxnSpPr/>
          <p:nvPr/>
        </p:nvCxnSpPr>
        <p:spPr>
          <a:xfrm>
            <a:off x="3676979" y="1292500"/>
            <a:ext cx="0" cy="46185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292;p37">
            <a:extLst>
              <a:ext uri="{FF2B5EF4-FFF2-40B4-BE49-F238E27FC236}">
                <a16:creationId xmlns:a16="http://schemas.microsoft.com/office/drawing/2014/main" id="{42BE682E-63E8-8831-0E11-D1BC8E748901}"/>
              </a:ext>
            </a:extLst>
          </p:cNvPr>
          <p:cNvSpPr/>
          <p:nvPr/>
        </p:nvSpPr>
        <p:spPr>
          <a:xfrm>
            <a:off x="3501227" y="4408377"/>
            <a:ext cx="273747" cy="49626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AB247A65-0A6F-349A-CD34-2C4E36E08DC1}"/>
              </a:ext>
            </a:extLst>
          </p:cNvPr>
          <p:cNvCxnSpPr>
            <a:cxnSpLocks/>
          </p:cNvCxnSpPr>
          <p:nvPr/>
        </p:nvCxnSpPr>
        <p:spPr>
          <a:xfrm>
            <a:off x="1026800" y="4740109"/>
            <a:ext cx="247442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" name="Google Shape;294;p37">
            <a:extLst>
              <a:ext uri="{FF2B5EF4-FFF2-40B4-BE49-F238E27FC236}">
                <a16:creationId xmlns:a16="http://schemas.microsoft.com/office/drawing/2014/main" id="{04F327BD-100C-0492-B0B3-E3EB04B4D1DA}"/>
              </a:ext>
            </a:extLst>
          </p:cNvPr>
          <p:cNvSpPr txBox="1"/>
          <p:nvPr/>
        </p:nvSpPr>
        <p:spPr>
          <a:xfrm>
            <a:off x="1442289" y="4430238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293;p37">
            <a:extLst>
              <a:ext uri="{FF2B5EF4-FFF2-40B4-BE49-F238E27FC236}">
                <a16:creationId xmlns:a16="http://schemas.microsoft.com/office/drawing/2014/main" id="{F243A334-2C0A-2019-2174-C88AFC3F1BAD}"/>
              </a:ext>
            </a:extLst>
          </p:cNvPr>
          <p:cNvCxnSpPr>
            <a:cxnSpLocks/>
          </p:cNvCxnSpPr>
          <p:nvPr/>
        </p:nvCxnSpPr>
        <p:spPr>
          <a:xfrm>
            <a:off x="5620404" y="5497296"/>
            <a:ext cx="17106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6" name="Google Shape;293;p37">
            <a:extLst>
              <a:ext uri="{FF2B5EF4-FFF2-40B4-BE49-F238E27FC236}">
                <a16:creationId xmlns:a16="http://schemas.microsoft.com/office/drawing/2014/main" id="{17C4D4B4-5B49-A607-7226-DE1AF741976E}"/>
              </a:ext>
            </a:extLst>
          </p:cNvPr>
          <p:cNvCxnSpPr>
            <a:cxnSpLocks/>
          </p:cNvCxnSpPr>
          <p:nvPr/>
        </p:nvCxnSpPr>
        <p:spPr>
          <a:xfrm>
            <a:off x="5560659" y="5761509"/>
            <a:ext cx="18509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267E4E8-F124-B06A-CA11-7B31A3F7A8BD}"/>
              </a:ext>
            </a:extLst>
          </p:cNvPr>
          <p:cNvSpPr txBox="1"/>
          <p:nvPr/>
        </p:nvSpPr>
        <p:spPr>
          <a:xfrm>
            <a:off x="6023287" y="5269154"/>
            <a:ext cx="69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[items]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B9CF10-7F95-E402-CA5A-BD23C7AF5707}"/>
              </a:ext>
            </a:extLst>
          </p:cNvPr>
          <p:cNvSpPr txBox="1"/>
          <p:nvPr/>
        </p:nvSpPr>
        <p:spPr>
          <a:xfrm>
            <a:off x="5921116" y="5521793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[500] db error</a:t>
            </a:r>
          </a:p>
        </p:txBody>
      </p:sp>
      <p:grpSp>
        <p:nvGrpSpPr>
          <p:cNvPr id="64" name="Group 61">
            <a:extLst>
              <a:ext uri="{FF2B5EF4-FFF2-40B4-BE49-F238E27FC236}">
                <a16:creationId xmlns:a16="http://schemas.microsoft.com/office/drawing/2014/main" id="{F4D02CBF-4DBC-0979-AF52-6689D950318B}"/>
              </a:ext>
            </a:extLst>
          </p:cNvPr>
          <p:cNvGrpSpPr/>
          <p:nvPr/>
        </p:nvGrpSpPr>
        <p:grpSpPr>
          <a:xfrm>
            <a:off x="4961007" y="5551489"/>
            <a:ext cx="314700" cy="272090"/>
            <a:chOff x="614149" y="4401223"/>
            <a:chExt cx="484693" cy="507248"/>
          </a:xfrm>
        </p:grpSpPr>
        <p:cxnSp>
          <p:nvCxnSpPr>
            <p:cNvPr id="65" name="Straight Connector 51">
              <a:extLst>
                <a:ext uri="{FF2B5EF4-FFF2-40B4-BE49-F238E27FC236}">
                  <a16:creationId xmlns:a16="http://schemas.microsoft.com/office/drawing/2014/main" id="{914D8FF9-D068-050F-31F1-F9808A3FBEF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56">
              <a:extLst>
                <a:ext uri="{FF2B5EF4-FFF2-40B4-BE49-F238E27FC236}">
                  <a16:creationId xmlns:a16="http://schemas.microsoft.com/office/drawing/2014/main" id="{6DBD5452-11F6-2CC6-0258-ED4DD2098EB9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0">
              <a:extLst>
                <a:ext uri="{FF2B5EF4-FFF2-40B4-BE49-F238E27FC236}">
                  <a16:creationId xmlns:a16="http://schemas.microsoft.com/office/drawing/2014/main" id="{0893F202-F4C0-40A2-ECF1-9BC4CEDC732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CA90AD1-8A5D-C77E-3B10-DBD29B6855F5}"/>
              </a:ext>
            </a:extLst>
          </p:cNvPr>
          <p:cNvSpPr txBox="1"/>
          <p:nvPr/>
        </p:nvSpPr>
        <p:spPr>
          <a:xfrm>
            <a:off x="4746312" y="5301915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sp>
        <p:nvSpPr>
          <p:cNvPr id="78" name="Google Shape;315;p38">
            <a:extLst>
              <a:ext uri="{FF2B5EF4-FFF2-40B4-BE49-F238E27FC236}">
                <a16:creationId xmlns:a16="http://schemas.microsoft.com/office/drawing/2014/main" id="{20F26E8D-8A88-F360-0F8D-6F9E02C301E9}"/>
              </a:ext>
            </a:extLst>
          </p:cNvPr>
          <p:cNvSpPr/>
          <p:nvPr/>
        </p:nvSpPr>
        <p:spPr>
          <a:xfrm>
            <a:off x="10680301" y="534695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16;p38">
            <a:extLst>
              <a:ext uri="{FF2B5EF4-FFF2-40B4-BE49-F238E27FC236}">
                <a16:creationId xmlns:a16="http://schemas.microsoft.com/office/drawing/2014/main" id="{3EF551F3-723A-2FF8-0FBA-E200EFC196CB}"/>
              </a:ext>
            </a:extLst>
          </p:cNvPr>
          <p:cNvCxnSpPr/>
          <p:nvPr/>
        </p:nvCxnSpPr>
        <p:spPr>
          <a:xfrm flipH="1">
            <a:off x="11098223" y="1159252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81" name="Google Shape;319;p38">
            <a:extLst>
              <a:ext uri="{FF2B5EF4-FFF2-40B4-BE49-F238E27FC236}">
                <a16:creationId xmlns:a16="http://schemas.microsoft.com/office/drawing/2014/main" id="{F4305D69-3F2D-26AA-2124-683E5E7D6806}"/>
              </a:ext>
            </a:extLst>
          </p:cNvPr>
          <p:cNvSpPr/>
          <p:nvPr/>
        </p:nvSpPr>
        <p:spPr>
          <a:xfrm>
            <a:off x="10938562" y="1549903"/>
            <a:ext cx="278003" cy="2051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275;p37">
            <a:extLst>
              <a:ext uri="{FF2B5EF4-FFF2-40B4-BE49-F238E27FC236}">
                <a16:creationId xmlns:a16="http://schemas.microsoft.com/office/drawing/2014/main" id="{03FFDC15-1CD2-7EF0-83E7-794792710EC0}"/>
              </a:ext>
            </a:extLst>
          </p:cNvPr>
          <p:cNvCxnSpPr>
            <a:cxnSpLocks/>
          </p:cNvCxnSpPr>
          <p:nvPr/>
        </p:nvCxnSpPr>
        <p:spPr>
          <a:xfrm>
            <a:off x="7703786" y="5418848"/>
            <a:ext cx="19724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4" name="Google Shape;275;p37">
            <a:extLst>
              <a:ext uri="{FF2B5EF4-FFF2-40B4-BE49-F238E27FC236}">
                <a16:creationId xmlns:a16="http://schemas.microsoft.com/office/drawing/2014/main" id="{F4750833-812D-A96F-DE3E-F1D2D882859E}"/>
              </a:ext>
            </a:extLst>
          </p:cNvPr>
          <p:cNvCxnSpPr>
            <a:cxnSpLocks/>
          </p:cNvCxnSpPr>
          <p:nvPr/>
        </p:nvCxnSpPr>
        <p:spPr>
          <a:xfrm flipV="1">
            <a:off x="8656789" y="2767224"/>
            <a:ext cx="2206681" cy="106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" name="Google Shape;293;p37">
            <a:extLst>
              <a:ext uri="{FF2B5EF4-FFF2-40B4-BE49-F238E27FC236}">
                <a16:creationId xmlns:a16="http://schemas.microsoft.com/office/drawing/2014/main" id="{853302AA-B587-B955-A8AF-05E22E53D88D}"/>
              </a:ext>
            </a:extLst>
          </p:cNvPr>
          <p:cNvCxnSpPr>
            <a:cxnSpLocks/>
          </p:cNvCxnSpPr>
          <p:nvPr/>
        </p:nvCxnSpPr>
        <p:spPr>
          <a:xfrm flipV="1">
            <a:off x="7726038" y="5726589"/>
            <a:ext cx="1972660" cy="296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1" name="Google Shape;293;p37">
            <a:extLst>
              <a:ext uri="{FF2B5EF4-FFF2-40B4-BE49-F238E27FC236}">
                <a16:creationId xmlns:a16="http://schemas.microsoft.com/office/drawing/2014/main" id="{69A103A7-2626-6D2E-0591-803B0436A223}"/>
              </a:ext>
            </a:extLst>
          </p:cNvPr>
          <p:cNvCxnSpPr>
            <a:cxnSpLocks/>
          </p:cNvCxnSpPr>
          <p:nvPr/>
        </p:nvCxnSpPr>
        <p:spPr>
          <a:xfrm flipV="1">
            <a:off x="8651226" y="3130083"/>
            <a:ext cx="2287336" cy="148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Google Shape;313;p38">
            <a:extLst>
              <a:ext uri="{FF2B5EF4-FFF2-40B4-BE49-F238E27FC236}">
                <a16:creationId xmlns:a16="http://schemas.microsoft.com/office/drawing/2014/main" id="{F09CA267-7B31-FB8F-ED2D-7EE145D3A8E3}"/>
              </a:ext>
            </a:extLst>
          </p:cNvPr>
          <p:cNvSpPr txBox="1"/>
          <p:nvPr/>
        </p:nvSpPr>
        <p:spPr>
          <a:xfrm>
            <a:off x="9330000" y="2466305"/>
            <a:ext cx="1771111" cy="50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getBids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313;p38">
            <a:extLst>
              <a:ext uri="{FF2B5EF4-FFF2-40B4-BE49-F238E27FC236}">
                <a16:creationId xmlns:a16="http://schemas.microsoft.com/office/drawing/2014/main" id="{232D8081-672B-A281-3436-A8122FD6804A}"/>
              </a:ext>
            </a:extLst>
          </p:cNvPr>
          <p:cNvSpPr txBox="1"/>
          <p:nvPr/>
        </p:nvSpPr>
        <p:spPr>
          <a:xfrm>
            <a:off x="8210872" y="5475583"/>
            <a:ext cx="1771111" cy="50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313;p38">
            <a:extLst>
              <a:ext uri="{FF2B5EF4-FFF2-40B4-BE49-F238E27FC236}">
                <a16:creationId xmlns:a16="http://schemas.microsoft.com/office/drawing/2014/main" id="{2D633A76-601E-720B-0BB7-931D391060F1}"/>
              </a:ext>
            </a:extLst>
          </p:cNvPr>
          <p:cNvSpPr txBox="1"/>
          <p:nvPr/>
        </p:nvSpPr>
        <p:spPr>
          <a:xfrm>
            <a:off x="8137645" y="5102837"/>
            <a:ext cx="1771111" cy="50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getItems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313;p38">
            <a:extLst>
              <a:ext uri="{FF2B5EF4-FFF2-40B4-BE49-F238E27FC236}">
                <a16:creationId xmlns:a16="http://schemas.microsoft.com/office/drawing/2014/main" id="{D7551CD2-AC7E-B6FE-5C35-5A6F5999EE0C}"/>
              </a:ext>
            </a:extLst>
          </p:cNvPr>
          <p:cNvSpPr txBox="1"/>
          <p:nvPr/>
        </p:nvSpPr>
        <p:spPr>
          <a:xfrm>
            <a:off x="9482400" y="2618705"/>
            <a:ext cx="1771111" cy="50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getBids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755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275;p37"/>
          <p:cNvCxnSpPr>
            <a:cxnSpLocks/>
          </p:cNvCxnSpPr>
          <p:nvPr/>
        </p:nvCxnSpPr>
        <p:spPr>
          <a:xfrm>
            <a:off x="1121363" y="2400386"/>
            <a:ext cx="3350422" cy="9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2958377" y="-798105"/>
            <a:ext cx="8556216" cy="21713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Go to auction details Page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43576" y="1208304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46012" y="1303841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67775" y="410378"/>
            <a:ext cx="135190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 + Home.js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672518" y="1433573"/>
            <a:ext cx="371892" cy="459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242" y="1631948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4617751" y="1229221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4207692" y="553593"/>
            <a:ext cx="76671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715904" y="1130618"/>
            <a:ext cx="0" cy="46185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0;p37"/>
          <p:cNvSpPr/>
          <p:nvPr/>
        </p:nvSpPr>
        <p:spPr>
          <a:xfrm>
            <a:off x="2294993" y="545440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Selling</a:t>
            </a:r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75;p37"/>
          <p:cNvCxnSpPr>
            <a:cxnSpLocks/>
          </p:cNvCxnSpPr>
          <p:nvPr/>
        </p:nvCxnSpPr>
        <p:spPr>
          <a:xfrm>
            <a:off x="1061314" y="2189190"/>
            <a:ext cx="523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440327" y="5011701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75;p37"/>
          <p:cNvCxnSpPr>
            <a:cxnSpLocks/>
          </p:cNvCxnSpPr>
          <p:nvPr/>
        </p:nvCxnSpPr>
        <p:spPr>
          <a:xfrm>
            <a:off x="1056053" y="5303327"/>
            <a:ext cx="42902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7" name="Google Shape;318;p38"/>
          <p:cNvSpPr txBox="1"/>
          <p:nvPr/>
        </p:nvSpPr>
        <p:spPr>
          <a:xfrm>
            <a:off x="2866476" y="1942858"/>
            <a:ext cx="66939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92;p37"/>
          <p:cNvSpPr/>
          <p:nvPr/>
        </p:nvSpPr>
        <p:spPr>
          <a:xfrm>
            <a:off x="5346658" y="5178877"/>
            <a:ext cx="247200" cy="9210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5476706" y="3670416"/>
            <a:ext cx="1659027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/getAuctionDetails()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9835311" y="533335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/>
          <p:nvPr/>
        </p:nvCxnSpPr>
        <p:spPr>
          <a:xfrm flipH="1">
            <a:off x="10295270" y="1174732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67" name="Straight Connector 66"/>
          <p:cNvCxnSpPr/>
          <p:nvPr/>
        </p:nvCxnSpPr>
        <p:spPr>
          <a:xfrm>
            <a:off x="8469076" y="118662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296;p37"/>
          <p:cNvSpPr/>
          <p:nvPr/>
        </p:nvSpPr>
        <p:spPr>
          <a:xfrm>
            <a:off x="4503008" y="2373015"/>
            <a:ext cx="186325" cy="12287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10161214" y="4761306"/>
            <a:ext cx="278003" cy="1264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90;p37">
            <a:extLst>
              <a:ext uri="{FF2B5EF4-FFF2-40B4-BE49-F238E27FC236}">
                <a16:creationId xmlns:a16="http://schemas.microsoft.com/office/drawing/2014/main" id="{D4B2E13A-5CEB-D9B3-F2EC-8DB717A2C465}"/>
              </a:ext>
            </a:extLst>
          </p:cNvPr>
          <p:cNvSpPr/>
          <p:nvPr/>
        </p:nvSpPr>
        <p:spPr>
          <a:xfrm>
            <a:off x="6104217" y="558919"/>
            <a:ext cx="60345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otherPages</a:t>
            </a:r>
          </a:p>
        </p:txBody>
      </p:sp>
      <p:sp>
        <p:nvSpPr>
          <p:cNvPr id="6" name="Google Shape;290;p37">
            <a:extLst>
              <a:ext uri="{FF2B5EF4-FFF2-40B4-BE49-F238E27FC236}">
                <a16:creationId xmlns:a16="http://schemas.microsoft.com/office/drawing/2014/main" id="{C0365562-E832-4C2E-B761-12870AF2AA23}"/>
              </a:ext>
            </a:extLst>
          </p:cNvPr>
          <p:cNvSpPr/>
          <p:nvPr/>
        </p:nvSpPr>
        <p:spPr>
          <a:xfrm>
            <a:off x="4952568" y="569881"/>
            <a:ext cx="1061189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itemList</a:t>
            </a:r>
          </a:p>
        </p:txBody>
      </p:sp>
      <p:grpSp>
        <p:nvGrpSpPr>
          <p:cNvPr id="9" name="Group 61">
            <a:extLst>
              <a:ext uri="{FF2B5EF4-FFF2-40B4-BE49-F238E27FC236}">
                <a16:creationId xmlns:a16="http://schemas.microsoft.com/office/drawing/2014/main" id="{E2D92B55-E860-D846-D942-A3FDE4C753FD}"/>
              </a:ext>
            </a:extLst>
          </p:cNvPr>
          <p:cNvGrpSpPr/>
          <p:nvPr/>
        </p:nvGrpSpPr>
        <p:grpSpPr>
          <a:xfrm flipH="1">
            <a:off x="1053245" y="1494039"/>
            <a:ext cx="311355" cy="272090"/>
            <a:chOff x="614149" y="4401223"/>
            <a:chExt cx="484693" cy="507248"/>
          </a:xfrm>
        </p:grpSpPr>
        <p:cxnSp>
          <p:nvCxnSpPr>
            <p:cNvPr id="10" name="Straight Connector 51">
              <a:extLst>
                <a:ext uri="{FF2B5EF4-FFF2-40B4-BE49-F238E27FC236}">
                  <a16:creationId xmlns:a16="http://schemas.microsoft.com/office/drawing/2014/main" id="{0843E3C3-B3AE-2BC6-3970-4EF0795A6DCE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56">
              <a:extLst>
                <a:ext uri="{FF2B5EF4-FFF2-40B4-BE49-F238E27FC236}">
                  <a16:creationId xmlns:a16="http://schemas.microsoft.com/office/drawing/2014/main" id="{E5D5D963-EEB1-012B-731D-984E8EAAB4CD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0">
              <a:extLst>
                <a:ext uri="{FF2B5EF4-FFF2-40B4-BE49-F238E27FC236}">
                  <a16:creationId xmlns:a16="http://schemas.microsoft.com/office/drawing/2014/main" id="{99F30DC4-08C8-AA7E-85BA-3963056DE6A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397522-9255-5C28-0FD3-39C53AC2A640}"/>
              </a:ext>
            </a:extLst>
          </p:cNvPr>
          <p:cNvSpPr txBox="1"/>
          <p:nvPr/>
        </p:nvSpPr>
        <p:spPr>
          <a:xfrm>
            <a:off x="994098" y="1248770"/>
            <a:ext cx="121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registerHandlers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0032D-C7E1-6668-30EC-7871932ECA07}"/>
              </a:ext>
            </a:extLst>
          </p:cNvPr>
          <p:cNvSpPr txBox="1"/>
          <p:nvPr/>
        </p:nvSpPr>
        <p:spPr>
          <a:xfrm>
            <a:off x="1710554" y="2391572"/>
            <a:ext cx="51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show</a:t>
            </a:r>
          </a:p>
        </p:txBody>
      </p:sp>
      <p:grpSp>
        <p:nvGrpSpPr>
          <p:cNvPr id="16" name="Group 61">
            <a:extLst>
              <a:ext uri="{FF2B5EF4-FFF2-40B4-BE49-F238E27FC236}">
                <a16:creationId xmlns:a16="http://schemas.microsoft.com/office/drawing/2014/main" id="{5CE19154-CA42-7D51-45B9-6BBAE537C77E}"/>
              </a:ext>
            </a:extLst>
          </p:cNvPr>
          <p:cNvGrpSpPr/>
          <p:nvPr/>
        </p:nvGrpSpPr>
        <p:grpSpPr>
          <a:xfrm>
            <a:off x="4122963" y="2767224"/>
            <a:ext cx="314700" cy="272090"/>
            <a:chOff x="614149" y="4401223"/>
            <a:chExt cx="484693" cy="507248"/>
          </a:xfrm>
        </p:grpSpPr>
        <p:cxnSp>
          <p:nvCxnSpPr>
            <p:cNvPr id="17" name="Straight Connector 51">
              <a:extLst>
                <a:ext uri="{FF2B5EF4-FFF2-40B4-BE49-F238E27FC236}">
                  <a16:creationId xmlns:a16="http://schemas.microsoft.com/office/drawing/2014/main" id="{6A687866-6C84-6989-B5D0-1D346BA690F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6">
              <a:extLst>
                <a:ext uri="{FF2B5EF4-FFF2-40B4-BE49-F238E27FC236}">
                  <a16:creationId xmlns:a16="http://schemas.microsoft.com/office/drawing/2014/main" id="{A82D2DF1-A94D-94EC-FF91-579E80947D26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60">
              <a:extLst>
                <a:ext uri="{FF2B5EF4-FFF2-40B4-BE49-F238E27FC236}">
                  <a16:creationId xmlns:a16="http://schemas.microsoft.com/office/drawing/2014/main" id="{95870A10-16EB-BB91-B102-DE69290746C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8E5CEF-376F-FE3D-DDAA-89208EDC1491}"/>
              </a:ext>
            </a:extLst>
          </p:cNvPr>
          <p:cNvSpPr txBox="1"/>
          <p:nvPr/>
        </p:nvSpPr>
        <p:spPr>
          <a:xfrm>
            <a:off x="3758142" y="2515393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2D8F5E-B822-68D8-EC20-B47EF80506DB}"/>
              </a:ext>
            </a:extLst>
          </p:cNvPr>
          <p:cNvCxnSpPr>
            <a:cxnSpLocks/>
          </p:cNvCxnSpPr>
          <p:nvPr/>
        </p:nvCxnSpPr>
        <p:spPr>
          <a:xfrm>
            <a:off x="5486602" y="1278514"/>
            <a:ext cx="0" cy="50030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F1B537-50E8-0589-82BD-765A6FF976B8}"/>
              </a:ext>
            </a:extLst>
          </p:cNvPr>
          <p:cNvCxnSpPr/>
          <p:nvPr/>
        </p:nvCxnSpPr>
        <p:spPr>
          <a:xfrm>
            <a:off x="6415447" y="126066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2;p37">
            <a:extLst>
              <a:ext uri="{FF2B5EF4-FFF2-40B4-BE49-F238E27FC236}">
                <a16:creationId xmlns:a16="http://schemas.microsoft.com/office/drawing/2014/main" id="{4C411ADD-99C9-2D1B-83B1-D9FC3BC39790}"/>
              </a:ext>
            </a:extLst>
          </p:cNvPr>
          <p:cNvSpPr/>
          <p:nvPr/>
        </p:nvSpPr>
        <p:spPr>
          <a:xfrm>
            <a:off x="6281647" y="2050783"/>
            <a:ext cx="303904" cy="4927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10;p38">
            <a:extLst>
              <a:ext uri="{FF2B5EF4-FFF2-40B4-BE49-F238E27FC236}">
                <a16:creationId xmlns:a16="http://schemas.microsoft.com/office/drawing/2014/main" id="{173FFD92-108C-DD4C-F09D-F40DD3E4873A}"/>
              </a:ext>
            </a:extLst>
          </p:cNvPr>
          <p:cNvSpPr/>
          <p:nvPr/>
        </p:nvSpPr>
        <p:spPr>
          <a:xfrm>
            <a:off x="8029470" y="534695"/>
            <a:ext cx="98455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getBids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10;p38">
            <a:extLst>
              <a:ext uri="{FF2B5EF4-FFF2-40B4-BE49-F238E27FC236}">
                <a16:creationId xmlns:a16="http://schemas.microsoft.com/office/drawing/2014/main" id="{5EC36CFA-C942-7721-03F1-9CB7BE4DA752}"/>
              </a:ext>
            </a:extLst>
          </p:cNvPr>
          <p:cNvSpPr/>
          <p:nvPr/>
        </p:nvSpPr>
        <p:spPr>
          <a:xfrm>
            <a:off x="6806387" y="534695"/>
            <a:ext cx="1276174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getItems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A36CBF-C456-C6DC-594E-F63761F02E93}"/>
              </a:ext>
            </a:extLst>
          </p:cNvPr>
          <p:cNvCxnSpPr>
            <a:cxnSpLocks/>
          </p:cNvCxnSpPr>
          <p:nvPr/>
        </p:nvCxnSpPr>
        <p:spPr>
          <a:xfrm>
            <a:off x="7517022" y="1203073"/>
            <a:ext cx="0" cy="4839309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9" name="Google Shape;275;p37">
            <a:extLst>
              <a:ext uri="{FF2B5EF4-FFF2-40B4-BE49-F238E27FC236}">
                <a16:creationId xmlns:a16="http://schemas.microsoft.com/office/drawing/2014/main" id="{2478340F-8A06-5C75-467E-1E20DF597DEA}"/>
              </a:ext>
            </a:extLst>
          </p:cNvPr>
          <p:cNvCxnSpPr>
            <a:cxnSpLocks/>
          </p:cNvCxnSpPr>
          <p:nvPr/>
        </p:nvCxnSpPr>
        <p:spPr>
          <a:xfrm>
            <a:off x="4728310" y="2644227"/>
            <a:ext cx="3592971" cy="53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1" name="Google Shape;275;p37">
            <a:extLst>
              <a:ext uri="{FF2B5EF4-FFF2-40B4-BE49-F238E27FC236}">
                <a16:creationId xmlns:a16="http://schemas.microsoft.com/office/drawing/2014/main" id="{E09914B0-A8C2-6142-40B7-69D35BAA36C6}"/>
              </a:ext>
            </a:extLst>
          </p:cNvPr>
          <p:cNvCxnSpPr>
            <a:cxnSpLocks/>
          </p:cNvCxnSpPr>
          <p:nvPr/>
        </p:nvCxnSpPr>
        <p:spPr>
          <a:xfrm flipV="1">
            <a:off x="5672510" y="5303327"/>
            <a:ext cx="1685382" cy="45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6" name="Google Shape;313;p38">
            <a:extLst>
              <a:ext uri="{FF2B5EF4-FFF2-40B4-BE49-F238E27FC236}">
                <a16:creationId xmlns:a16="http://schemas.microsoft.com/office/drawing/2014/main" id="{E7A9D1FA-EE1B-44AD-543B-D5EC612FDE1D}"/>
              </a:ext>
            </a:extLst>
          </p:cNvPr>
          <p:cNvSpPr txBox="1"/>
          <p:nvPr/>
        </p:nvSpPr>
        <p:spPr>
          <a:xfrm>
            <a:off x="6537829" y="2223009"/>
            <a:ext cx="1771111" cy="50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/getBids?auctionId = x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313;p38">
            <a:extLst>
              <a:ext uri="{FF2B5EF4-FFF2-40B4-BE49-F238E27FC236}">
                <a16:creationId xmlns:a16="http://schemas.microsoft.com/office/drawing/2014/main" id="{C1BE015C-A3E5-4F4F-9841-74EA36F44282}"/>
              </a:ext>
            </a:extLst>
          </p:cNvPr>
          <p:cNvSpPr txBox="1"/>
          <p:nvPr/>
        </p:nvSpPr>
        <p:spPr>
          <a:xfrm>
            <a:off x="5896136" y="4801941"/>
            <a:ext cx="1412286" cy="48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/getItems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319;p38">
            <a:extLst>
              <a:ext uri="{FF2B5EF4-FFF2-40B4-BE49-F238E27FC236}">
                <a16:creationId xmlns:a16="http://schemas.microsoft.com/office/drawing/2014/main" id="{B4EFD17D-0E24-0C72-F338-C0611BF845F1}"/>
              </a:ext>
            </a:extLst>
          </p:cNvPr>
          <p:cNvSpPr/>
          <p:nvPr/>
        </p:nvSpPr>
        <p:spPr>
          <a:xfrm>
            <a:off x="7411649" y="5109357"/>
            <a:ext cx="238020" cy="783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319;p38">
            <a:extLst>
              <a:ext uri="{FF2B5EF4-FFF2-40B4-BE49-F238E27FC236}">
                <a16:creationId xmlns:a16="http://schemas.microsoft.com/office/drawing/2014/main" id="{2C6DD2C8-2B72-AAC8-3930-DB2FA216650D}"/>
              </a:ext>
            </a:extLst>
          </p:cNvPr>
          <p:cNvSpPr/>
          <p:nvPr/>
        </p:nvSpPr>
        <p:spPr>
          <a:xfrm>
            <a:off x="8345338" y="2549294"/>
            <a:ext cx="230796" cy="78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293;p37">
            <a:extLst>
              <a:ext uri="{FF2B5EF4-FFF2-40B4-BE49-F238E27FC236}">
                <a16:creationId xmlns:a16="http://schemas.microsoft.com/office/drawing/2014/main" id="{A7EC2351-4D83-5AE1-B937-813E7506824B}"/>
              </a:ext>
            </a:extLst>
          </p:cNvPr>
          <p:cNvCxnSpPr>
            <a:cxnSpLocks/>
          </p:cNvCxnSpPr>
          <p:nvPr/>
        </p:nvCxnSpPr>
        <p:spPr>
          <a:xfrm>
            <a:off x="4750872" y="2937233"/>
            <a:ext cx="35944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214BC2A-9A6E-0C34-6E9C-8A4D0A9C9C72}"/>
              </a:ext>
            </a:extLst>
          </p:cNvPr>
          <p:cNvSpPr txBox="1"/>
          <p:nvPr/>
        </p:nvSpPr>
        <p:spPr>
          <a:xfrm>
            <a:off x="5317040" y="2724554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[auctions]</a:t>
            </a:r>
          </a:p>
        </p:txBody>
      </p:sp>
      <p:cxnSp>
        <p:nvCxnSpPr>
          <p:cNvPr id="256" name="Google Shape;293;p37">
            <a:extLst>
              <a:ext uri="{FF2B5EF4-FFF2-40B4-BE49-F238E27FC236}">
                <a16:creationId xmlns:a16="http://schemas.microsoft.com/office/drawing/2014/main" id="{A0B95638-1F2A-9086-3394-7EB7E224E6D9}"/>
              </a:ext>
            </a:extLst>
          </p:cNvPr>
          <p:cNvCxnSpPr>
            <a:cxnSpLocks/>
          </p:cNvCxnSpPr>
          <p:nvPr/>
        </p:nvCxnSpPr>
        <p:spPr>
          <a:xfrm>
            <a:off x="4726816" y="3225570"/>
            <a:ext cx="35944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69A90858-F9A1-8DDC-2E3B-0699948F4367}"/>
              </a:ext>
            </a:extLst>
          </p:cNvPr>
          <p:cNvSpPr txBox="1"/>
          <p:nvPr/>
        </p:nvSpPr>
        <p:spPr>
          <a:xfrm>
            <a:off x="5961413" y="342009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48EA99-8925-F229-1BC7-95EC87793150}"/>
              </a:ext>
            </a:extLst>
          </p:cNvPr>
          <p:cNvSpPr txBox="1"/>
          <p:nvPr/>
        </p:nvSpPr>
        <p:spPr>
          <a:xfrm>
            <a:off x="5334302" y="2991584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[500] db error</a:t>
            </a:r>
          </a:p>
        </p:txBody>
      </p:sp>
      <p:cxnSp>
        <p:nvCxnSpPr>
          <p:cNvPr id="259" name="Google Shape;293;p37">
            <a:extLst>
              <a:ext uri="{FF2B5EF4-FFF2-40B4-BE49-F238E27FC236}">
                <a16:creationId xmlns:a16="http://schemas.microsoft.com/office/drawing/2014/main" id="{39865309-C093-2D83-EED2-4D72F3B25972}"/>
              </a:ext>
            </a:extLst>
          </p:cNvPr>
          <p:cNvCxnSpPr>
            <a:cxnSpLocks/>
          </p:cNvCxnSpPr>
          <p:nvPr/>
        </p:nvCxnSpPr>
        <p:spPr>
          <a:xfrm flipV="1">
            <a:off x="1081096" y="3436439"/>
            <a:ext cx="3360373" cy="1056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D88E62EF-7327-1167-3E22-A076DF47A17A}"/>
              </a:ext>
            </a:extLst>
          </p:cNvPr>
          <p:cNvSpPr txBox="1"/>
          <p:nvPr/>
        </p:nvSpPr>
        <p:spPr>
          <a:xfrm>
            <a:off x="1960380" y="3169016"/>
            <a:ext cx="752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[dberror]</a:t>
            </a:r>
          </a:p>
        </p:txBody>
      </p:sp>
      <p:sp>
        <p:nvSpPr>
          <p:cNvPr id="22" name="Google Shape;290;p37">
            <a:extLst>
              <a:ext uri="{FF2B5EF4-FFF2-40B4-BE49-F238E27FC236}">
                <a16:creationId xmlns:a16="http://schemas.microsoft.com/office/drawing/2014/main" id="{09711EAC-9575-52C4-6E5A-C7780C0C1C14}"/>
              </a:ext>
            </a:extLst>
          </p:cNvPr>
          <p:cNvSpPr/>
          <p:nvPr/>
        </p:nvSpPr>
        <p:spPr>
          <a:xfrm>
            <a:off x="3139025" y="535523"/>
            <a:ext cx="110464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auctionDetailsTable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ADF409-FCAA-705C-0FA9-31ABEACC736A}"/>
              </a:ext>
            </a:extLst>
          </p:cNvPr>
          <p:cNvCxnSpPr/>
          <p:nvPr/>
        </p:nvCxnSpPr>
        <p:spPr>
          <a:xfrm>
            <a:off x="3676979" y="1292500"/>
            <a:ext cx="0" cy="46185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292;p37">
            <a:extLst>
              <a:ext uri="{FF2B5EF4-FFF2-40B4-BE49-F238E27FC236}">
                <a16:creationId xmlns:a16="http://schemas.microsoft.com/office/drawing/2014/main" id="{42BE682E-63E8-8831-0E11-D1BC8E748901}"/>
              </a:ext>
            </a:extLst>
          </p:cNvPr>
          <p:cNvSpPr/>
          <p:nvPr/>
        </p:nvSpPr>
        <p:spPr>
          <a:xfrm>
            <a:off x="3501227" y="3901308"/>
            <a:ext cx="312266" cy="10033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AB247A65-0A6F-349A-CD34-2C4E36E08DC1}"/>
              </a:ext>
            </a:extLst>
          </p:cNvPr>
          <p:cNvCxnSpPr>
            <a:cxnSpLocks/>
          </p:cNvCxnSpPr>
          <p:nvPr/>
        </p:nvCxnSpPr>
        <p:spPr>
          <a:xfrm>
            <a:off x="1026800" y="4740109"/>
            <a:ext cx="247442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" name="Google Shape;294;p37">
            <a:extLst>
              <a:ext uri="{FF2B5EF4-FFF2-40B4-BE49-F238E27FC236}">
                <a16:creationId xmlns:a16="http://schemas.microsoft.com/office/drawing/2014/main" id="{04F327BD-100C-0492-B0B3-E3EB04B4D1DA}"/>
              </a:ext>
            </a:extLst>
          </p:cNvPr>
          <p:cNvSpPr txBox="1"/>
          <p:nvPr/>
        </p:nvSpPr>
        <p:spPr>
          <a:xfrm>
            <a:off x="1442289" y="4430238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293;p37">
            <a:extLst>
              <a:ext uri="{FF2B5EF4-FFF2-40B4-BE49-F238E27FC236}">
                <a16:creationId xmlns:a16="http://schemas.microsoft.com/office/drawing/2014/main" id="{F243A334-2C0A-2019-2174-C88AFC3F1BAD}"/>
              </a:ext>
            </a:extLst>
          </p:cNvPr>
          <p:cNvCxnSpPr>
            <a:cxnSpLocks/>
          </p:cNvCxnSpPr>
          <p:nvPr/>
        </p:nvCxnSpPr>
        <p:spPr>
          <a:xfrm>
            <a:off x="5620404" y="5497296"/>
            <a:ext cx="17106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6" name="Google Shape;293;p37">
            <a:extLst>
              <a:ext uri="{FF2B5EF4-FFF2-40B4-BE49-F238E27FC236}">
                <a16:creationId xmlns:a16="http://schemas.microsoft.com/office/drawing/2014/main" id="{17C4D4B4-5B49-A607-7226-DE1AF741976E}"/>
              </a:ext>
            </a:extLst>
          </p:cNvPr>
          <p:cNvCxnSpPr>
            <a:cxnSpLocks/>
          </p:cNvCxnSpPr>
          <p:nvPr/>
        </p:nvCxnSpPr>
        <p:spPr>
          <a:xfrm>
            <a:off x="5560659" y="5761509"/>
            <a:ext cx="18509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267E4E8-F124-B06A-CA11-7B31A3F7A8BD}"/>
              </a:ext>
            </a:extLst>
          </p:cNvPr>
          <p:cNvSpPr txBox="1"/>
          <p:nvPr/>
        </p:nvSpPr>
        <p:spPr>
          <a:xfrm>
            <a:off x="6023287" y="5269154"/>
            <a:ext cx="69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[items]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B9CF10-7F95-E402-CA5A-BD23C7AF5707}"/>
              </a:ext>
            </a:extLst>
          </p:cNvPr>
          <p:cNvSpPr txBox="1"/>
          <p:nvPr/>
        </p:nvSpPr>
        <p:spPr>
          <a:xfrm>
            <a:off x="5921116" y="5521793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[500] db error</a:t>
            </a:r>
          </a:p>
        </p:txBody>
      </p:sp>
      <p:grpSp>
        <p:nvGrpSpPr>
          <p:cNvPr id="64" name="Group 61">
            <a:extLst>
              <a:ext uri="{FF2B5EF4-FFF2-40B4-BE49-F238E27FC236}">
                <a16:creationId xmlns:a16="http://schemas.microsoft.com/office/drawing/2014/main" id="{F4D02CBF-4DBC-0979-AF52-6689D950318B}"/>
              </a:ext>
            </a:extLst>
          </p:cNvPr>
          <p:cNvGrpSpPr/>
          <p:nvPr/>
        </p:nvGrpSpPr>
        <p:grpSpPr>
          <a:xfrm>
            <a:off x="4961007" y="5551489"/>
            <a:ext cx="314700" cy="272090"/>
            <a:chOff x="614149" y="4401223"/>
            <a:chExt cx="484693" cy="507248"/>
          </a:xfrm>
        </p:grpSpPr>
        <p:cxnSp>
          <p:nvCxnSpPr>
            <p:cNvPr id="65" name="Straight Connector 51">
              <a:extLst>
                <a:ext uri="{FF2B5EF4-FFF2-40B4-BE49-F238E27FC236}">
                  <a16:creationId xmlns:a16="http://schemas.microsoft.com/office/drawing/2014/main" id="{914D8FF9-D068-050F-31F1-F9808A3FBEF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56">
              <a:extLst>
                <a:ext uri="{FF2B5EF4-FFF2-40B4-BE49-F238E27FC236}">
                  <a16:creationId xmlns:a16="http://schemas.microsoft.com/office/drawing/2014/main" id="{6DBD5452-11F6-2CC6-0258-ED4DD2098EB9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0">
              <a:extLst>
                <a:ext uri="{FF2B5EF4-FFF2-40B4-BE49-F238E27FC236}">
                  <a16:creationId xmlns:a16="http://schemas.microsoft.com/office/drawing/2014/main" id="{0893F202-F4C0-40A2-ECF1-9BC4CEDC732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CA90AD1-8A5D-C77E-3B10-DBD29B6855F5}"/>
              </a:ext>
            </a:extLst>
          </p:cNvPr>
          <p:cNvSpPr txBox="1"/>
          <p:nvPr/>
        </p:nvSpPr>
        <p:spPr>
          <a:xfrm>
            <a:off x="4746312" y="5301915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sp>
        <p:nvSpPr>
          <p:cNvPr id="78" name="Google Shape;315;p38">
            <a:extLst>
              <a:ext uri="{FF2B5EF4-FFF2-40B4-BE49-F238E27FC236}">
                <a16:creationId xmlns:a16="http://schemas.microsoft.com/office/drawing/2014/main" id="{20F26E8D-8A88-F360-0F8D-6F9E02C301E9}"/>
              </a:ext>
            </a:extLst>
          </p:cNvPr>
          <p:cNvSpPr/>
          <p:nvPr/>
        </p:nvSpPr>
        <p:spPr>
          <a:xfrm>
            <a:off x="10680301" y="534695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16;p38">
            <a:extLst>
              <a:ext uri="{FF2B5EF4-FFF2-40B4-BE49-F238E27FC236}">
                <a16:creationId xmlns:a16="http://schemas.microsoft.com/office/drawing/2014/main" id="{3EF551F3-723A-2FF8-0FBA-E200EFC196CB}"/>
              </a:ext>
            </a:extLst>
          </p:cNvPr>
          <p:cNvCxnSpPr/>
          <p:nvPr/>
        </p:nvCxnSpPr>
        <p:spPr>
          <a:xfrm flipH="1">
            <a:off x="11098223" y="1159252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81" name="Google Shape;319;p38">
            <a:extLst>
              <a:ext uri="{FF2B5EF4-FFF2-40B4-BE49-F238E27FC236}">
                <a16:creationId xmlns:a16="http://schemas.microsoft.com/office/drawing/2014/main" id="{F4305D69-3F2D-26AA-2124-683E5E7D6806}"/>
              </a:ext>
            </a:extLst>
          </p:cNvPr>
          <p:cNvSpPr/>
          <p:nvPr/>
        </p:nvSpPr>
        <p:spPr>
          <a:xfrm>
            <a:off x="10938562" y="1549903"/>
            <a:ext cx="278003" cy="2051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275;p37">
            <a:extLst>
              <a:ext uri="{FF2B5EF4-FFF2-40B4-BE49-F238E27FC236}">
                <a16:creationId xmlns:a16="http://schemas.microsoft.com/office/drawing/2014/main" id="{03FFDC15-1CD2-7EF0-83E7-794792710EC0}"/>
              </a:ext>
            </a:extLst>
          </p:cNvPr>
          <p:cNvCxnSpPr>
            <a:cxnSpLocks/>
            <a:endCxn id="319" idx="1"/>
          </p:cNvCxnSpPr>
          <p:nvPr/>
        </p:nvCxnSpPr>
        <p:spPr>
          <a:xfrm flipV="1">
            <a:off x="7703786" y="5393466"/>
            <a:ext cx="2457428" cy="253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4" name="Google Shape;275;p37">
            <a:extLst>
              <a:ext uri="{FF2B5EF4-FFF2-40B4-BE49-F238E27FC236}">
                <a16:creationId xmlns:a16="http://schemas.microsoft.com/office/drawing/2014/main" id="{F4750833-812D-A96F-DE3E-F1D2D882859E}"/>
              </a:ext>
            </a:extLst>
          </p:cNvPr>
          <p:cNvCxnSpPr>
            <a:cxnSpLocks/>
          </p:cNvCxnSpPr>
          <p:nvPr/>
        </p:nvCxnSpPr>
        <p:spPr>
          <a:xfrm flipV="1">
            <a:off x="8656789" y="2767224"/>
            <a:ext cx="2206681" cy="106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" name="Google Shape;293;p37">
            <a:extLst>
              <a:ext uri="{FF2B5EF4-FFF2-40B4-BE49-F238E27FC236}">
                <a16:creationId xmlns:a16="http://schemas.microsoft.com/office/drawing/2014/main" id="{853302AA-B587-B955-A8AF-05E22E53D88D}"/>
              </a:ext>
            </a:extLst>
          </p:cNvPr>
          <p:cNvCxnSpPr>
            <a:cxnSpLocks/>
          </p:cNvCxnSpPr>
          <p:nvPr/>
        </p:nvCxnSpPr>
        <p:spPr>
          <a:xfrm flipV="1">
            <a:off x="7726038" y="5749174"/>
            <a:ext cx="2349297" cy="706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1" name="Google Shape;293;p37">
            <a:extLst>
              <a:ext uri="{FF2B5EF4-FFF2-40B4-BE49-F238E27FC236}">
                <a16:creationId xmlns:a16="http://schemas.microsoft.com/office/drawing/2014/main" id="{69A103A7-2626-6D2E-0591-803B0436A223}"/>
              </a:ext>
            </a:extLst>
          </p:cNvPr>
          <p:cNvCxnSpPr>
            <a:cxnSpLocks/>
          </p:cNvCxnSpPr>
          <p:nvPr/>
        </p:nvCxnSpPr>
        <p:spPr>
          <a:xfrm flipV="1">
            <a:off x="8651226" y="3130083"/>
            <a:ext cx="2287336" cy="148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Google Shape;313;p38">
            <a:extLst>
              <a:ext uri="{FF2B5EF4-FFF2-40B4-BE49-F238E27FC236}">
                <a16:creationId xmlns:a16="http://schemas.microsoft.com/office/drawing/2014/main" id="{F09CA267-7B31-FB8F-ED2D-7EE145D3A8E3}"/>
              </a:ext>
            </a:extLst>
          </p:cNvPr>
          <p:cNvSpPr txBox="1"/>
          <p:nvPr/>
        </p:nvSpPr>
        <p:spPr>
          <a:xfrm>
            <a:off x="9699107" y="2451133"/>
            <a:ext cx="1771111" cy="50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getBids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313;p38">
            <a:extLst>
              <a:ext uri="{FF2B5EF4-FFF2-40B4-BE49-F238E27FC236}">
                <a16:creationId xmlns:a16="http://schemas.microsoft.com/office/drawing/2014/main" id="{232D8081-672B-A281-3436-A8122FD6804A}"/>
              </a:ext>
            </a:extLst>
          </p:cNvPr>
          <p:cNvSpPr txBox="1"/>
          <p:nvPr/>
        </p:nvSpPr>
        <p:spPr>
          <a:xfrm>
            <a:off x="8210873" y="5475583"/>
            <a:ext cx="564676" cy="28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313;p38">
            <a:extLst>
              <a:ext uri="{FF2B5EF4-FFF2-40B4-BE49-F238E27FC236}">
                <a16:creationId xmlns:a16="http://schemas.microsoft.com/office/drawing/2014/main" id="{2D633A76-601E-720B-0BB7-931D391060F1}"/>
              </a:ext>
            </a:extLst>
          </p:cNvPr>
          <p:cNvSpPr txBox="1"/>
          <p:nvPr/>
        </p:nvSpPr>
        <p:spPr>
          <a:xfrm>
            <a:off x="8137644" y="5102837"/>
            <a:ext cx="781987" cy="28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getItems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313;p38">
            <a:extLst>
              <a:ext uri="{FF2B5EF4-FFF2-40B4-BE49-F238E27FC236}">
                <a16:creationId xmlns:a16="http://schemas.microsoft.com/office/drawing/2014/main" id="{D7551CD2-AC7E-B6FE-5C35-5A6F5999EE0C}"/>
              </a:ext>
            </a:extLst>
          </p:cNvPr>
          <p:cNvSpPr txBox="1"/>
          <p:nvPr/>
        </p:nvSpPr>
        <p:spPr>
          <a:xfrm>
            <a:off x="9577313" y="2859957"/>
            <a:ext cx="760227" cy="34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getBids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15;p38">
            <a:extLst>
              <a:ext uri="{FF2B5EF4-FFF2-40B4-BE49-F238E27FC236}">
                <a16:creationId xmlns:a16="http://schemas.microsoft.com/office/drawing/2014/main" id="{5EB9CEFF-2F76-3549-8976-4E2D8E073A84}"/>
              </a:ext>
            </a:extLst>
          </p:cNvPr>
          <p:cNvSpPr/>
          <p:nvPr/>
        </p:nvSpPr>
        <p:spPr>
          <a:xfrm>
            <a:off x="8873954" y="552408"/>
            <a:ext cx="1052918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getAuctionDetails</a:t>
            </a:r>
          </a:p>
        </p:txBody>
      </p:sp>
      <p:cxnSp>
        <p:nvCxnSpPr>
          <p:cNvPr id="4" name="Google Shape;316;p38">
            <a:extLst>
              <a:ext uri="{FF2B5EF4-FFF2-40B4-BE49-F238E27FC236}">
                <a16:creationId xmlns:a16="http://schemas.microsoft.com/office/drawing/2014/main" id="{69301298-BA5E-DD75-EDD4-E53F54DDD7C7}"/>
              </a:ext>
            </a:extLst>
          </p:cNvPr>
          <p:cNvCxnSpPr/>
          <p:nvPr/>
        </p:nvCxnSpPr>
        <p:spPr>
          <a:xfrm flipH="1">
            <a:off x="9396585" y="1172490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" name="Google Shape;319;p38">
            <a:extLst>
              <a:ext uri="{FF2B5EF4-FFF2-40B4-BE49-F238E27FC236}">
                <a16:creationId xmlns:a16="http://schemas.microsoft.com/office/drawing/2014/main" id="{919B0D62-AD2A-5C49-BD3B-371E76C97FE2}"/>
              </a:ext>
            </a:extLst>
          </p:cNvPr>
          <p:cNvSpPr/>
          <p:nvPr/>
        </p:nvSpPr>
        <p:spPr>
          <a:xfrm>
            <a:off x="9261412" y="3987770"/>
            <a:ext cx="278003" cy="9556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3;p37">
            <a:extLst>
              <a:ext uri="{FF2B5EF4-FFF2-40B4-BE49-F238E27FC236}">
                <a16:creationId xmlns:a16="http://schemas.microsoft.com/office/drawing/2014/main" id="{0815560B-7575-5D22-24C3-BA87D1035E56}"/>
              </a:ext>
            </a:extLst>
          </p:cNvPr>
          <p:cNvCxnSpPr>
            <a:cxnSpLocks/>
          </p:cNvCxnSpPr>
          <p:nvPr/>
        </p:nvCxnSpPr>
        <p:spPr>
          <a:xfrm flipV="1">
            <a:off x="3886881" y="4502580"/>
            <a:ext cx="5358562" cy="1968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" name="Google Shape;275;p37">
            <a:extLst>
              <a:ext uri="{FF2B5EF4-FFF2-40B4-BE49-F238E27FC236}">
                <a16:creationId xmlns:a16="http://schemas.microsoft.com/office/drawing/2014/main" id="{B1E0AAB0-198E-4D9C-496A-F6A4971BDEE6}"/>
              </a:ext>
            </a:extLst>
          </p:cNvPr>
          <p:cNvCxnSpPr>
            <a:cxnSpLocks/>
          </p:cNvCxnSpPr>
          <p:nvPr/>
        </p:nvCxnSpPr>
        <p:spPr>
          <a:xfrm>
            <a:off x="3875805" y="4150200"/>
            <a:ext cx="535781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" name="Google Shape;315;p38">
            <a:extLst>
              <a:ext uri="{FF2B5EF4-FFF2-40B4-BE49-F238E27FC236}">
                <a16:creationId xmlns:a16="http://schemas.microsoft.com/office/drawing/2014/main" id="{9F217F01-4F1C-D721-56C8-4EB25E5EA00B}"/>
              </a:ext>
            </a:extLst>
          </p:cNvPr>
          <p:cNvSpPr/>
          <p:nvPr/>
        </p:nvSpPr>
        <p:spPr>
          <a:xfrm>
            <a:off x="11321778" y="534534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16;p38">
            <a:extLst>
              <a:ext uri="{FF2B5EF4-FFF2-40B4-BE49-F238E27FC236}">
                <a16:creationId xmlns:a16="http://schemas.microsoft.com/office/drawing/2014/main" id="{AA8EBB65-31AA-4AEE-5599-DCFB6876BB76}"/>
              </a:ext>
            </a:extLst>
          </p:cNvPr>
          <p:cNvCxnSpPr/>
          <p:nvPr/>
        </p:nvCxnSpPr>
        <p:spPr>
          <a:xfrm flipH="1">
            <a:off x="11776102" y="1229221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5" name="Google Shape;319;p38">
            <a:extLst>
              <a:ext uri="{FF2B5EF4-FFF2-40B4-BE49-F238E27FC236}">
                <a16:creationId xmlns:a16="http://schemas.microsoft.com/office/drawing/2014/main" id="{D53525B7-9647-DC0C-90A5-309A21A6E20C}"/>
              </a:ext>
            </a:extLst>
          </p:cNvPr>
          <p:cNvSpPr/>
          <p:nvPr/>
        </p:nvSpPr>
        <p:spPr>
          <a:xfrm>
            <a:off x="11589064" y="3901308"/>
            <a:ext cx="278003" cy="9556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75;p37">
            <a:extLst>
              <a:ext uri="{FF2B5EF4-FFF2-40B4-BE49-F238E27FC236}">
                <a16:creationId xmlns:a16="http://schemas.microsoft.com/office/drawing/2014/main" id="{412C9BBB-E57C-EB63-B152-E7A633D14FEF}"/>
              </a:ext>
            </a:extLst>
          </p:cNvPr>
          <p:cNvCxnSpPr>
            <a:cxnSpLocks/>
          </p:cNvCxnSpPr>
          <p:nvPr/>
        </p:nvCxnSpPr>
        <p:spPr>
          <a:xfrm>
            <a:off x="9539415" y="4150200"/>
            <a:ext cx="204964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" name="Google Shape;293;p37">
            <a:extLst>
              <a:ext uri="{FF2B5EF4-FFF2-40B4-BE49-F238E27FC236}">
                <a16:creationId xmlns:a16="http://schemas.microsoft.com/office/drawing/2014/main" id="{596995FE-3168-E079-535A-6DC4678C0DD3}"/>
              </a:ext>
            </a:extLst>
          </p:cNvPr>
          <p:cNvCxnSpPr>
            <a:cxnSpLocks/>
          </p:cNvCxnSpPr>
          <p:nvPr/>
        </p:nvCxnSpPr>
        <p:spPr>
          <a:xfrm flipV="1">
            <a:off x="9539415" y="4572439"/>
            <a:ext cx="1991147" cy="1039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" name="Google Shape;313;p38">
            <a:extLst>
              <a:ext uri="{FF2B5EF4-FFF2-40B4-BE49-F238E27FC236}">
                <a16:creationId xmlns:a16="http://schemas.microsoft.com/office/drawing/2014/main" id="{4289F43A-5527-D32F-8B58-1E53C82D3B8F}"/>
              </a:ext>
            </a:extLst>
          </p:cNvPr>
          <p:cNvSpPr txBox="1"/>
          <p:nvPr/>
        </p:nvSpPr>
        <p:spPr>
          <a:xfrm>
            <a:off x="9841676" y="3854338"/>
            <a:ext cx="1373474" cy="34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getAuctionDetails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313;p38">
            <a:extLst>
              <a:ext uri="{FF2B5EF4-FFF2-40B4-BE49-F238E27FC236}">
                <a16:creationId xmlns:a16="http://schemas.microsoft.com/office/drawing/2014/main" id="{AC67485F-0337-5372-24B1-0DEB72642A10}"/>
              </a:ext>
            </a:extLst>
          </p:cNvPr>
          <p:cNvSpPr txBox="1"/>
          <p:nvPr/>
        </p:nvSpPr>
        <p:spPr>
          <a:xfrm>
            <a:off x="10141119" y="4280017"/>
            <a:ext cx="1373474" cy="34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313;p38">
            <a:extLst>
              <a:ext uri="{FF2B5EF4-FFF2-40B4-BE49-F238E27FC236}">
                <a16:creationId xmlns:a16="http://schemas.microsoft.com/office/drawing/2014/main" id="{9F67B240-3628-E765-B7D5-DED872EA11FC}"/>
              </a:ext>
            </a:extLst>
          </p:cNvPr>
          <p:cNvSpPr txBox="1"/>
          <p:nvPr/>
        </p:nvSpPr>
        <p:spPr>
          <a:xfrm>
            <a:off x="5733845" y="4211982"/>
            <a:ext cx="1373474" cy="34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cxnSp>
        <p:nvCxnSpPr>
          <p:cNvPr id="52" name="Google Shape;293;p37">
            <a:extLst>
              <a:ext uri="{FF2B5EF4-FFF2-40B4-BE49-F238E27FC236}">
                <a16:creationId xmlns:a16="http://schemas.microsoft.com/office/drawing/2014/main" id="{01F9EEE0-AABC-9F16-97B0-DF7754AC1749}"/>
              </a:ext>
            </a:extLst>
          </p:cNvPr>
          <p:cNvCxnSpPr>
            <a:cxnSpLocks/>
          </p:cNvCxnSpPr>
          <p:nvPr/>
        </p:nvCxnSpPr>
        <p:spPr>
          <a:xfrm flipV="1">
            <a:off x="3860118" y="4791255"/>
            <a:ext cx="5358562" cy="1968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FF6369E-C4EE-D583-4987-2AA905385ABB}"/>
              </a:ext>
            </a:extLst>
          </p:cNvPr>
          <p:cNvSpPr txBox="1"/>
          <p:nvPr/>
        </p:nvSpPr>
        <p:spPr>
          <a:xfrm>
            <a:off x="5707301" y="4541855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[500] db error</a:t>
            </a:r>
          </a:p>
        </p:txBody>
      </p:sp>
      <p:grpSp>
        <p:nvGrpSpPr>
          <p:cNvPr id="57" name="Group 61">
            <a:extLst>
              <a:ext uri="{FF2B5EF4-FFF2-40B4-BE49-F238E27FC236}">
                <a16:creationId xmlns:a16="http://schemas.microsoft.com/office/drawing/2014/main" id="{0DCA3216-3186-E0F1-3C70-1E820DE73515}"/>
              </a:ext>
            </a:extLst>
          </p:cNvPr>
          <p:cNvGrpSpPr/>
          <p:nvPr/>
        </p:nvGrpSpPr>
        <p:grpSpPr>
          <a:xfrm>
            <a:off x="3119379" y="4129152"/>
            <a:ext cx="314700" cy="272090"/>
            <a:chOff x="614149" y="4401223"/>
            <a:chExt cx="484693" cy="507248"/>
          </a:xfrm>
        </p:grpSpPr>
        <p:cxnSp>
          <p:nvCxnSpPr>
            <p:cNvPr id="58" name="Straight Connector 51">
              <a:extLst>
                <a:ext uri="{FF2B5EF4-FFF2-40B4-BE49-F238E27FC236}">
                  <a16:creationId xmlns:a16="http://schemas.microsoft.com/office/drawing/2014/main" id="{D1B6ED4F-EE13-5C67-CB26-603264A1E76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6">
              <a:extLst>
                <a:ext uri="{FF2B5EF4-FFF2-40B4-BE49-F238E27FC236}">
                  <a16:creationId xmlns:a16="http://schemas.microsoft.com/office/drawing/2014/main" id="{B4B02CA4-4B5C-A271-489A-E50DE7282613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60">
              <a:extLst>
                <a:ext uri="{FF2B5EF4-FFF2-40B4-BE49-F238E27FC236}">
                  <a16:creationId xmlns:a16="http://schemas.microsoft.com/office/drawing/2014/main" id="{92FE1F3F-99DB-E377-2817-31F672826553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2135754-AB61-4D47-4FC9-1E621FE43466}"/>
              </a:ext>
            </a:extLst>
          </p:cNvPr>
          <p:cNvSpPr txBox="1"/>
          <p:nvPr/>
        </p:nvSpPr>
        <p:spPr>
          <a:xfrm>
            <a:off x="2933210" y="3855382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04511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05" y="185507"/>
            <a:ext cx="4195694" cy="1325563"/>
          </a:xfrm>
        </p:spPr>
        <p:txBody>
          <a:bodyPr/>
          <a:lstStyle/>
          <a:p>
            <a:r>
              <a:rPr lang="it-IT" dirty="0"/>
              <a:t>Event: Create </a:t>
            </a:r>
            <a:r>
              <a:rPr lang="it-IT" dirty="0" err="1"/>
              <a:t>Bid</a:t>
            </a:r>
            <a:endParaRPr lang="en-GB" dirty="0"/>
          </a:p>
        </p:txBody>
      </p:sp>
      <p:sp>
        <p:nvSpPr>
          <p:cNvPr id="3" name="Google Shape;435;p42"/>
          <p:cNvSpPr/>
          <p:nvPr/>
        </p:nvSpPr>
        <p:spPr>
          <a:xfrm>
            <a:off x="4889305" y="1447633"/>
            <a:ext cx="16666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CreateBid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436;p42"/>
          <p:cNvCxnSpPr>
            <a:stCxn id="3" idx="2"/>
          </p:cNvCxnSpPr>
          <p:nvPr/>
        </p:nvCxnSpPr>
        <p:spPr>
          <a:xfrm flipH="1">
            <a:off x="5716105" y="1828833"/>
            <a:ext cx="6500" cy="4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5" name="Google Shape;437;p42"/>
          <p:cNvCxnSpPr/>
          <p:nvPr/>
        </p:nvCxnSpPr>
        <p:spPr>
          <a:xfrm>
            <a:off x="3200031" y="2958846"/>
            <a:ext cx="2250213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" name="Google Shape;438;p42"/>
          <p:cNvSpPr txBox="1"/>
          <p:nvPr/>
        </p:nvSpPr>
        <p:spPr>
          <a:xfrm>
            <a:off x="3833778" y="2371530"/>
            <a:ext cx="1141814" cy="53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auctionId</a:t>
            </a:r>
          </a:p>
        </p:txBody>
      </p:sp>
      <p:sp>
        <p:nvSpPr>
          <p:cNvPr id="7" name="Google Shape;439;p42"/>
          <p:cNvSpPr/>
          <p:nvPr/>
        </p:nvSpPr>
        <p:spPr>
          <a:xfrm>
            <a:off x="5556530" y="2044701"/>
            <a:ext cx="330200" cy="2720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40;p42"/>
          <p:cNvSpPr/>
          <p:nvPr/>
        </p:nvSpPr>
        <p:spPr>
          <a:xfrm>
            <a:off x="7538002" y="1447633"/>
            <a:ext cx="1208025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41;p42"/>
          <p:cNvCxnSpPr>
            <a:stCxn id="8" idx="2"/>
          </p:cNvCxnSpPr>
          <p:nvPr/>
        </p:nvCxnSpPr>
        <p:spPr>
          <a:xfrm flipH="1">
            <a:off x="8093913" y="1828833"/>
            <a:ext cx="48100" cy="460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" name="Google Shape;443;p42"/>
          <p:cNvSpPr txBox="1"/>
          <p:nvPr/>
        </p:nvSpPr>
        <p:spPr>
          <a:xfrm>
            <a:off x="6201351" y="2602468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createBid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4;p42"/>
          <p:cNvSpPr/>
          <p:nvPr/>
        </p:nvSpPr>
        <p:spPr>
          <a:xfrm>
            <a:off x="7976913" y="2274196"/>
            <a:ext cx="330200" cy="139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48;p42"/>
          <p:cNvCxnSpPr>
            <a:cxnSpLocks/>
          </p:cNvCxnSpPr>
          <p:nvPr/>
        </p:nvCxnSpPr>
        <p:spPr>
          <a:xfrm>
            <a:off x="3241577" y="5290441"/>
            <a:ext cx="650626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" name="Google Shape;452;p42"/>
          <p:cNvSpPr txBox="1"/>
          <p:nvPr/>
        </p:nvSpPr>
        <p:spPr>
          <a:xfrm>
            <a:off x="3209570" y="5032720"/>
            <a:ext cx="1666600" cy="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28972" y="205547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" name="Google Shape;290;p37"/>
          <p:cNvSpPr/>
          <p:nvPr/>
        </p:nvSpPr>
        <p:spPr>
          <a:xfrm>
            <a:off x="2606663" y="1357266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Bidding form</a:t>
            </a:r>
          </a:p>
        </p:txBody>
      </p:sp>
      <p:sp>
        <p:nvSpPr>
          <p:cNvPr id="17" name="Google Shape;292;p37"/>
          <p:cNvSpPr/>
          <p:nvPr/>
        </p:nvSpPr>
        <p:spPr>
          <a:xfrm>
            <a:off x="2857914" y="2280488"/>
            <a:ext cx="342116" cy="39363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4;p37"/>
          <p:cNvSpPr txBox="1"/>
          <p:nvPr/>
        </p:nvSpPr>
        <p:spPr>
          <a:xfrm>
            <a:off x="1960744" y="2576392"/>
            <a:ext cx="994995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Click:</a:t>
            </a:r>
            <a:b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3926" y="250870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418;p41"/>
          <p:cNvSpPr/>
          <p:nvPr/>
        </p:nvSpPr>
        <p:spPr>
          <a:xfrm>
            <a:off x="9614510" y="1400739"/>
            <a:ext cx="632398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bidList</a:t>
            </a:r>
          </a:p>
        </p:txBody>
      </p:sp>
      <p:cxnSp>
        <p:nvCxnSpPr>
          <p:cNvPr id="21" name="Google Shape;419;p41"/>
          <p:cNvCxnSpPr>
            <a:cxnSpLocks/>
            <a:stCxn id="20" idx="2"/>
          </p:cNvCxnSpPr>
          <p:nvPr/>
        </p:nvCxnSpPr>
        <p:spPr>
          <a:xfrm>
            <a:off x="9930709" y="2035139"/>
            <a:ext cx="0" cy="457649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417;p41"/>
          <p:cNvSpPr/>
          <p:nvPr/>
        </p:nvSpPr>
        <p:spPr>
          <a:xfrm>
            <a:off x="9747838" y="5056525"/>
            <a:ext cx="330200" cy="943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442;p42"/>
          <p:cNvCxnSpPr/>
          <p:nvPr/>
        </p:nvCxnSpPr>
        <p:spPr>
          <a:xfrm>
            <a:off x="5950595" y="2956964"/>
            <a:ext cx="2013619" cy="148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" name="Google Shape;442;p42"/>
          <p:cNvCxnSpPr/>
          <p:nvPr/>
        </p:nvCxnSpPr>
        <p:spPr>
          <a:xfrm flipH="1" flipV="1">
            <a:off x="5928930" y="3409640"/>
            <a:ext cx="204798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" name="Google Shape;442;p42"/>
          <p:cNvCxnSpPr/>
          <p:nvPr/>
        </p:nvCxnSpPr>
        <p:spPr>
          <a:xfrm flipH="1">
            <a:off x="3187668" y="3578448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" name="Google Shape;443;p42">
            <a:extLst>
              <a:ext uri="{FF2B5EF4-FFF2-40B4-BE49-F238E27FC236}">
                <a16:creationId xmlns:a16="http://schemas.microsoft.com/office/drawing/2014/main" id="{6FCD9A1A-0A51-D35A-89FD-401C0C25A2A6}"/>
              </a:ext>
            </a:extLst>
          </p:cNvPr>
          <p:cNvSpPr txBox="1"/>
          <p:nvPr/>
        </p:nvSpPr>
        <p:spPr>
          <a:xfrm>
            <a:off x="6380893" y="3104541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443;p42">
            <a:extLst>
              <a:ext uri="{FF2B5EF4-FFF2-40B4-BE49-F238E27FC236}">
                <a16:creationId xmlns:a16="http://schemas.microsoft.com/office/drawing/2014/main" id="{E20818B9-9029-42B7-71A7-11DB2F9B691C}"/>
              </a:ext>
            </a:extLst>
          </p:cNvPr>
          <p:cNvSpPr txBox="1"/>
          <p:nvPr/>
        </p:nvSpPr>
        <p:spPr>
          <a:xfrm>
            <a:off x="3521159" y="3019147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[auctionId == null] 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FAC4BA-015C-4238-CADA-DCCD088647A2}"/>
              </a:ext>
            </a:extLst>
          </p:cNvPr>
          <p:cNvGrpSpPr/>
          <p:nvPr/>
        </p:nvGrpSpPr>
        <p:grpSpPr>
          <a:xfrm flipH="1" flipV="1">
            <a:off x="10095734" y="5353556"/>
            <a:ext cx="616775" cy="349026"/>
            <a:chOff x="614149" y="4401223"/>
            <a:chExt cx="484693" cy="50724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A0CC99-058F-BF48-4F62-69105B1B000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5AC5C8-F5DA-1437-83CF-296F213529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A33A61-424A-1BD6-F77A-C0626C9F1B2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7D49FE-135C-07A1-E404-A266145CFD7B}"/>
              </a:ext>
            </a:extLst>
          </p:cNvPr>
          <p:cNvSpPr txBox="1"/>
          <p:nvPr/>
        </p:nvSpPr>
        <p:spPr>
          <a:xfrm>
            <a:off x="10739895" y="532800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  <a:endParaRPr lang="en-IT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2B7A1-7B6A-6DD7-5C6B-5EDBB4C8B0F0}"/>
              </a:ext>
            </a:extLst>
          </p:cNvPr>
          <p:cNvSpPr/>
          <p:nvPr/>
        </p:nvSpPr>
        <p:spPr>
          <a:xfrm>
            <a:off x="2692064" y="4933363"/>
            <a:ext cx="8886644" cy="139518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1FED5-6999-427D-C810-F3709139844C}"/>
              </a:ext>
            </a:extLst>
          </p:cNvPr>
          <p:cNvSpPr txBox="1"/>
          <p:nvPr/>
        </p:nvSpPr>
        <p:spPr>
          <a:xfrm>
            <a:off x="3482479" y="584755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[s</a:t>
            </a:r>
            <a:r>
              <a:rPr lang="en-IT" dirty="0"/>
              <a:t>tatus == 200]</a:t>
            </a:r>
          </a:p>
        </p:txBody>
      </p:sp>
      <p:cxnSp>
        <p:nvCxnSpPr>
          <p:cNvPr id="41" name="Google Shape;442;p42">
            <a:extLst>
              <a:ext uri="{FF2B5EF4-FFF2-40B4-BE49-F238E27FC236}">
                <a16:creationId xmlns:a16="http://schemas.microsoft.com/office/drawing/2014/main" id="{9AC95916-0BBE-3FDE-53DF-104D8160DB9A}"/>
              </a:ext>
            </a:extLst>
          </p:cNvPr>
          <p:cNvCxnSpPr/>
          <p:nvPr/>
        </p:nvCxnSpPr>
        <p:spPr>
          <a:xfrm flipH="1">
            <a:off x="3204403" y="4278586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8179BF-8BB5-AA71-965C-42D2723C2F61}"/>
              </a:ext>
            </a:extLst>
          </p:cNvPr>
          <p:cNvSpPr txBox="1"/>
          <p:nvPr/>
        </p:nvSpPr>
        <p:spPr>
          <a:xfrm>
            <a:off x="3469723" y="3667430"/>
            <a:ext cx="167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[db error]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tatus code 500</a:t>
            </a:r>
          </a:p>
        </p:txBody>
      </p:sp>
      <p:cxnSp>
        <p:nvCxnSpPr>
          <p:cNvPr id="43" name="Google Shape;442;p42">
            <a:extLst>
              <a:ext uri="{FF2B5EF4-FFF2-40B4-BE49-F238E27FC236}">
                <a16:creationId xmlns:a16="http://schemas.microsoft.com/office/drawing/2014/main" id="{A7A3F400-78CC-2436-3ED8-0404D0C5A2D0}"/>
              </a:ext>
            </a:extLst>
          </p:cNvPr>
          <p:cNvCxnSpPr/>
          <p:nvPr/>
        </p:nvCxnSpPr>
        <p:spPr>
          <a:xfrm flipH="1">
            <a:off x="3185222" y="4753462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E2F7DE-A78F-D2F3-84D1-701B6F75E8EA}"/>
              </a:ext>
            </a:extLst>
          </p:cNvPr>
          <p:cNvSpPr txBox="1"/>
          <p:nvPr/>
        </p:nvSpPr>
        <p:spPr>
          <a:xfrm>
            <a:off x="3462973" y="4446463"/>
            <a:ext cx="16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S</a:t>
            </a:r>
            <a:r>
              <a:rPr lang="en-IT" dirty="0">
                <a:latin typeface="+mj-lt"/>
              </a:rPr>
              <a:t>tatus code 200</a:t>
            </a:r>
          </a:p>
        </p:txBody>
      </p:sp>
    </p:spTree>
    <p:extLst>
      <p:ext uri="{BB962C8B-B14F-4D97-AF65-F5344CB8AC3E}">
        <p14:creationId xmlns:p14="http://schemas.microsoft.com/office/powerpoint/2010/main" val="88293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05" y="185507"/>
            <a:ext cx="4195694" cy="1325563"/>
          </a:xfrm>
        </p:spPr>
        <p:txBody>
          <a:bodyPr/>
          <a:lstStyle/>
          <a:p>
            <a:r>
              <a:rPr lang="it-IT" dirty="0"/>
              <a:t>Event: Create </a:t>
            </a:r>
            <a:r>
              <a:rPr lang="it-IT" dirty="0" err="1"/>
              <a:t>Bid</a:t>
            </a:r>
            <a:endParaRPr lang="en-GB" dirty="0"/>
          </a:p>
        </p:txBody>
      </p:sp>
      <p:sp>
        <p:nvSpPr>
          <p:cNvPr id="3" name="Google Shape;435;p42"/>
          <p:cNvSpPr/>
          <p:nvPr/>
        </p:nvSpPr>
        <p:spPr>
          <a:xfrm>
            <a:off x="4889305" y="1447633"/>
            <a:ext cx="16666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CreateBid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436;p42"/>
          <p:cNvCxnSpPr>
            <a:stCxn id="3" idx="2"/>
          </p:cNvCxnSpPr>
          <p:nvPr/>
        </p:nvCxnSpPr>
        <p:spPr>
          <a:xfrm flipH="1">
            <a:off x="5716105" y="1828833"/>
            <a:ext cx="6500" cy="4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5" name="Google Shape;437;p42"/>
          <p:cNvCxnSpPr/>
          <p:nvPr/>
        </p:nvCxnSpPr>
        <p:spPr>
          <a:xfrm>
            <a:off x="3200031" y="2958846"/>
            <a:ext cx="2250213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" name="Google Shape;438;p42"/>
          <p:cNvSpPr txBox="1"/>
          <p:nvPr/>
        </p:nvSpPr>
        <p:spPr>
          <a:xfrm>
            <a:off x="3833778" y="2371530"/>
            <a:ext cx="1141814" cy="53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auctionId</a:t>
            </a:r>
          </a:p>
        </p:txBody>
      </p:sp>
      <p:sp>
        <p:nvSpPr>
          <p:cNvPr id="7" name="Google Shape;439;p42"/>
          <p:cNvSpPr/>
          <p:nvPr/>
        </p:nvSpPr>
        <p:spPr>
          <a:xfrm>
            <a:off x="5556530" y="2044701"/>
            <a:ext cx="330200" cy="2720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40;p42"/>
          <p:cNvSpPr/>
          <p:nvPr/>
        </p:nvSpPr>
        <p:spPr>
          <a:xfrm>
            <a:off x="7538002" y="1447633"/>
            <a:ext cx="1208025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41;p42"/>
          <p:cNvCxnSpPr>
            <a:stCxn id="8" idx="2"/>
          </p:cNvCxnSpPr>
          <p:nvPr/>
        </p:nvCxnSpPr>
        <p:spPr>
          <a:xfrm flipH="1">
            <a:off x="8093913" y="1828833"/>
            <a:ext cx="48100" cy="460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" name="Google Shape;443;p42"/>
          <p:cNvSpPr txBox="1"/>
          <p:nvPr/>
        </p:nvSpPr>
        <p:spPr>
          <a:xfrm>
            <a:off x="6201351" y="2602468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createBid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4;p42"/>
          <p:cNvSpPr/>
          <p:nvPr/>
        </p:nvSpPr>
        <p:spPr>
          <a:xfrm>
            <a:off x="7976913" y="2274196"/>
            <a:ext cx="330200" cy="139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48;p42"/>
          <p:cNvCxnSpPr>
            <a:cxnSpLocks/>
          </p:cNvCxnSpPr>
          <p:nvPr/>
        </p:nvCxnSpPr>
        <p:spPr>
          <a:xfrm>
            <a:off x="3241577" y="5290441"/>
            <a:ext cx="650626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" name="Google Shape;452;p42"/>
          <p:cNvSpPr txBox="1"/>
          <p:nvPr/>
        </p:nvSpPr>
        <p:spPr>
          <a:xfrm>
            <a:off x="3209570" y="5032720"/>
            <a:ext cx="1666600" cy="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28972" y="205547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" name="Google Shape;290;p37"/>
          <p:cNvSpPr/>
          <p:nvPr/>
        </p:nvSpPr>
        <p:spPr>
          <a:xfrm>
            <a:off x="2606663" y="1357266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Bidding form</a:t>
            </a:r>
          </a:p>
        </p:txBody>
      </p:sp>
      <p:sp>
        <p:nvSpPr>
          <p:cNvPr id="17" name="Google Shape;292;p37"/>
          <p:cNvSpPr/>
          <p:nvPr/>
        </p:nvSpPr>
        <p:spPr>
          <a:xfrm>
            <a:off x="2857914" y="2280488"/>
            <a:ext cx="342116" cy="39363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4;p37"/>
          <p:cNvSpPr txBox="1"/>
          <p:nvPr/>
        </p:nvSpPr>
        <p:spPr>
          <a:xfrm>
            <a:off x="1960744" y="2576392"/>
            <a:ext cx="994995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Click:</a:t>
            </a:r>
            <a:b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3926" y="250870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418;p41"/>
          <p:cNvSpPr/>
          <p:nvPr/>
        </p:nvSpPr>
        <p:spPr>
          <a:xfrm>
            <a:off x="9614510" y="1400739"/>
            <a:ext cx="632398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bidList</a:t>
            </a:r>
          </a:p>
        </p:txBody>
      </p:sp>
      <p:cxnSp>
        <p:nvCxnSpPr>
          <p:cNvPr id="21" name="Google Shape;419;p41"/>
          <p:cNvCxnSpPr>
            <a:cxnSpLocks/>
            <a:stCxn id="20" idx="2"/>
          </p:cNvCxnSpPr>
          <p:nvPr/>
        </p:nvCxnSpPr>
        <p:spPr>
          <a:xfrm>
            <a:off x="9930709" y="2035139"/>
            <a:ext cx="0" cy="457649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417;p41"/>
          <p:cNvSpPr/>
          <p:nvPr/>
        </p:nvSpPr>
        <p:spPr>
          <a:xfrm>
            <a:off x="9747838" y="5056525"/>
            <a:ext cx="330200" cy="943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442;p42"/>
          <p:cNvCxnSpPr/>
          <p:nvPr/>
        </p:nvCxnSpPr>
        <p:spPr>
          <a:xfrm>
            <a:off x="5950595" y="2956964"/>
            <a:ext cx="2013619" cy="148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" name="Google Shape;442;p42"/>
          <p:cNvCxnSpPr/>
          <p:nvPr/>
        </p:nvCxnSpPr>
        <p:spPr>
          <a:xfrm flipH="1" flipV="1">
            <a:off x="5928930" y="3409640"/>
            <a:ext cx="204798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" name="Google Shape;442;p42"/>
          <p:cNvCxnSpPr/>
          <p:nvPr/>
        </p:nvCxnSpPr>
        <p:spPr>
          <a:xfrm flipH="1">
            <a:off x="3187668" y="3578448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" name="Google Shape;443;p42">
            <a:extLst>
              <a:ext uri="{FF2B5EF4-FFF2-40B4-BE49-F238E27FC236}">
                <a16:creationId xmlns:a16="http://schemas.microsoft.com/office/drawing/2014/main" id="{6FCD9A1A-0A51-D35A-89FD-401C0C25A2A6}"/>
              </a:ext>
            </a:extLst>
          </p:cNvPr>
          <p:cNvSpPr txBox="1"/>
          <p:nvPr/>
        </p:nvSpPr>
        <p:spPr>
          <a:xfrm>
            <a:off x="6380893" y="3104541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443;p42">
            <a:extLst>
              <a:ext uri="{FF2B5EF4-FFF2-40B4-BE49-F238E27FC236}">
                <a16:creationId xmlns:a16="http://schemas.microsoft.com/office/drawing/2014/main" id="{E20818B9-9029-42B7-71A7-11DB2F9B691C}"/>
              </a:ext>
            </a:extLst>
          </p:cNvPr>
          <p:cNvSpPr txBox="1"/>
          <p:nvPr/>
        </p:nvSpPr>
        <p:spPr>
          <a:xfrm>
            <a:off x="3521159" y="3019147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[auctionId == null] 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FAC4BA-015C-4238-CADA-DCCD088647A2}"/>
              </a:ext>
            </a:extLst>
          </p:cNvPr>
          <p:cNvGrpSpPr/>
          <p:nvPr/>
        </p:nvGrpSpPr>
        <p:grpSpPr>
          <a:xfrm flipH="1" flipV="1">
            <a:off x="10095734" y="5353556"/>
            <a:ext cx="616775" cy="349026"/>
            <a:chOff x="614149" y="4401223"/>
            <a:chExt cx="484693" cy="50724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A0CC99-058F-BF48-4F62-69105B1B000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5AC5C8-F5DA-1437-83CF-296F213529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A33A61-424A-1BD6-F77A-C0626C9F1B2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7D49FE-135C-07A1-E404-A266145CFD7B}"/>
              </a:ext>
            </a:extLst>
          </p:cNvPr>
          <p:cNvSpPr txBox="1"/>
          <p:nvPr/>
        </p:nvSpPr>
        <p:spPr>
          <a:xfrm>
            <a:off x="10739895" y="532800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  <a:endParaRPr lang="en-IT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2B7A1-7B6A-6DD7-5C6B-5EDBB4C8B0F0}"/>
              </a:ext>
            </a:extLst>
          </p:cNvPr>
          <p:cNvSpPr/>
          <p:nvPr/>
        </p:nvSpPr>
        <p:spPr>
          <a:xfrm>
            <a:off x="2692064" y="4933363"/>
            <a:ext cx="8886644" cy="139518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1FED5-6999-427D-C810-F3709139844C}"/>
              </a:ext>
            </a:extLst>
          </p:cNvPr>
          <p:cNvSpPr txBox="1"/>
          <p:nvPr/>
        </p:nvSpPr>
        <p:spPr>
          <a:xfrm>
            <a:off x="3482479" y="584755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[s</a:t>
            </a:r>
            <a:r>
              <a:rPr lang="en-IT" dirty="0"/>
              <a:t>tatus == 200]</a:t>
            </a:r>
          </a:p>
        </p:txBody>
      </p:sp>
      <p:cxnSp>
        <p:nvCxnSpPr>
          <p:cNvPr id="41" name="Google Shape;442;p42">
            <a:extLst>
              <a:ext uri="{FF2B5EF4-FFF2-40B4-BE49-F238E27FC236}">
                <a16:creationId xmlns:a16="http://schemas.microsoft.com/office/drawing/2014/main" id="{9AC95916-0BBE-3FDE-53DF-104D8160DB9A}"/>
              </a:ext>
            </a:extLst>
          </p:cNvPr>
          <p:cNvCxnSpPr/>
          <p:nvPr/>
        </p:nvCxnSpPr>
        <p:spPr>
          <a:xfrm flipH="1">
            <a:off x="3204403" y="4278586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8179BF-8BB5-AA71-965C-42D2723C2F61}"/>
              </a:ext>
            </a:extLst>
          </p:cNvPr>
          <p:cNvSpPr txBox="1"/>
          <p:nvPr/>
        </p:nvSpPr>
        <p:spPr>
          <a:xfrm>
            <a:off x="3469723" y="3667430"/>
            <a:ext cx="167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[db error]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tatus code 500</a:t>
            </a:r>
          </a:p>
        </p:txBody>
      </p:sp>
      <p:cxnSp>
        <p:nvCxnSpPr>
          <p:cNvPr id="43" name="Google Shape;442;p42">
            <a:extLst>
              <a:ext uri="{FF2B5EF4-FFF2-40B4-BE49-F238E27FC236}">
                <a16:creationId xmlns:a16="http://schemas.microsoft.com/office/drawing/2014/main" id="{A7A3F400-78CC-2436-3ED8-0404D0C5A2D0}"/>
              </a:ext>
            </a:extLst>
          </p:cNvPr>
          <p:cNvCxnSpPr/>
          <p:nvPr/>
        </p:nvCxnSpPr>
        <p:spPr>
          <a:xfrm flipH="1">
            <a:off x="3185222" y="4753462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E2F7DE-A78F-D2F3-84D1-701B6F75E8EA}"/>
              </a:ext>
            </a:extLst>
          </p:cNvPr>
          <p:cNvSpPr txBox="1"/>
          <p:nvPr/>
        </p:nvSpPr>
        <p:spPr>
          <a:xfrm>
            <a:off x="3462973" y="4446463"/>
            <a:ext cx="16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S</a:t>
            </a:r>
            <a:r>
              <a:rPr lang="en-IT" dirty="0">
                <a:latin typeface="+mj-lt"/>
              </a:rPr>
              <a:t>tatus code 200</a:t>
            </a:r>
          </a:p>
        </p:txBody>
      </p:sp>
    </p:spTree>
    <p:extLst>
      <p:ext uri="{BB962C8B-B14F-4D97-AF65-F5344CB8AC3E}">
        <p14:creationId xmlns:p14="http://schemas.microsoft.com/office/powerpoint/2010/main" val="169788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05" y="185507"/>
            <a:ext cx="4195694" cy="1325563"/>
          </a:xfrm>
        </p:spPr>
        <p:txBody>
          <a:bodyPr/>
          <a:lstStyle/>
          <a:p>
            <a:r>
              <a:rPr lang="it-IT" dirty="0"/>
              <a:t>Event: Create </a:t>
            </a:r>
            <a:r>
              <a:rPr lang="it-IT" dirty="0" err="1"/>
              <a:t>Auction</a:t>
            </a:r>
            <a:endParaRPr lang="en-GB" dirty="0"/>
          </a:p>
        </p:txBody>
      </p:sp>
      <p:sp>
        <p:nvSpPr>
          <p:cNvPr id="3" name="Google Shape;435;p42"/>
          <p:cNvSpPr/>
          <p:nvPr/>
        </p:nvSpPr>
        <p:spPr>
          <a:xfrm>
            <a:off x="4889305" y="1447633"/>
            <a:ext cx="16666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CreateAuction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436;p42"/>
          <p:cNvCxnSpPr>
            <a:stCxn id="3" idx="2"/>
          </p:cNvCxnSpPr>
          <p:nvPr/>
        </p:nvCxnSpPr>
        <p:spPr>
          <a:xfrm flipH="1">
            <a:off x="5716105" y="1828833"/>
            <a:ext cx="6500" cy="4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5" name="Google Shape;437;p42"/>
          <p:cNvCxnSpPr/>
          <p:nvPr/>
        </p:nvCxnSpPr>
        <p:spPr>
          <a:xfrm>
            <a:off x="3200031" y="2958846"/>
            <a:ext cx="2250213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" name="Google Shape;438;p42"/>
          <p:cNvSpPr txBox="1"/>
          <p:nvPr/>
        </p:nvSpPr>
        <p:spPr>
          <a:xfrm>
            <a:off x="3627282" y="1867623"/>
            <a:ext cx="1141814" cy="93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offset, expiry date time</a:t>
            </a:r>
          </a:p>
        </p:txBody>
      </p:sp>
      <p:sp>
        <p:nvSpPr>
          <p:cNvPr id="7" name="Google Shape;439;p42"/>
          <p:cNvSpPr/>
          <p:nvPr/>
        </p:nvSpPr>
        <p:spPr>
          <a:xfrm>
            <a:off x="5556530" y="2044701"/>
            <a:ext cx="330200" cy="2720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40;p42"/>
          <p:cNvSpPr/>
          <p:nvPr/>
        </p:nvSpPr>
        <p:spPr>
          <a:xfrm>
            <a:off x="7538002" y="1447633"/>
            <a:ext cx="1208025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41;p42"/>
          <p:cNvCxnSpPr>
            <a:stCxn id="8" idx="2"/>
          </p:cNvCxnSpPr>
          <p:nvPr/>
        </p:nvCxnSpPr>
        <p:spPr>
          <a:xfrm flipH="1">
            <a:off x="8093913" y="1828833"/>
            <a:ext cx="48100" cy="460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" name="Google Shape;443;p42"/>
          <p:cNvSpPr txBox="1"/>
          <p:nvPr/>
        </p:nvSpPr>
        <p:spPr>
          <a:xfrm>
            <a:off x="6201351" y="2602468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createAuction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4;p42"/>
          <p:cNvSpPr/>
          <p:nvPr/>
        </p:nvSpPr>
        <p:spPr>
          <a:xfrm>
            <a:off x="7976913" y="2274196"/>
            <a:ext cx="330200" cy="139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48;p42"/>
          <p:cNvCxnSpPr>
            <a:cxnSpLocks/>
          </p:cNvCxnSpPr>
          <p:nvPr/>
        </p:nvCxnSpPr>
        <p:spPr>
          <a:xfrm>
            <a:off x="3241577" y="5290441"/>
            <a:ext cx="650626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" name="Google Shape;452;p42"/>
          <p:cNvSpPr txBox="1"/>
          <p:nvPr/>
        </p:nvSpPr>
        <p:spPr>
          <a:xfrm>
            <a:off x="3209570" y="5032720"/>
            <a:ext cx="1666600" cy="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28972" y="205547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" name="Google Shape;290;p37"/>
          <p:cNvSpPr/>
          <p:nvPr/>
        </p:nvSpPr>
        <p:spPr>
          <a:xfrm>
            <a:off x="2606663" y="1357266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auction form</a:t>
            </a:r>
          </a:p>
        </p:txBody>
      </p:sp>
      <p:sp>
        <p:nvSpPr>
          <p:cNvPr id="17" name="Google Shape;292;p37"/>
          <p:cNvSpPr/>
          <p:nvPr/>
        </p:nvSpPr>
        <p:spPr>
          <a:xfrm>
            <a:off x="2857914" y="2280488"/>
            <a:ext cx="342116" cy="39363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4;p37"/>
          <p:cNvSpPr txBox="1"/>
          <p:nvPr/>
        </p:nvSpPr>
        <p:spPr>
          <a:xfrm>
            <a:off x="1960744" y="2576392"/>
            <a:ext cx="994995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3926" y="250870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418;p41"/>
          <p:cNvSpPr/>
          <p:nvPr/>
        </p:nvSpPr>
        <p:spPr>
          <a:xfrm>
            <a:off x="9614510" y="1400739"/>
            <a:ext cx="802610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selling</a:t>
            </a:r>
          </a:p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auctions</a:t>
            </a:r>
          </a:p>
        </p:txBody>
      </p:sp>
      <p:cxnSp>
        <p:nvCxnSpPr>
          <p:cNvPr id="21" name="Google Shape;419;p41"/>
          <p:cNvCxnSpPr>
            <a:cxnSpLocks/>
            <a:stCxn id="20" idx="2"/>
          </p:cNvCxnSpPr>
          <p:nvPr/>
        </p:nvCxnSpPr>
        <p:spPr>
          <a:xfrm flipH="1">
            <a:off x="9930709" y="2035139"/>
            <a:ext cx="85106" cy="457649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417;p41"/>
          <p:cNvSpPr/>
          <p:nvPr/>
        </p:nvSpPr>
        <p:spPr>
          <a:xfrm>
            <a:off x="9747838" y="5056525"/>
            <a:ext cx="330200" cy="943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442;p42"/>
          <p:cNvCxnSpPr/>
          <p:nvPr/>
        </p:nvCxnSpPr>
        <p:spPr>
          <a:xfrm>
            <a:off x="5950595" y="2956964"/>
            <a:ext cx="2013619" cy="148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" name="Google Shape;442;p42"/>
          <p:cNvCxnSpPr/>
          <p:nvPr/>
        </p:nvCxnSpPr>
        <p:spPr>
          <a:xfrm flipH="1" flipV="1">
            <a:off x="5928930" y="3409640"/>
            <a:ext cx="204798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" name="Google Shape;442;p42"/>
          <p:cNvCxnSpPr/>
          <p:nvPr/>
        </p:nvCxnSpPr>
        <p:spPr>
          <a:xfrm flipH="1">
            <a:off x="3187668" y="3578448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" name="Google Shape;443;p42">
            <a:extLst>
              <a:ext uri="{FF2B5EF4-FFF2-40B4-BE49-F238E27FC236}">
                <a16:creationId xmlns:a16="http://schemas.microsoft.com/office/drawing/2014/main" id="{6FCD9A1A-0A51-D35A-89FD-401C0C25A2A6}"/>
              </a:ext>
            </a:extLst>
          </p:cNvPr>
          <p:cNvSpPr txBox="1"/>
          <p:nvPr/>
        </p:nvSpPr>
        <p:spPr>
          <a:xfrm>
            <a:off x="6380893" y="3104541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443;p42">
            <a:extLst>
              <a:ext uri="{FF2B5EF4-FFF2-40B4-BE49-F238E27FC236}">
                <a16:creationId xmlns:a16="http://schemas.microsoft.com/office/drawing/2014/main" id="{E20818B9-9029-42B7-71A7-11DB2F9B691C}"/>
              </a:ext>
            </a:extLst>
          </p:cNvPr>
          <p:cNvSpPr txBox="1"/>
          <p:nvPr/>
        </p:nvSpPr>
        <p:spPr>
          <a:xfrm>
            <a:off x="3521159" y="3019147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[parameters  == null] 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FAC4BA-015C-4238-CADA-DCCD088647A2}"/>
              </a:ext>
            </a:extLst>
          </p:cNvPr>
          <p:cNvGrpSpPr/>
          <p:nvPr/>
        </p:nvGrpSpPr>
        <p:grpSpPr>
          <a:xfrm flipH="1" flipV="1">
            <a:off x="10095734" y="5353556"/>
            <a:ext cx="616775" cy="349026"/>
            <a:chOff x="614149" y="4401223"/>
            <a:chExt cx="484693" cy="50724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A0CC99-058F-BF48-4F62-69105B1B000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5AC5C8-F5DA-1437-83CF-296F213529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A33A61-424A-1BD6-F77A-C0626C9F1B2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7D49FE-135C-07A1-E404-A266145CFD7B}"/>
              </a:ext>
            </a:extLst>
          </p:cNvPr>
          <p:cNvSpPr txBox="1"/>
          <p:nvPr/>
        </p:nvSpPr>
        <p:spPr>
          <a:xfrm>
            <a:off x="10739895" y="532800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  <a:endParaRPr lang="en-IT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2B7A1-7B6A-6DD7-5C6B-5EDBB4C8B0F0}"/>
              </a:ext>
            </a:extLst>
          </p:cNvPr>
          <p:cNvSpPr/>
          <p:nvPr/>
        </p:nvSpPr>
        <p:spPr>
          <a:xfrm>
            <a:off x="2692064" y="4933363"/>
            <a:ext cx="8886644" cy="139518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1FED5-6999-427D-C810-F3709139844C}"/>
              </a:ext>
            </a:extLst>
          </p:cNvPr>
          <p:cNvSpPr txBox="1"/>
          <p:nvPr/>
        </p:nvSpPr>
        <p:spPr>
          <a:xfrm>
            <a:off x="3482479" y="584755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[s</a:t>
            </a:r>
            <a:r>
              <a:rPr lang="en-IT" dirty="0"/>
              <a:t>tatus == 200]</a:t>
            </a:r>
          </a:p>
        </p:txBody>
      </p:sp>
      <p:cxnSp>
        <p:nvCxnSpPr>
          <p:cNvPr id="41" name="Google Shape;442;p42">
            <a:extLst>
              <a:ext uri="{FF2B5EF4-FFF2-40B4-BE49-F238E27FC236}">
                <a16:creationId xmlns:a16="http://schemas.microsoft.com/office/drawing/2014/main" id="{9AC95916-0BBE-3FDE-53DF-104D8160DB9A}"/>
              </a:ext>
            </a:extLst>
          </p:cNvPr>
          <p:cNvCxnSpPr/>
          <p:nvPr/>
        </p:nvCxnSpPr>
        <p:spPr>
          <a:xfrm flipH="1">
            <a:off x="3204403" y="4278586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8179BF-8BB5-AA71-965C-42D2723C2F61}"/>
              </a:ext>
            </a:extLst>
          </p:cNvPr>
          <p:cNvSpPr txBox="1"/>
          <p:nvPr/>
        </p:nvSpPr>
        <p:spPr>
          <a:xfrm>
            <a:off x="3469723" y="3667430"/>
            <a:ext cx="167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[db error]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tatus code 500</a:t>
            </a:r>
          </a:p>
        </p:txBody>
      </p:sp>
      <p:cxnSp>
        <p:nvCxnSpPr>
          <p:cNvPr id="43" name="Google Shape;442;p42">
            <a:extLst>
              <a:ext uri="{FF2B5EF4-FFF2-40B4-BE49-F238E27FC236}">
                <a16:creationId xmlns:a16="http://schemas.microsoft.com/office/drawing/2014/main" id="{A7A3F400-78CC-2436-3ED8-0404D0C5A2D0}"/>
              </a:ext>
            </a:extLst>
          </p:cNvPr>
          <p:cNvCxnSpPr/>
          <p:nvPr/>
        </p:nvCxnSpPr>
        <p:spPr>
          <a:xfrm flipH="1">
            <a:off x="3185222" y="4753462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E2F7DE-A78F-D2F3-84D1-701B6F75E8EA}"/>
              </a:ext>
            </a:extLst>
          </p:cNvPr>
          <p:cNvSpPr txBox="1"/>
          <p:nvPr/>
        </p:nvSpPr>
        <p:spPr>
          <a:xfrm>
            <a:off x="3462973" y="4446463"/>
            <a:ext cx="16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S</a:t>
            </a:r>
            <a:r>
              <a:rPr lang="en-IT" dirty="0">
                <a:latin typeface="+mj-lt"/>
              </a:rPr>
              <a:t>tatus code 200</a:t>
            </a:r>
          </a:p>
        </p:txBody>
      </p:sp>
    </p:spTree>
    <p:extLst>
      <p:ext uri="{BB962C8B-B14F-4D97-AF65-F5344CB8AC3E}">
        <p14:creationId xmlns:p14="http://schemas.microsoft.com/office/powerpoint/2010/main" val="409263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05" y="185507"/>
            <a:ext cx="4195694" cy="1325563"/>
          </a:xfrm>
        </p:spPr>
        <p:txBody>
          <a:bodyPr/>
          <a:lstStyle/>
          <a:p>
            <a:r>
              <a:rPr lang="it-IT" dirty="0"/>
              <a:t>Event: Open </a:t>
            </a:r>
            <a:r>
              <a:rPr lang="it-IT" dirty="0" err="1"/>
              <a:t>auction</a:t>
            </a:r>
            <a:endParaRPr lang="en-GB" dirty="0"/>
          </a:p>
        </p:txBody>
      </p:sp>
      <p:sp>
        <p:nvSpPr>
          <p:cNvPr id="3" name="Google Shape;435;p42"/>
          <p:cNvSpPr/>
          <p:nvPr/>
        </p:nvSpPr>
        <p:spPr>
          <a:xfrm>
            <a:off x="4889305" y="1447633"/>
            <a:ext cx="16666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CreateAuction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436;p42"/>
          <p:cNvCxnSpPr>
            <a:stCxn id="3" idx="2"/>
          </p:cNvCxnSpPr>
          <p:nvPr/>
        </p:nvCxnSpPr>
        <p:spPr>
          <a:xfrm flipH="1">
            <a:off x="5716105" y="1828833"/>
            <a:ext cx="6500" cy="4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5" name="Google Shape;437;p42"/>
          <p:cNvCxnSpPr/>
          <p:nvPr/>
        </p:nvCxnSpPr>
        <p:spPr>
          <a:xfrm>
            <a:off x="3200031" y="2958846"/>
            <a:ext cx="2250213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" name="Google Shape;438;p42"/>
          <p:cNvSpPr txBox="1"/>
          <p:nvPr/>
        </p:nvSpPr>
        <p:spPr>
          <a:xfrm>
            <a:off x="3627282" y="1867623"/>
            <a:ext cx="1141814" cy="93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auctionId, selected Item List</a:t>
            </a:r>
          </a:p>
        </p:txBody>
      </p:sp>
      <p:sp>
        <p:nvSpPr>
          <p:cNvPr id="7" name="Google Shape;439;p42"/>
          <p:cNvSpPr/>
          <p:nvPr/>
        </p:nvSpPr>
        <p:spPr>
          <a:xfrm>
            <a:off x="5556530" y="2044701"/>
            <a:ext cx="330200" cy="2720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40;p42"/>
          <p:cNvSpPr/>
          <p:nvPr/>
        </p:nvSpPr>
        <p:spPr>
          <a:xfrm>
            <a:off x="7538002" y="1447633"/>
            <a:ext cx="1208025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41;p42"/>
          <p:cNvCxnSpPr>
            <a:stCxn id="8" idx="2"/>
          </p:cNvCxnSpPr>
          <p:nvPr/>
        </p:nvCxnSpPr>
        <p:spPr>
          <a:xfrm flipH="1">
            <a:off x="8093913" y="1828833"/>
            <a:ext cx="48100" cy="460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" name="Google Shape;443;p42"/>
          <p:cNvSpPr txBox="1"/>
          <p:nvPr/>
        </p:nvSpPr>
        <p:spPr>
          <a:xfrm>
            <a:off x="6201351" y="2602468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openAuction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4;p42"/>
          <p:cNvSpPr/>
          <p:nvPr/>
        </p:nvSpPr>
        <p:spPr>
          <a:xfrm>
            <a:off x="7976913" y="2274196"/>
            <a:ext cx="330200" cy="139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48;p42"/>
          <p:cNvCxnSpPr>
            <a:cxnSpLocks/>
          </p:cNvCxnSpPr>
          <p:nvPr/>
        </p:nvCxnSpPr>
        <p:spPr>
          <a:xfrm>
            <a:off x="3241577" y="5290441"/>
            <a:ext cx="6056854" cy="375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" name="Google Shape;452;p42"/>
          <p:cNvSpPr txBox="1"/>
          <p:nvPr/>
        </p:nvSpPr>
        <p:spPr>
          <a:xfrm>
            <a:off x="3209570" y="5032720"/>
            <a:ext cx="1666600" cy="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28972" y="205547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" name="Google Shape;290;p37"/>
          <p:cNvSpPr/>
          <p:nvPr/>
        </p:nvSpPr>
        <p:spPr>
          <a:xfrm>
            <a:off x="2606663" y="1357266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auction button</a:t>
            </a:r>
          </a:p>
        </p:txBody>
      </p:sp>
      <p:sp>
        <p:nvSpPr>
          <p:cNvPr id="17" name="Google Shape;292;p37"/>
          <p:cNvSpPr/>
          <p:nvPr/>
        </p:nvSpPr>
        <p:spPr>
          <a:xfrm>
            <a:off x="2857914" y="2280488"/>
            <a:ext cx="342116" cy="39363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4;p37"/>
          <p:cNvSpPr txBox="1"/>
          <p:nvPr/>
        </p:nvSpPr>
        <p:spPr>
          <a:xfrm>
            <a:off x="1960744" y="2576392"/>
            <a:ext cx="994995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3926" y="250870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418;p41"/>
          <p:cNvSpPr/>
          <p:nvPr/>
        </p:nvSpPr>
        <p:spPr>
          <a:xfrm>
            <a:off x="9062226" y="1391319"/>
            <a:ext cx="802610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auctions</a:t>
            </a:r>
          </a:p>
        </p:txBody>
      </p:sp>
      <p:cxnSp>
        <p:nvCxnSpPr>
          <p:cNvPr id="21" name="Google Shape;419;p41"/>
          <p:cNvCxnSpPr>
            <a:cxnSpLocks/>
            <a:stCxn id="20" idx="2"/>
          </p:cNvCxnSpPr>
          <p:nvPr/>
        </p:nvCxnSpPr>
        <p:spPr>
          <a:xfrm flipH="1">
            <a:off x="9378425" y="2025719"/>
            <a:ext cx="85106" cy="457649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417;p41"/>
          <p:cNvSpPr/>
          <p:nvPr/>
        </p:nvSpPr>
        <p:spPr>
          <a:xfrm>
            <a:off x="9298431" y="5032720"/>
            <a:ext cx="232563" cy="56384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442;p42"/>
          <p:cNvCxnSpPr/>
          <p:nvPr/>
        </p:nvCxnSpPr>
        <p:spPr>
          <a:xfrm>
            <a:off x="5950595" y="2956964"/>
            <a:ext cx="2013619" cy="148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" name="Google Shape;442;p42"/>
          <p:cNvCxnSpPr/>
          <p:nvPr/>
        </p:nvCxnSpPr>
        <p:spPr>
          <a:xfrm flipH="1" flipV="1">
            <a:off x="5928930" y="3409640"/>
            <a:ext cx="204798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" name="Google Shape;442;p42"/>
          <p:cNvCxnSpPr/>
          <p:nvPr/>
        </p:nvCxnSpPr>
        <p:spPr>
          <a:xfrm flipH="1">
            <a:off x="3187668" y="3578448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" name="Google Shape;443;p42">
            <a:extLst>
              <a:ext uri="{FF2B5EF4-FFF2-40B4-BE49-F238E27FC236}">
                <a16:creationId xmlns:a16="http://schemas.microsoft.com/office/drawing/2014/main" id="{6FCD9A1A-0A51-D35A-89FD-401C0C25A2A6}"/>
              </a:ext>
            </a:extLst>
          </p:cNvPr>
          <p:cNvSpPr txBox="1"/>
          <p:nvPr/>
        </p:nvSpPr>
        <p:spPr>
          <a:xfrm>
            <a:off x="6380893" y="3104541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443;p42">
            <a:extLst>
              <a:ext uri="{FF2B5EF4-FFF2-40B4-BE49-F238E27FC236}">
                <a16:creationId xmlns:a16="http://schemas.microsoft.com/office/drawing/2014/main" id="{E20818B9-9029-42B7-71A7-11DB2F9B691C}"/>
              </a:ext>
            </a:extLst>
          </p:cNvPr>
          <p:cNvSpPr txBox="1"/>
          <p:nvPr/>
        </p:nvSpPr>
        <p:spPr>
          <a:xfrm>
            <a:off x="3521159" y="3019147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[parameters  == null] 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FAC4BA-015C-4238-CADA-DCCD088647A2}"/>
              </a:ext>
            </a:extLst>
          </p:cNvPr>
          <p:cNvGrpSpPr/>
          <p:nvPr/>
        </p:nvGrpSpPr>
        <p:grpSpPr>
          <a:xfrm flipH="1" flipV="1">
            <a:off x="9559447" y="5076807"/>
            <a:ext cx="616775" cy="349026"/>
            <a:chOff x="614149" y="4401223"/>
            <a:chExt cx="484693" cy="50724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A0CC99-058F-BF48-4F62-69105B1B000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5AC5C8-F5DA-1437-83CF-296F213529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A33A61-424A-1BD6-F77A-C0626C9F1B2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7D49FE-135C-07A1-E404-A266145CFD7B}"/>
              </a:ext>
            </a:extLst>
          </p:cNvPr>
          <p:cNvSpPr txBox="1"/>
          <p:nvPr/>
        </p:nvSpPr>
        <p:spPr>
          <a:xfrm>
            <a:off x="9500694" y="539510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  <a:endParaRPr lang="en-IT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2B7A1-7B6A-6DD7-5C6B-5EDBB4C8B0F0}"/>
              </a:ext>
            </a:extLst>
          </p:cNvPr>
          <p:cNvSpPr/>
          <p:nvPr/>
        </p:nvSpPr>
        <p:spPr>
          <a:xfrm>
            <a:off x="2692064" y="4933363"/>
            <a:ext cx="8886644" cy="139518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1FED5-6999-427D-C810-F3709139844C}"/>
              </a:ext>
            </a:extLst>
          </p:cNvPr>
          <p:cNvSpPr txBox="1"/>
          <p:nvPr/>
        </p:nvSpPr>
        <p:spPr>
          <a:xfrm>
            <a:off x="3482479" y="584755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[s</a:t>
            </a:r>
            <a:r>
              <a:rPr lang="en-IT" dirty="0"/>
              <a:t>tatus == 200]</a:t>
            </a:r>
          </a:p>
        </p:txBody>
      </p:sp>
      <p:cxnSp>
        <p:nvCxnSpPr>
          <p:cNvPr id="41" name="Google Shape;442;p42">
            <a:extLst>
              <a:ext uri="{FF2B5EF4-FFF2-40B4-BE49-F238E27FC236}">
                <a16:creationId xmlns:a16="http://schemas.microsoft.com/office/drawing/2014/main" id="{9AC95916-0BBE-3FDE-53DF-104D8160DB9A}"/>
              </a:ext>
            </a:extLst>
          </p:cNvPr>
          <p:cNvCxnSpPr/>
          <p:nvPr/>
        </p:nvCxnSpPr>
        <p:spPr>
          <a:xfrm flipH="1">
            <a:off x="3204403" y="4278586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8179BF-8BB5-AA71-965C-42D2723C2F61}"/>
              </a:ext>
            </a:extLst>
          </p:cNvPr>
          <p:cNvSpPr txBox="1"/>
          <p:nvPr/>
        </p:nvSpPr>
        <p:spPr>
          <a:xfrm>
            <a:off x="3469723" y="3667430"/>
            <a:ext cx="167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[db error]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tatus code 500</a:t>
            </a:r>
          </a:p>
        </p:txBody>
      </p:sp>
      <p:cxnSp>
        <p:nvCxnSpPr>
          <p:cNvPr id="43" name="Google Shape;442;p42">
            <a:extLst>
              <a:ext uri="{FF2B5EF4-FFF2-40B4-BE49-F238E27FC236}">
                <a16:creationId xmlns:a16="http://schemas.microsoft.com/office/drawing/2014/main" id="{A7A3F400-78CC-2436-3ED8-0404D0C5A2D0}"/>
              </a:ext>
            </a:extLst>
          </p:cNvPr>
          <p:cNvCxnSpPr/>
          <p:nvPr/>
        </p:nvCxnSpPr>
        <p:spPr>
          <a:xfrm flipH="1">
            <a:off x="3185222" y="4753462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E2F7DE-A78F-D2F3-84D1-701B6F75E8EA}"/>
              </a:ext>
            </a:extLst>
          </p:cNvPr>
          <p:cNvSpPr txBox="1"/>
          <p:nvPr/>
        </p:nvSpPr>
        <p:spPr>
          <a:xfrm>
            <a:off x="3462973" y="4446463"/>
            <a:ext cx="16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S</a:t>
            </a:r>
            <a:r>
              <a:rPr lang="en-IT" dirty="0">
                <a:latin typeface="+mj-lt"/>
              </a:rPr>
              <a:t>tatus code 200</a:t>
            </a:r>
          </a:p>
        </p:txBody>
      </p:sp>
      <p:sp>
        <p:nvSpPr>
          <p:cNvPr id="26" name="Google Shape;418;p41">
            <a:extLst>
              <a:ext uri="{FF2B5EF4-FFF2-40B4-BE49-F238E27FC236}">
                <a16:creationId xmlns:a16="http://schemas.microsoft.com/office/drawing/2014/main" id="{9805E826-6321-F100-6CAE-3119DE05AF0F}"/>
              </a:ext>
            </a:extLst>
          </p:cNvPr>
          <p:cNvSpPr/>
          <p:nvPr/>
        </p:nvSpPr>
        <p:spPr>
          <a:xfrm>
            <a:off x="10498545" y="1391319"/>
            <a:ext cx="802610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Pending auctions</a:t>
            </a:r>
          </a:p>
        </p:txBody>
      </p:sp>
      <p:cxnSp>
        <p:nvCxnSpPr>
          <p:cNvPr id="27" name="Google Shape;419;p41">
            <a:extLst>
              <a:ext uri="{FF2B5EF4-FFF2-40B4-BE49-F238E27FC236}">
                <a16:creationId xmlns:a16="http://schemas.microsoft.com/office/drawing/2014/main" id="{E1405F9F-94A2-C936-81E8-898D41ED5DE9}"/>
              </a:ext>
            </a:extLst>
          </p:cNvPr>
          <p:cNvCxnSpPr>
            <a:cxnSpLocks/>
          </p:cNvCxnSpPr>
          <p:nvPr/>
        </p:nvCxnSpPr>
        <p:spPr>
          <a:xfrm flipH="1">
            <a:off x="10819921" y="2011204"/>
            <a:ext cx="85106" cy="457649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28" name="Google Shape;448;p42">
            <a:extLst>
              <a:ext uri="{FF2B5EF4-FFF2-40B4-BE49-F238E27FC236}">
                <a16:creationId xmlns:a16="http://schemas.microsoft.com/office/drawing/2014/main" id="{88B3D705-055B-F3FA-EF8E-5546C3FAB475}"/>
              </a:ext>
            </a:extLst>
          </p:cNvPr>
          <p:cNvCxnSpPr>
            <a:cxnSpLocks/>
          </p:cNvCxnSpPr>
          <p:nvPr/>
        </p:nvCxnSpPr>
        <p:spPr>
          <a:xfrm flipV="1">
            <a:off x="3213536" y="5879440"/>
            <a:ext cx="7538922" cy="75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" name="Google Shape;417;p41">
            <a:extLst>
              <a:ext uri="{FF2B5EF4-FFF2-40B4-BE49-F238E27FC236}">
                <a16:creationId xmlns:a16="http://schemas.microsoft.com/office/drawing/2014/main" id="{5A89707C-5B34-D032-C861-38ACA2DC38B0}"/>
              </a:ext>
            </a:extLst>
          </p:cNvPr>
          <p:cNvSpPr/>
          <p:nvPr/>
        </p:nvSpPr>
        <p:spPr>
          <a:xfrm>
            <a:off x="10752458" y="5596564"/>
            <a:ext cx="232563" cy="56384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2BF915-7F8E-9148-F1DD-C06115B7CFA3}"/>
              </a:ext>
            </a:extLst>
          </p:cNvPr>
          <p:cNvSpPr txBox="1"/>
          <p:nvPr/>
        </p:nvSpPr>
        <p:spPr>
          <a:xfrm>
            <a:off x="4162569" y="5629894"/>
            <a:ext cx="57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7622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F28-17E4-E358-D9AA-59865D1A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Analisi dei 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03AE-3EB2-92CD-E565-881D4A05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Un’applicazione web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consente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gestione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online.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utenti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tramite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login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possono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acquistare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HOME page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due link,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VENDO e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VENDO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create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ancora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lui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create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due form,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nuovo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nuova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Il primo form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inserisce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nuovi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database e il secondo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l'elenco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disponibili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database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dà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possibilità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selezionarne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uno. Un 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immagine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comprende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uno o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messi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vendita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dell’insieme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ogni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(espresso come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euro)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es. 19-04-2021 alle 24:00).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ottenuto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come somma del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stesso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può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incluso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diverse. Una volta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disponibile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l’inserimento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ulteriori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tempo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del login e la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DETTAGLIO ASTA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offerto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bottone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CHIUDI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permette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giunta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ignori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ma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non ci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occupi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automatica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dopo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).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dell’aggiudicatario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indirizzo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fisso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) di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spedizione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form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ricerca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Quando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l’acquirente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invia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aggiornata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(la cui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dell’invio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per cui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modo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base al tempo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OFFERTA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pervenute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un campo di input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inserire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propria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superiore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corrente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importo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Dopo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l’invio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OFFERTA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aggiornate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aggiudicate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finale. </a:t>
            </a:r>
          </a:p>
          <a:p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Entities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attributes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73A6C"/>
                </a:solidFill>
                <a:effectLst/>
                <a:latin typeface="Helvetica Neue" panose="02000503000000020004" pitchFamily="2" charset="0"/>
              </a:rPr>
              <a:t>relationships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sz="3400" dirty="0">
              <a:solidFill>
                <a:srgbClr val="073A6C"/>
              </a:solidFill>
              <a:effectLst/>
              <a:latin typeface="Helvetica Neue" panose="02000503000000020004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1819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05" y="185507"/>
            <a:ext cx="4195694" cy="1325563"/>
          </a:xfrm>
        </p:spPr>
        <p:txBody>
          <a:bodyPr/>
          <a:lstStyle/>
          <a:p>
            <a:r>
              <a:rPr lang="it-IT" dirty="0"/>
              <a:t>Event: close </a:t>
            </a:r>
            <a:r>
              <a:rPr lang="it-IT" dirty="0" err="1"/>
              <a:t>auction</a:t>
            </a:r>
            <a:endParaRPr lang="en-GB" dirty="0"/>
          </a:p>
        </p:txBody>
      </p:sp>
      <p:sp>
        <p:nvSpPr>
          <p:cNvPr id="3" name="Google Shape;435;p42"/>
          <p:cNvSpPr/>
          <p:nvPr/>
        </p:nvSpPr>
        <p:spPr>
          <a:xfrm>
            <a:off x="4889305" y="1447633"/>
            <a:ext cx="16666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CreateAuction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436;p42"/>
          <p:cNvCxnSpPr>
            <a:stCxn id="3" idx="2"/>
          </p:cNvCxnSpPr>
          <p:nvPr/>
        </p:nvCxnSpPr>
        <p:spPr>
          <a:xfrm flipH="1">
            <a:off x="5716105" y="1828833"/>
            <a:ext cx="6500" cy="4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5" name="Google Shape;437;p42"/>
          <p:cNvCxnSpPr/>
          <p:nvPr/>
        </p:nvCxnSpPr>
        <p:spPr>
          <a:xfrm>
            <a:off x="3200031" y="2958846"/>
            <a:ext cx="2250213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" name="Google Shape;438;p42"/>
          <p:cNvSpPr txBox="1"/>
          <p:nvPr/>
        </p:nvSpPr>
        <p:spPr>
          <a:xfrm>
            <a:off x="3627282" y="1867623"/>
            <a:ext cx="1141814" cy="93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auctionId</a:t>
            </a:r>
          </a:p>
        </p:txBody>
      </p:sp>
      <p:sp>
        <p:nvSpPr>
          <p:cNvPr id="7" name="Google Shape;439;p42"/>
          <p:cNvSpPr/>
          <p:nvPr/>
        </p:nvSpPr>
        <p:spPr>
          <a:xfrm>
            <a:off x="5556530" y="2044701"/>
            <a:ext cx="330200" cy="2720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40;p42"/>
          <p:cNvSpPr/>
          <p:nvPr/>
        </p:nvSpPr>
        <p:spPr>
          <a:xfrm>
            <a:off x="7538002" y="1447633"/>
            <a:ext cx="1208025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41;p42"/>
          <p:cNvCxnSpPr>
            <a:stCxn id="8" idx="2"/>
          </p:cNvCxnSpPr>
          <p:nvPr/>
        </p:nvCxnSpPr>
        <p:spPr>
          <a:xfrm flipH="1">
            <a:off x="8093913" y="1828833"/>
            <a:ext cx="48100" cy="460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" name="Google Shape;443;p42"/>
          <p:cNvSpPr txBox="1"/>
          <p:nvPr/>
        </p:nvSpPr>
        <p:spPr>
          <a:xfrm>
            <a:off x="6201351" y="2602468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CloseAuction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4;p42"/>
          <p:cNvSpPr/>
          <p:nvPr/>
        </p:nvSpPr>
        <p:spPr>
          <a:xfrm>
            <a:off x="7976913" y="2274196"/>
            <a:ext cx="330200" cy="139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48;p42"/>
          <p:cNvCxnSpPr>
            <a:cxnSpLocks/>
          </p:cNvCxnSpPr>
          <p:nvPr/>
        </p:nvCxnSpPr>
        <p:spPr>
          <a:xfrm>
            <a:off x="3241577" y="5290441"/>
            <a:ext cx="6050470" cy="375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" name="Google Shape;452;p42"/>
          <p:cNvSpPr txBox="1"/>
          <p:nvPr/>
        </p:nvSpPr>
        <p:spPr>
          <a:xfrm>
            <a:off x="3209570" y="5032720"/>
            <a:ext cx="1666600" cy="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28972" y="2055479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" name="Google Shape;290;p37"/>
          <p:cNvSpPr/>
          <p:nvPr/>
        </p:nvSpPr>
        <p:spPr>
          <a:xfrm>
            <a:off x="2606663" y="1357266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auction form</a:t>
            </a:r>
          </a:p>
        </p:txBody>
      </p:sp>
      <p:sp>
        <p:nvSpPr>
          <p:cNvPr id="17" name="Google Shape;292;p37"/>
          <p:cNvSpPr/>
          <p:nvPr/>
        </p:nvSpPr>
        <p:spPr>
          <a:xfrm>
            <a:off x="2857914" y="2280487"/>
            <a:ext cx="342116" cy="40948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4;p37"/>
          <p:cNvSpPr txBox="1"/>
          <p:nvPr/>
        </p:nvSpPr>
        <p:spPr>
          <a:xfrm>
            <a:off x="1960744" y="2576392"/>
            <a:ext cx="994995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3926" y="250870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418;p41"/>
          <p:cNvSpPr/>
          <p:nvPr/>
        </p:nvSpPr>
        <p:spPr>
          <a:xfrm>
            <a:off x="9053113" y="1402336"/>
            <a:ext cx="802610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closed</a:t>
            </a:r>
          </a:p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auctions</a:t>
            </a:r>
          </a:p>
        </p:txBody>
      </p:sp>
      <p:cxnSp>
        <p:nvCxnSpPr>
          <p:cNvPr id="21" name="Google Shape;419;p41"/>
          <p:cNvCxnSpPr>
            <a:cxnSpLocks/>
            <a:stCxn id="20" idx="2"/>
          </p:cNvCxnSpPr>
          <p:nvPr/>
        </p:nvCxnSpPr>
        <p:spPr>
          <a:xfrm flipH="1">
            <a:off x="9369312" y="2036736"/>
            <a:ext cx="85106" cy="457649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417;p41"/>
          <p:cNvSpPr/>
          <p:nvPr/>
        </p:nvSpPr>
        <p:spPr>
          <a:xfrm>
            <a:off x="9292047" y="5073335"/>
            <a:ext cx="330200" cy="943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442;p42"/>
          <p:cNvCxnSpPr/>
          <p:nvPr/>
        </p:nvCxnSpPr>
        <p:spPr>
          <a:xfrm>
            <a:off x="5950595" y="2956964"/>
            <a:ext cx="2013619" cy="148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" name="Google Shape;442;p42"/>
          <p:cNvCxnSpPr/>
          <p:nvPr/>
        </p:nvCxnSpPr>
        <p:spPr>
          <a:xfrm flipH="1" flipV="1">
            <a:off x="5928930" y="3409640"/>
            <a:ext cx="204798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" name="Google Shape;442;p42"/>
          <p:cNvCxnSpPr/>
          <p:nvPr/>
        </p:nvCxnSpPr>
        <p:spPr>
          <a:xfrm flipH="1">
            <a:off x="3187668" y="3578448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" name="Google Shape;443;p42">
            <a:extLst>
              <a:ext uri="{FF2B5EF4-FFF2-40B4-BE49-F238E27FC236}">
                <a16:creationId xmlns:a16="http://schemas.microsoft.com/office/drawing/2014/main" id="{6FCD9A1A-0A51-D35A-89FD-401C0C25A2A6}"/>
              </a:ext>
            </a:extLst>
          </p:cNvPr>
          <p:cNvSpPr txBox="1"/>
          <p:nvPr/>
        </p:nvSpPr>
        <p:spPr>
          <a:xfrm>
            <a:off x="6380893" y="3104541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443;p42">
            <a:extLst>
              <a:ext uri="{FF2B5EF4-FFF2-40B4-BE49-F238E27FC236}">
                <a16:creationId xmlns:a16="http://schemas.microsoft.com/office/drawing/2014/main" id="{E20818B9-9029-42B7-71A7-11DB2F9B691C}"/>
              </a:ext>
            </a:extLst>
          </p:cNvPr>
          <p:cNvSpPr txBox="1"/>
          <p:nvPr/>
        </p:nvSpPr>
        <p:spPr>
          <a:xfrm>
            <a:off x="3444642" y="2939385"/>
            <a:ext cx="1936025" cy="50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[parameters  == null || non closable] 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FAC4BA-015C-4238-CADA-DCCD088647A2}"/>
              </a:ext>
            </a:extLst>
          </p:cNvPr>
          <p:cNvGrpSpPr/>
          <p:nvPr/>
        </p:nvGrpSpPr>
        <p:grpSpPr>
          <a:xfrm flipH="1" flipV="1">
            <a:off x="9645494" y="5309224"/>
            <a:ext cx="616775" cy="349026"/>
            <a:chOff x="614149" y="4401223"/>
            <a:chExt cx="484693" cy="50724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A0CC99-058F-BF48-4F62-69105B1B000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5AC5C8-F5DA-1437-83CF-296F213529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A33A61-424A-1BD6-F77A-C0626C9F1B2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2B7A1-7B6A-6DD7-5C6B-5EDBB4C8B0F0}"/>
              </a:ext>
            </a:extLst>
          </p:cNvPr>
          <p:cNvSpPr/>
          <p:nvPr/>
        </p:nvSpPr>
        <p:spPr>
          <a:xfrm>
            <a:off x="2692064" y="4933363"/>
            <a:ext cx="8886644" cy="139518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1FED5-6999-427D-C810-F3709139844C}"/>
              </a:ext>
            </a:extLst>
          </p:cNvPr>
          <p:cNvSpPr txBox="1"/>
          <p:nvPr/>
        </p:nvSpPr>
        <p:spPr>
          <a:xfrm>
            <a:off x="3386455" y="5339720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[s</a:t>
            </a:r>
            <a:r>
              <a:rPr lang="en-IT" dirty="0"/>
              <a:t>tatus == 200]</a:t>
            </a:r>
          </a:p>
        </p:txBody>
      </p:sp>
      <p:cxnSp>
        <p:nvCxnSpPr>
          <p:cNvPr id="41" name="Google Shape;442;p42">
            <a:extLst>
              <a:ext uri="{FF2B5EF4-FFF2-40B4-BE49-F238E27FC236}">
                <a16:creationId xmlns:a16="http://schemas.microsoft.com/office/drawing/2014/main" id="{9AC95916-0BBE-3FDE-53DF-104D8160DB9A}"/>
              </a:ext>
            </a:extLst>
          </p:cNvPr>
          <p:cNvCxnSpPr/>
          <p:nvPr/>
        </p:nvCxnSpPr>
        <p:spPr>
          <a:xfrm flipH="1">
            <a:off x="3204403" y="4278586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8179BF-8BB5-AA71-965C-42D2723C2F61}"/>
              </a:ext>
            </a:extLst>
          </p:cNvPr>
          <p:cNvSpPr txBox="1"/>
          <p:nvPr/>
        </p:nvSpPr>
        <p:spPr>
          <a:xfrm>
            <a:off x="3469723" y="3667430"/>
            <a:ext cx="167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[db error]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IT" dirty="0">
                <a:latin typeface="Calibri Light" panose="020F0302020204030204" pitchFamily="34" charset="0"/>
                <a:cs typeface="Calibri Light" panose="020F0302020204030204" pitchFamily="34" charset="0"/>
              </a:rPr>
              <a:t>tatus code 500</a:t>
            </a:r>
          </a:p>
        </p:txBody>
      </p:sp>
      <p:cxnSp>
        <p:nvCxnSpPr>
          <p:cNvPr id="43" name="Google Shape;442;p42">
            <a:extLst>
              <a:ext uri="{FF2B5EF4-FFF2-40B4-BE49-F238E27FC236}">
                <a16:creationId xmlns:a16="http://schemas.microsoft.com/office/drawing/2014/main" id="{A7A3F400-78CC-2436-3ED8-0404D0C5A2D0}"/>
              </a:ext>
            </a:extLst>
          </p:cNvPr>
          <p:cNvCxnSpPr/>
          <p:nvPr/>
        </p:nvCxnSpPr>
        <p:spPr>
          <a:xfrm flipH="1">
            <a:off x="3185222" y="4753462"/>
            <a:ext cx="234409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E2F7DE-A78F-D2F3-84D1-701B6F75E8EA}"/>
              </a:ext>
            </a:extLst>
          </p:cNvPr>
          <p:cNvSpPr txBox="1"/>
          <p:nvPr/>
        </p:nvSpPr>
        <p:spPr>
          <a:xfrm>
            <a:off x="3462973" y="4446463"/>
            <a:ext cx="16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S</a:t>
            </a:r>
            <a:r>
              <a:rPr lang="en-IT" dirty="0">
                <a:latin typeface="+mj-lt"/>
              </a:rPr>
              <a:t>tatus code 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CA14A-AD54-649E-9360-C004B57CE3B8}"/>
              </a:ext>
            </a:extLst>
          </p:cNvPr>
          <p:cNvSpPr txBox="1"/>
          <p:nvPr/>
        </p:nvSpPr>
        <p:spPr>
          <a:xfrm>
            <a:off x="9630249" y="5709052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update</a:t>
            </a:r>
          </a:p>
        </p:txBody>
      </p:sp>
      <p:sp>
        <p:nvSpPr>
          <p:cNvPr id="27" name="Google Shape;418;p41">
            <a:extLst>
              <a:ext uri="{FF2B5EF4-FFF2-40B4-BE49-F238E27FC236}">
                <a16:creationId xmlns:a16="http://schemas.microsoft.com/office/drawing/2014/main" id="{B658FE91-C50B-7DF2-CD05-EA9751EC16D9}"/>
              </a:ext>
            </a:extLst>
          </p:cNvPr>
          <p:cNvSpPr/>
          <p:nvPr/>
        </p:nvSpPr>
        <p:spPr>
          <a:xfrm>
            <a:off x="10290678" y="1410301"/>
            <a:ext cx="802610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</a:p>
          <a:p>
            <a:pPr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auctions</a:t>
            </a:r>
          </a:p>
        </p:txBody>
      </p:sp>
      <p:cxnSp>
        <p:nvCxnSpPr>
          <p:cNvPr id="28" name="Google Shape;419;p41">
            <a:extLst>
              <a:ext uri="{FF2B5EF4-FFF2-40B4-BE49-F238E27FC236}">
                <a16:creationId xmlns:a16="http://schemas.microsoft.com/office/drawing/2014/main" id="{A22EDBEC-1A36-53DD-07D3-566D27066ADB}"/>
              </a:ext>
            </a:extLst>
          </p:cNvPr>
          <p:cNvCxnSpPr>
            <a:cxnSpLocks/>
          </p:cNvCxnSpPr>
          <p:nvPr/>
        </p:nvCxnSpPr>
        <p:spPr>
          <a:xfrm flipH="1">
            <a:off x="10589535" y="2035139"/>
            <a:ext cx="85106" cy="457649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29" name="Google Shape;448;p42">
            <a:extLst>
              <a:ext uri="{FF2B5EF4-FFF2-40B4-BE49-F238E27FC236}">
                <a16:creationId xmlns:a16="http://schemas.microsoft.com/office/drawing/2014/main" id="{6B7EE29B-3998-4BE5-82C8-84D6CA3DFA32}"/>
              </a:ext>
            </a:extLst>
          </p:cNvPr>
          <p:cNvCxnSpPr>
            <a:cxnSpLocks/>
          </p:cNvCxnSpPr>
          <p:nvPr/>
        </p:nvCxnSpPr>
        <p:spPr>
          <a:xfrm>
            <a:off x="3221851" y="6151925"/>
            <a:ext cx="728496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417;p41">
            <a:extLst>
              <a:ext uri="{FF2B5EF4-FFF2-40B4-BE49-F238E27FC236}">
                <a16:creationId xmlns:a16="http://schemas.microsoft.com/office/drawing/2014/main" id="{33AA3FA6-FD87-D41A-83A6-408CD9922D77}"/>
              </a:ext>
            </a:extLst>
          </p:cNvPr>
          <p:cNvSpPr/>
          <p:nvPr/>
        </p:nvSpPr>
        <p:spPr>
          <a:xfrm>
            <a:off x="10513321" y="5614240"/>
            <a:ext cx="330200" cy="943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11B22F-C2AC-C418-9190-E2E47EDF7976}"/>
              </a:ext>
            </a:extLst>
          </p:cNvPr>
          <p:cNvSpPr txBox="1"/>
          <p:nvPr/>
        </p:nvSpPr>
        <p:spPr>
          <a:xfrm>
            <a:off x="6089904" y="5909106"/>
            <a:ext cx="57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04394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EFC-E9A1-A162-2D99-8673D66D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Database Design</a:t>
            </a:r>
            <a:endParaRPr lang="en-IT" dirty="0"/>
          </a:p>
        </p:txBody>
      </p:sp>
      <p:pic>
        <p:nvPicPr>
          <p:cNvPr id="9" name="Content Placeholder 8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4AB7450F-37C8-954B-FE93-0B6AC131C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354" y="821471"/>
            <a:ext cx="6750538" cy="5507018"/>
          </a:xfrm>
        </p:spPr>
      </p:pic>
    </p:spTree>
    <p:extLst>
      <p:ext uri="{BB962C8B-B14F-4D97-AF65-F5344CB8AC3E}">
        <p14:creationId xmlns:p14="http://schemas.microsoft.com/office/powerpoint/2010/main" val="390088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CB11-B037-6E83-392C-582D82AA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5" y="-233965"/>
            <a:ext cx="3765331" cy="1325563"/>
          </a:xfrm>
        </p:spPr>
        <p:txBody>
          <a:bodyPr/>
          <a:lstStyle/>
          <a:p>
            <a:r>
              <a:rPr lang="en-IT" dirty="0"/>
              <a:t>Progetto logico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214-886B-B038-020A-472C0822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899" y="164857"/>
            <a:ext cx="4085898" cy="313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CREATE TABLE `bid` (</a:t>
            </a:r>
          </a:p>
          <a:p>
            <a:pPr marL="0" indent="0">
              <a:buNone/>
            </a:pPr>
            <a:r>
              <a:rPr lang="en-GB" sz="1400" dirty="0"/>
              <a:t>  `</a:t>
            </a:r>
            <a:r>
              <a:rPr lang="en-GB" sz="1400" dirty="0" err="1"/>
              <a:t>date_time</a:t>
            </a:r>
            <a:r>
              <a:rPr lang="en-GB" sz="1400" dirty="0"/>
              <a:t>` datetime NOT NULL,</a:t>
            </a:r>
          </a:p>
          <a:p>
            <a:pPr marL="0" indent="0"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None/>
            </a:pPr>
            <a:r>
              <a:rPr lang="en-GB" sz="1400" dirty="0"/>
              <a:t>  `</a:t>
            </a:r>
            <a:r>
              <a:rPr lang="en-GB" sz="1400" dirty="0" err="1"/>
              <a:t>auction_id</a:t>
            </a:r>
            <a:r>
              <a:rPr lang="en-GB" sz="1400" dirty="0"/>
              <a:t>` int NOT NULL,</a:t>
            </a:r>
          </a:p>
          <a:p>
            <a:pPr marL="0" indent="0">
              <a:buNone/>
            </a:pPr>
            <a:r>
              <a:rPr lang="en-GB" sz="1400" dirty="0"/>
              <a:t>  `amount` int NOT NULL,</a:t>
            </a:r>
          </a:p>
          <a:p>
            <a:pPr marL="0" indent="0">
              <a:buNone/>
            </a:pPr>
            <a:r>
              <a:rPr lang="en-GB" sz="1400" dirty="0"/>
              <a:t>PRIMARY KEY (`date_time`,`username`,`</a:t>
            </a:r>
            <a:r>
              <a:rPr lang="en-GB" sz="1400" dirty="0" err="1"/>
              <a:t>auction_id</a:t>
            </a:r>
            <a:r>
              <a:rPr lang="en-GB" sz="1400" dirty="0"/>
              <a:t>`),</a:t>
            </a:r>
          </a:p>
          <a:p>
            <a:pPr marL="0" indent="0">
              <a:buNone/>
            </a:pPr>
            <a:r>
              <a:rPr lang="en-GB" sz="1400" dirty="0"/>
              <a:t>  KEY `</a:t>
            </a:r>
            <a:r>
              <a:rPr lang="en-GB" sz="1400" dirty="0" err="1"/>
              <a:t>auctionId_idx</a:t>
            </a:r>
            <a:r>
              <a:rPr lang="en-GB" sz="1400" dirty="0"/>
              <a:t>` (`</a:t>
            </a:r>
            <a:r>
              <a:rPr lang="en-GB" sz="1400" dirty="0" err="1"/>
              <a:t>auction_id</a:t>
            </a:r>
            <a:r>
              <a:rPr lang="en-GB" sz="1400" dirty="0"/>
              <a:t>`),</a:t>
            </a:r>
          </a:p>
          <a:p>
            <a:pPr marL="0" indent="0">
              <a:buNone/>
            </a:pPr>
            <a:r>
              <a:rPr lang="en-GB" sz="1400" dirty="0"/>
              <a:t>  CONSTRAINT `</a:t>
            </a:r>
            <a:r>
              <a:rPr lang="en-GB" sz="1400" dirty="0" err="1"/>
              <a:t>auctionId</a:t>
            </a:r>
            <a:r>
              <a:rPr lang="en-GB" sz="1400" dirty="0"/>
              <a:t>` FOREIGN KEY (`</a:t>
            </a:r>
            <a:r>
              <a:rPr lang="en-GB" sz="1400" dirty="0" err="1"/>
              <a:t>auction_id</a:t>
            </a:r>
            <a:r>
              <a:rPr lang="en-GB" sz="1400" dirty="0"/>
              <a:t>`) REFERENCES `auction` (`</a:t>
            </a:r>
            <a:r>
              <a:rPr lang="en-GB" sz="1400" dirty="0" err="1"/>
              <a:t>id_code</a:t>
            </a:r>
            <a:r>
              <a:rPr lang="en-GB" sz="1400" dirty="0"/>
              <a:t>`)</a:t>
            </a:r>
          </a:p>
          <a:p>
            <a:pPr marL="0" indent="0"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103003-F645-198E-76CC-CBB73BF177C9}"/>
              </a:ext>
            </a:extLst>
          </p:cNvPr>
          <p:cNvSpPr txBox="1">
            <a:spLocks/>
          </p:cNvSpPr>
          <p:nvPr/>
        </p:nvSpPr>
        <p:spPr>
          <a:xfrm>
            <a:off x="102475" y="922584"/>
            <a:ext cx="4085897" cy="3492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`auction`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id_code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expiry_date_time</a:t>
            </a:r>
            <a:r>
              <a:rPr lang="en-GB" sz="1400" dirty="0"/>
              <a:t>` datetime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minimum_offset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`opened` </a:t>
            </a:r>
            <a:r>
              <a:rPr lang="en-GB" sz="1400" dirty="0" err="1"/>
              <a:t>tinyint</a:t>
            </a:r>
            <a:r>
              <a:rPr lang="en-GB" sz="1400" dirty="0"/>
              <a:t> NOT NULL DEFAULT '0',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`closed` </a:t>
            </a:r>
            <a:r>
              <a:rPr lang="en-GB" sz="1400" dirty="0" err="1"/>
              <a:t>tinyint</a:t>
            </a:r>
            <a:r>
              <a:rPr lang="en-GB" sz="1400" dirty="0"/>
              <a:t> NOT NULL DEFAULT '0',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</a:t>
            </a:r>
            <a:r>
              <a:rPr lang="en-GB" sz="1400" dirty="0" err="1"/>
              <a:t>id_code`,`username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KEY `</a:t>
            </a:r>
            <a:r>
              <a:rPr lang="en-GB" sz="1400" dirty="0" err="1"/>
              <a:t>username_idx</a:t>
            </a:r>
            <a:r>
              <a:rPr lang="en-GB" sz="1400" dirty="0"/>
              <a:t>` (`username`),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`username` FOREIGN KEY (`username`) REFERENCES `user` (`username`) ON UPDATE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AF27B1-B94F-8DBA-61B1-90CB5E984566}"/>
              </a:ext>
            </a:extLst>
          </p:cNvPr>
          <p:cNvSpPr txBox="1">
            <a:spLocks/>
          </p:cNvSpPr>
          <p:nvPr/>
        </p:nvSpPr>
        <p:spPr>
          <a:xfrm>
            <a:off x="8106102" y="164856"/>
            <a:ext cx="4085898" cy="313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`contain`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auction_id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item_id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(`auction_id`,`</a:t>
            </a:r>
            <a:r>
              <a:rPr lang="en-GB" sz="1400" dirty="0" err="1"/>
              <a:t>item_id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KEY `</a:t>
            </a:r>
            <a:r>
              <a:rPr lang="en-GB" sz="1400" dirty="0" err="1"/>
              <a:t>item_id_idx</a:t>
            </a:r>
            <a:r>
              <a:rPr lang="en-GB" sz="1400" dirty="0"/>
              <a:t>` (`</a:t>
            </a:r>
            <a:r>
              <a:rPr lang="en-GB" sz="1400" dirty="0" err="1"/>
              <a:t>item_id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</a:t>
            </a:r>
            <a:r>
              <a:rPr lang="en-GB" sz="1400" dirty="0" err="1"/>
              <a:t>auction_id</a:t>
            </a:r>
            <a:r>
              <a:rPr lang="en-GB" sz="1400" dirty="0"/>
              <a:t>` FOREIGN KEY (`</a:t>
            </a:r>
            <a:r>
              <a:rPr lang="en-GB" sz="1400" dirty="0" err="1"/>
              <a:t>auction_id</a:t>
            </a:r>
            <a:r>
              <a:rPr lang="en-GB" sz="1400" dirty="0"/>
              <a:t>`) REFERENCES `auction` (`</a:t>
            </a:r>
            <a:r>
              <a:rPr lang="en-GB" sz="1400" dirty="0" err="1"/>
              <a:t>id_code</a:t>
            </a:r>
            <a:r>
              <a:rPr lang="en-GB" sz="1400" dirty="0"/>
              <a:t>`) ON UPDATE CASCADE,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</a:t>
            </a:r>
            <a:r>
              <a:rPr lang="en-GB" sz="1400" dirty="0" err="1"/>
              <a:t>item_id</a:t>
            </a:r>
            <a:r>
              <a:rPr lang="en-GB" sz="1400" dirty="0"/>
              <a:t>` FOREIGN KEY (`</a:t>
            </a:r>
            <a:r>
              <a:rPr lang="en-GB" sz="1400" dirty="0" err="1"/>
              <a:t>item_id</a:t>
            </a:r>
            <a:r>
              <a:rPr lang="en-GB" sz="1400" dirty="0"/>
              <a:t>`) REFERENCES `item` (`</a:t>
            </a:r>
            <a:r>
              <a:rPr lang="en-GB" sz="1400" dirty="0" err="1"/>
              <a:t>id_code</a:t>
            </a:r>
            <a:r>
              <a:rPr lang="en-GB" sz="1400" dirty="0"/>
              <a:t>`) ON UPDATE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87F1B6-BB12-285A-8B02-17FAAB6BEB10}"/>
              </a:ext>
            </a:extLst>
          </p:cNvPr>
          <p:cNvSpPr txBox="1">
            <a:spLocks/>
          </p:cNvSpPr>
          <p:nvPr/>
        </p:nvSpPr>
        <p:spPr>
          <a:xfrm>
            <a:off x="4137136" y="3429000"/>
            <a:ext cx="4085897" cy="3492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`item`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id_code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`description` varchar(45) DEFAULT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`image` </a:t>
            </a:r>
            <a:r>
              <a:rPr lang="en-GB" sz="1400" dirty="0" err="1"/>
              <a:t>longblob</a:t>
            </a:r>
            <a:r>
              <a:rPr lang="en-GB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`price`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`availability` </a:t>
            </a:r>
            <a:r>
              <a:rPr lang="en-GB" sz="1400" dirty="0" err="1"/>
              <a:t>tinyint</a:t>
            </a:r>
            <a:r>
              <a:rPr lang="en-GB" sz="1400" dirty="0"/>
              <a:t>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</a:t>
            </a:r>
            <a:r>
              <a:rPr lang="en-GB" sz="1400" dirty="0" err="1"/>
              <a:t>id_code`,`username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KEY `</a:t>
            </a:r>
            <a:r>
              <a:rPr lang="en-GB" sz="1400" dirty="0" err="1"/>
              <a:t>username_idx</a:t>
            </a:r>
            <a:r>
              <a:rPr lang="en-GB" sz="1400" dirty="0"/>
              <a:t>` (`username`),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`username2` FOREIGN KEY (`username`) REFERENCES `user` (`username`) ON UPDATE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9E4E7B-4A4F-65BF-BD7E-7999E340196F}"/>
              </a:ext>
            </a:extLst>
          </p:cNvPr>
          <p:cNvSpPr txBox="1">
            <a:spLocks/>
          </p:cNvSpPr>
          <p:nvPr/>
        </p:nvSpPr>
        <p:spPr>
          <a:xfrm>
            <a:off x="8223033" y="3560817"/>
            <a:ext cx="4085897" cy="2036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`user`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`password`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`address`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(`username`)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40263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A952-B517-03C2-1452-0F1099B6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42" y="97403"/>
            <a:ext cx="10515600" cy="3331597"/>
          </a:xfrm>
        </p:spPr>
        <p:txBody>
          <a:bodyPr>
            <a:noAutofit/>
          </a:bodyPr>
          <a:lstStyle/>
          <a:p>
            <a:r>
              <a:rPr lang="en-IT" sz="1600" dirty="0"/>
              <a:t>Note:</a:t>
            </a:r>
            <a:br>
              <a:rPr lang="en-IT" sz="1600" dirty="0"/>
            </a:br>
            <a:r>
              <a:rPr lang="en-IT" sz="1600" dirty="0"/>
              <a:t>-</a:t>
            </a:r>
            <a:r>
              <a:rPr lang="en-GB" sz="1600" dirty="0"/>
              <a:t>G</a:t>
            </a:r>
            <a:r>
              <a:rPr lang="en-IT" sz="1600" dirty="0"/>
              <a:t>li attributi closed e opened di un’asta vanno così interpretati: </a:t>
            </a:r>
            <a:br>
              <a:rPr lang="en-IT" sz="1600" dirty="0"/>
            </a:br>
            <a:r>
              <a:rPr lang="en-IT" sz="1600" dirty="0"/>
              <a:t>	-C:0 O:0 l’asta è stata creata ma non è stata ancora aperta</a:t>
            </a:r>
            <a:br>
              <a:rPr lang="en-IT" sz="1600" dirty="0"/>
            </a:br>
            <a:r>
              <a:rPr lang="en-IT" sz="1600" dirty="0"/>
              <a:t>	-C:0 O:1 l’asta è stata aperta, ma non è ancora stata chiusa</a:t>
            </a:r>
            <a:br>
              <a:rPr lang="en-IT" sz="1600" dirty="0"/>
            </a:br>
            <a:r>
              <a:rPr lang="en-IT" sz="1600" dirty="0"/>
              <a:t>	-C:1 O:1 l’asta è stata aperta, ed è stata chiusa essendo scadute</a:t>
            </a:r>
            <a:br>
              <a:rPr lang="en-IT" sz="1600" dirty="0"/>
            </a:br>
            <a:r>
              <a:rPr lang="en-IT" sz="1600" dirty="0"/>
              <a:t>-</a:t>
            </a:r>
            <a:r>
              <a:rPr lang="en-GB" sz="1600" dirty="0"/>
              <a:t>Bid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</a:t>
            </a:r>
            <a:r>
              <a:rPr lang="en-GB" sz="1600" dirty="0" err="1"/>
              <a:t>sia</a:t>
            </a:r>
            <a:r>
              <a:rPr lang="en-GB" sz="1600" dirty="0"/>
              <a:t> rispetto ad auction </a:t>
            </a:r>
            <a:r>
              <a:rPr lang="en-GB" sz="1600" dirty="0" err="1"/>
              <a:t>che</a:t>
            </a:r>
            <a:r>
              <a:rPr lang="en-GB" sz="1600" dirty="0"/>
              <a:t> rispetto a user, </a:t>
            </a:r>
            <a:r>
              <a:rPr lang="en-GB" sz="1600" dirty="0" err="1"/>
              <a:t>perché</a:t>
            </a:r>
            <a:r>
              <a:rPr lang="en-GB" sz="1600" dirty="0"/>
              <a:t> non ha senso </a:t>
            </a:r>
            <a:r>
              <a:rPr lang="en-GB" sz="1600" dirty="0" err="1"/>
              <a:t>un’offerta</a:t>
            </a:r>
            <a:r>
              <a:rPr lang="en-GB" sz="1600" dirty="0"/>
              <a:t> </a:t>
            </a:r>
            <a:r>
              <a:rPr lang="en-GB" sz="1600" dirty="0" err="1"/>
              <a:t>fatta</a:t>
            </a:r>
            <a:r>
              <a:rPr lang="en-GB" sz="1600" dirty="0"/>
              <a:t> da uno </a:t>
            </a:r>
            <a:r>
              <a:rPr lang="en-GB" sz="1600" dirty="0" err="1"/>
              <a:t>sconosciuto</a:t>
            </a:r>
            <a:r>
              <a:rPr lang="en-GB" sz="1600" dirty="0"/>
              <a:t> e </a:t>
            </a:r>
            <a:r>
              <a:rPr lang="en-GB" sz="1600" dirty="0" err="1"/>
              <a:t>perché</a:t>
            </a:r>
            <a:r>
              <a:rPr lang="en-GB" sz="1600" dirty="0"/>
              <a:t> non ha senso il </a:t>
            </a:r>
            <a:r>
              <a:rPr lang="en-GB" sz="1600" dirty="0" err="1"/>
              <a:t>concetto</a:t>
            </a:r>
            <a:r>
              <a:rPr lang="en-GB" sz="1600" dirty="0"/>
              <a:t> di </a:t>
            </a:r>
            <a:r>
              <a:rPr lang="en-GB" sz="1600" dirty="0" err="1"/>
              <a:t>offerta</a:t>
            </a:r>
            <a:r>
              <a:rPr lang="en-GB" sz="1600" dirty="0"/>
              <a:t> senza </a:t>
            </a:r>
            <a:r>
              <a:rPr lang="en-GB" sz="1600" dirty="0" err="1"/>
              <a:t>l’asta</a:t>
            </a:r>
            <a:r>
              <a:rPr lang="en-GB" sz="1600" dirty="0"/>
              <a:t> a cui </a:t>
            </a:r>
            <a:r>
              <a:rPr lang="en-GB" sz="1600" dirty="0" err="1"/>
              <a:t>si</a:t>
            </a:r>
            <a:r>
              <a:rPr lang="en-GB" sz="1600" dirty="0"/>
              <a:t> </a:t>
            </a:r>
            <a:r>
              <a:rPr lang="en-GB" sz="1600" dirty="0" err="1"/>
              <a:t>riferisce</a:t>
            </a:r>
            <a:r>
              <a:rPr lang="en-GB" sz="1600" dirty="0"/>
              <a:t>.</a:t>
            </a:r>
            <a:br>
              <a:rPr lang="en-GB" sz="1600" dirty="0"/>
            </a:br>
            <a:r>
              <a:rPr lang="en-GB" sz="1600" dirty="0"/>
              <a:t>-Auction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rispetto a user </a:t>
            </a:r>
            <a:r>
              <a:rPr lang="en-GB" sz="1600" dirty="0" err="1"/>
              <a:t>perché</a:t>
            </a:r>
            <a:r>
              <a:rPr lang="en-GB" sz="1600" dirty="0"/>
              <a:t> le </a:t>
            </a:r>
            <a:r>
              <a:rPr lang="en-GB" sz="1600" dirty="0" err="1"/>
              <a:t>aste</a:t>
            </a:r>
            <a:r>
              <a:rPr lang="en-GB" sz="1600" dirty="0"/>
              <a:t> </a:t>
            </a:r>
            <a:r>
              <a:rPr lang="en-GB" sz="1600" dirty="0" err="1"/>
              <a:t>sono</a:t>
            </a:r>
            <a:r>
              <a:rPr lang="en-GB" sz="1600" dirty="0"/>
              <a:t> sempre create da un </a:t>
            </a:r>
            <a:r>
              <a:rPr lang="en-GB" sz="1600" dirty="0" err="1"/>
              <a:t>utente</a:t>
            </a:r>
            <a:r>
              <a:rPr lang="en-GB" sz="1600" dirty="0"/>
              <a:t>.</a:t>
            </a:r>
            <a:br>
              <a:rPr lang="en-GB" sz="1600" dirty="0"/>
            </a:br>
            <a:r>
              <a:rPr lang="en-GB" sz="1600" dirty="0"/>
              <a:t>-Item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rispetto a user </a:t>
            </a:r>
            <a:r>
              <a:rPr lang="en-GB" sz="1600" dirty="0" err="1"/>
              <a:t>poiché</a:t>
            </a:r>
            <a:r>
              <a:rPr lang="en-GB" sz="1600" dirty="0"/>
              <a:t> </a:t>
            </a:r>
            <a:r>
              <a:rPr lang="en-GB" sz="1600" dirty="0" err="1"/>
              <a:t>questi</a:t>
            </a:r>
            <a:r>
              <a:rPr lang="en-GB" sz="1600" dirty="0"/>
              <a:t> </a:t>
            </a:r>
            <a:r>
              <a:rPr lang="en-GB" sz="1600" dirty="0" err="1"/>
              <a:t>vengono</a:t>
            </a:r>
            <a:r>
              <a:rPr lang="en-GB" sz="1600" dirty="0"/>
              <a:t> </a:t>
            </a:r>
            <a:r>
              <a:rPr lang="en-GB" sz="1600" dirty="0" err="1"/>
              <a:t>messi</a:t>
            </a:r>
            <a:r>
              <a:rPr lang="en-GB" sz="1600" dirty="0"/>
              <a:t> in </a:t>
            </a:r>
            <a:r>
              <a:rPr lang="en-GB" sz="1600" dirty="0" err="1"/>
              <a:t>vendita</a:t>
            </a:r>
            <a:r>
              <a:rPr lang="en-GB" sz="1600" dirty="0"/>
              <a:t> </a:t>
            </a:r>
            <a:r>
              <a:rPr lang="en-GB" sz="1600" dirty="0" err="1"/>
              <a:t>dagli</a:t>
            </a:r>
            <a:r>
              <a:rPr lang="en-GB" sz="1600" dirty="0"/>
              <a:t> </a:t>
            </a:r>
            <a:r>
              <a:rPr lang="en-GB" sz="1600" dirty="0" err="1"/>
              <a:t>utenti</a:t>
            </a:r>
            <a:r>
              <a:rPr lang="en-GB" sz="1600" dirty="0"/>
              <a:t>. Il </a:t>
            </a:r>
            <a:r>
              <a:rPr lang="en-GB" sz="1600" dirty="0" err="1"/>
              <a:t>concetto</a:t>
            </a:r>
            <a:r>
              <a:rPr lang="en-GB" sz="1600" dirty="0"/>
              <a:t> di item non </a:t>
            </a:r>
            <a:r>
              <a:rPr lang="en-GB" sz="1600" dirty="0" err="1"/>
              <a:t>compreso</a:t>
            </a:r>
            <a:r>
              <a:rPr lang="en-GB" sz="1600" dirty="0"/>
              <a:t> in </a:t>
            </a:r>
            <a:r>
              <a:rPr lang="en-GB" sz="1600" dirty="0" err="1"/>
              <a:t>nessuna</a:t>
            </a:r>
            <a:r>
              <a:rPr lang="en-GB" sz="1600" dirty="0"/>
              <a:t> </a:t>
            </a:r>
            <a:r>
              <a:rPr lang="en-GB" sz="1600" dirty="0" err="1"/>
              <a:t>asta</a:t>
            </a:r>
            <a:r>
              <a:rPr lang="en-GB" sz="1600" dirty="0"/>
              <a:t> ha senso, </a:t>
            </a:r>
            <a:r>
              <a:rPr lang="en-GB" sz="1600" dirty="0" err="1"/>
              <a:t>dunque</a:t>
            </a:r>
            <a:r>
              <a:rPr lang="en-GB" sz="1600" dirty="0"/>
              <a:t> item non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rispetto ad auction.</a:t>
            </a:r>
            <a:br>
              <a:rPr lang="en-GB" sz="1600" dirty="0"/>
            </a:br>
            <a:r>
              <a:rPr lang="en-GB" sz="1600" dirty="0"/>
              <a:t>-Nella </a:t>
            </a:r>
            <a:r>
              <a:rPr lang="en-GB" sz="1600" dirty="0" err="1"/>
              <a:t>versione</a:t>
            </a:r>
            <a:r>
              <a:rPr lang="en-GB" sz="1600" dirty="0"/>
              <a:t> RIA un item </a:t>
            </a:r>
            <a:r>
              <a:rPr lang="en-GB" sz="1600" dirty="0" err="1"/>
              <a:t>può</a:t>
            </a:r>
            <a:r>
              <a:rPr lang="en-GB" sz="1600" dirty="0"/>
              <a:t> </a:t>
            </a:r>
            <a:r>
              <a:rPr lang="en-GB" sz="1600" dirty="0" err="1"/>
              <a:t>essere</a:t>
            </a:r>
            <a:r>
              <a:rPr lang="en-GB" sz="1600" dirty="0"/>
              <a:t> </a:t>
            </a:r>
            <a:r>
              <a:rPr lang="en-GB" sz="1600" dirty="0" err="1"/>
              <a:t>selezionato</a:t>
            </a:r>
            <a:r>
              <a:rPr lang="en-GB" sz="1600" dirty="0"/>
              <a:t> per </a:t>
            </a:r>
            <a:r>
              <a:rPr lang="en-GB" sz="1600" dirty="0" err="1"/>
              <a:t>un’asta</a:t>
            </a:r>
            <a:r>
              <a:rPr lang="en-GB" sz="1600" dirty="0"/>
              <a:t> e </a:t>
            </a:r>
            <a:r>
              <a:rPr lang="en-GB" sz="1600" dirty="0" err="1"/>
              <a:t>deselezionato</a:t>
            </a:r>
            <a:r>
              <a:rPr lang="en-GB" sz="1600" dirty="0"/>
              <a:t> in un secondo </a:t>
            </a:r>
            <a:r>
              <a:rPr lang="en-GB" sz="1600" dirty="0" err="1"/>
              <a:t>momento</a:t>
            </a:r>
            <a:r>
              <a:rPr lang="en-GB" sz="1600" dirty="0"/>
              <a:t>, </a:t>
            </a:r>
            <a:r>
              <a:rPr lang="en-GB" sz="1600" dirty="0" err="1"/>
              <a:t>cosa</a:t>
            </a:r>
            <a:r>
              <a:rPr lang="en-GB" sz="1600" dirty="0"/>
              <a:t> </a:t>
            </a:r>
            <a:r>
              <a:rPr lang="en-GB" sz="1600" dirty="0" err="1"/>
              <a:t>che</a:t>
            </a:r>
            <a:r>
              <a:rPr lang="en-GB" sz="1600" dirty="0"/>
              <a:t> non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possinile</a:t>
            </a:r>
            <a:r>
              <a:rPr lang="en-GB" sz="1600" dirty="0"/>
              <a:t> </a:t>
            </a:r>
            <a:r>
              <a:rPr lang="en-GB" sz="1600" dirty="0" err="1"/>
              <a:t>nella</a:t>
            </a:r>
            <a:r>
              <a:rPr lang="en-GB" sz="1600" dirty="0"/>
              <a:t> </a:t>
            </a:r>
            <a:r>
              <a:rPr lang="en-GB" sz="1600" dirty="0" err="1"/>
              <a:t>verione</a:t>
            </a:r>
            <a:r>
              <a:rPr lang="en-GB" sz="1600" dirty="0"/>
              <a:t> pure HTML.</a:t>
            </a:r>
            <a:br>
              <a:rPr lang="en-IT" sz="1600" dirty="0"/>
            </a:br>
            <a:endParaRPr lang="en-IT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5E658-FC94-381E-537A-D2B5DEF519F9}"/>
              </a:ext>
            </a:extLst>
          </p:cNvPr>
          <p:cNvSpPr txBox="1"/>
          <p:nvPr/>
        </p:nvSpPr>
        <p:spPr>
          <a:xfrm>
            <a:off x="353901" y="3257333"/>
            <a:ext cx="10544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+mj-lt"/>
              </a:rPr>
              <a:t>Triggers:</a:t>
            </a:r>
          </a:p>
          <a:p>
            <a:endParaRPr lang="en-IT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-CREATE DEFINER=`</a:t>
            </a:r>
            <a:r>
              <a:rPr lang="en-GB" sz="1600" dirty="0" err="1">
                <a:latin typeface="+mj-lt"/>
              </a:rPr>
              <a:t>root`@`localhost</a:t>
            </a:r>
            <a:r>
              <a:rPr lang="en-GB" sz="1600" dirty="0">
                <a:latin typeface="+mj-lt"/>
              </a:rPr>
              <a:t>` TRIGGER `</a:t>
            </a:r>
            <a:r>
              <a:rPr lang="en-GB" sz="1600" dirty="0" err="1">
                <a:latin typeface="+mj-lt"/>
              </a:rPr>
              <a:t>check_boolean_values</a:t>
            </a:r>
            <a:r>
              <a:rPr lang="en-GB" sz="1600" dirty="0">
                <a:latin typeface="+mj-lt"/>
              </a:rPr>
              <a:t>` BEFORE UPDATE ON `auction` FOR EACH ROW BEGIN</a:t>
            </a:r>
          </a:p>
          <a:p>
            <a:r>
              <a:rPr lang="en-GB" sz="1600" dirty="0">
                <a:latin typeface="+mj-lt"/>
              </a:rPr>
              <a:t>    IF </a:t>
            </a:r>
            <a:r>
              <a:rPr lang="en-GB" sz="1600" dirty="0" err="1">
                <a:latin typeface="+mj-lt"/>
              </a:rPr>
              <a:t>NEW.opened</a:t>
            </a:r>
            <a:r>
              <a:rPr lang="en-GB" sz="1600" dirty="0">
                <a:latin typeface="+mj-lt"/>
              </a:rPr>
              <a:t> = 0 AND </a:t>
            </a:r>
            <a:r>
              <a:rPr lang="en-GB" sz="1600" dirty="0" err="1">
                <a:latin typeface="+mj-lt"/>
              </a:rPr>
              <a:t>NEW.closed</a:t>
            </a:r>
            <a:r>
              <a:rPr lang="en-GB" sz="1600" dirty="0">
                <a:latin typeface="+mj-lt"/>
              </a:rPr>
              <a:t> = 1 THEN</a:t>
            </a:r>
          </a:p>
          <a:p>
            <a:r>
              <a:rPr lang="en-GB" sz="1600" dirty="0">
                <a:latin typeface="+mj-lt"/>
              </a:rPr>
              <a:t>        SIGNAL SQLSTATE '45000' SET MESSAGE_TEXT = 'Assertion failed: closed cannot be 0 if opened is 1';</a:t>
            </a:r>
          </a:p>
          <a:p>
            <a:r>
              <a:rPr lang="en-GB" sz="1600" dirty="0">
                <a:latin typeface="+mj-lt"/>
              </a:rPr>
              <a:t>    END IF;</a:t>
            </a:r>
          </a:p>
          <a:p>
            <a:r>
              <a:rPr lang="en-GB" sz="1600" dirty="0">
                <a:latin typeface="+mj-lt"/>
              </a:rPr>
              <a:t>END</a:t>
            </a:r>
          </a:p>
          <a:p>
            <a:endParaRPr lang="en-GB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-CREATE DEFINER=`</a:t>
            </a:r>
            <a:r>
              <a:rPr lang="en-GB" sz="1600" dirty="0" err="1">
                <a:latin typeface="+mj-lt"/>
              </a:rPr>
              <a:t>root`@`localhost</a:t>
            </a:r>
            <a:r>
              <a:rPr lang="en-GB" sz="1600" dirty="0">
                <a:latin typeface="+mj-lt"/>
              </a:rPr>
              <a:t>` TRIGGER `</a:t>
            </a:r>
            <a:r>
              <a:rPr lang="en-GB" sz="1600" dirty="0" err="1">
                <a:latin typeface="+mj-lt"/>
              </a:rPr>
              <a:t>check_boolean_values</a:t>
            </a:r>
            <a:r>
              <a:rPr lang="en-GB" sz="1600" dirty="0">
                <a:latin typeface="+mj-lt"/>
              </a:rPr>
              <a:t>` BEFORE UPDATE ON `auction` FOR EACH ROW BEGIN</a:t>
            </a:r>
          </a:p>
          <a:p>
            <a:r>
              <a:rPr lang="en-GB" sz="1600" dirty="0">
                <a:latin typeface="+mj-lt"/>
              </a:rPr>
              <a:t>    IF </a:t>
            </a:r>
            <a:r>
              <a:rPr lang="en-GB" sz="1600" dirty="0" err="1">
                <a:latin typeface="+mj-lt"/>
              </a:rPr>
              <a:t>NEW.opened</a:t>
            </a:r>
            <a:r>
              <a:rPr lang="en-GB" sz="1600" dirty="0">
                <a:latin typeface="+mj-lt"/>
              </a:rPr>
              <a:t> = 0 AND </a:t>
            </a:r>
            <a:r>
              <a:rPr lang="en-GB" sz="1600" dirty="0" err="1">
                <a:latin typeface="+mj-lt"/>
              </a:rPr>
              <a:t>NEW.closed</a:t>
            </a:r>
            <a:r>
              <a:rPr lang="en-GB" sz="1600" dirty="0">
                <a:latin typeface="+mj-lt"/>
              </a:rPr>
              <a:t> = 1 THEN</a:t>
            </a:r>
          </a:p>
          <a:p>
            <a:r>
              <a:rPr lang="en-GB" sz="1600" dirty="0">
                <a:latin typeface="+mj-lt"/>
              </a:rPr>
              <a:t>        SIGNAL SQLSTATE '45000' SET MESSAGE_TEXT = 'Assertion failed: closed cannot be 0 if opened is 1';</a:t>
            </a:r>
          </a:p>
          <a:p>
            <a:r>
              <a:rPr lang="en-GB" sz="1600" dirty="0">
                <a:latin typeface="+mj-lt"/>
              </a:rPr>
              <a:t>    END IF;</a:t>
            </a:r>
          </a:p>
          <a:p>
            <a:r>
              <a:rPr lang="en-GB" sz="1600" dirty="0">
                <a:latin typeface="+mj-lt"/>
              </a:rPr>
              <a:t>END</a:t>
            </a:r>
          </a:p>
          <a:p>
            <a:endParaRPr lang="en-GB" sz="1600" dirty="0">
              <a:latin typeface="+mj-lt"/>
            </a:endParaRPr>
          </a:p>
          <a:p>
            <a:endParaRPr lang="en-IT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3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44DC-4826-375F-B39A-37ECD3CE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Application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E507-F886-D5E3-F592-E01F875D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Un’applicazione web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consente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gestione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online.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utenti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accedono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tramite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login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possono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acquistare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HOME 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due link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VENDO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VENDO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create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e non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ancora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da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lui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create e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due form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nuovo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nuova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Il primo form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inserisce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nuovi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database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il secondo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l'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disponibili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database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dà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possibilità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selezionarne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di uno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immagine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comprende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uno 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messi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vendita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dell’insieme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ogni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(espresso come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euro)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es. 19-04-2021 alle 24:00).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ottenuto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come somma del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stesso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può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incluso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diverse. Una volta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disponibile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l’inserimento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ulteriori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tempo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del login e la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DETTAGLIO 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la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Un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bottone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CHIUDI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permette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giunta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ignori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ma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non ci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occupi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automatica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dopo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).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dell’aggiudicatario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l’indirizzo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fisso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spedizione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form di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ricerca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Quando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l’acquirente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invia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aggiornata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aperte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(la cui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dell’invio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per cui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modo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base al tempo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pervenute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un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campo di input per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inserire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la propria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superiore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corrente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importo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Dopo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invio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aggiornate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aggiudicate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finale. </a:t>
            </a:r>
          </a:p>
          <a:p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Pages (views)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view components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event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actions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sz="3400" dirty="0">
              <a:solidFill>
                <a:srgbClr val="20A603"/>
              </a:solidFill>
              <a:effectLst/>
              <a:latin typeface="Helvetica Neue" panose="02000503000000020004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4307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0C2-4256-FFB6-7772-00C65DD2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Completamento delle specifiche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A464-AACB-2AF8-FD61-3B0DDA9B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sz="1400" dirty="0">
                <a:latin typeface="+mj-lt"/>
              </a:rPr>
              <a:t>La pagina ACQUISTO presenta 4 </a:t>
            </a:r>
            <a:r>
              <a:rPr lang="en-IT" sz="1400" dirty="0">
                <a:solidFill>
                  <a:srgbClr val="92D050"/>
                </a:solidFill>
                <a:latin typeface="+mj-lt"/>
              </a:rPr>
              <a:t>form</a:t>
            </a:r>
            <a:r>
              <a:rPr lang="en-IT" sz="1400" dirty="0">
                <a:latin typeface="+mj-lt"/>
              </a:rPr>
              <a:t> anzichè 2, uno per creare un articolo, uno per  creare un’asta, uno per unire gli articoli alle aste e un’ultimo per aprire un’asta creata.</a:t>
            </a:r>
          </a:p>
          <a:p>
            <a:r>
              <a:rPr lang="en-IT" sz="1400" dirty="0">
                <a:latin typeface="+mj-lt"/>
              </a:rPr>
              <a:t>Sempre nella pagina ACQUISTO sono presenti 3 </a:t>
            </a:r>
            <a:r>
              <a:rPr lang="en-IT" sz="1400" dirty="0">
                <a:solidFill>
                  <a:srgbClr val="92D050"/>
                </a:solidFill>
                <a:latin typeface="+mj-lt"/>
              </a:rPr>
              <a:t>liste</a:t>
            </a:r>
            <a:r>
              <a:rPr lang="en-IT" sz="1400" dirty="0">
                <a:latin typeface="+mj-lt"/>
              </a:rPr>
              <a:t>, una contenente le aste aperte, una contenente le aste aperte e non scadute e un’ultima contenente le aste scadute che sono chiudibili.</a:t>
            </a:r>
          </a:p>
          <a:p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Esiste una pagina di registrazione,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EE220C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REGISTRATION PAGE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, che viene raggiunta tramite un link presente nella pagina di login,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EE220C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, che permette di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9452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creare un account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76BA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fornendo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username, indirizzo e password tramite una </a:t>
            </a:r>
            <a:r>
              <a:rPr lang="it-IT" sz="1400" u="none" strike="noStrike" kern="0" spc="0" dirty="0" err="1">
                <a:ln>
                  <a:noFill/>
                </a:ln>
                <a:solidFill>
                  <a:srgbClr val="1DB1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form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. Una volta aver creato l’account, si viene reindirizzato alla pagina di login per autenticarsi.</a:t>
            </a:r>
          </a:p>
          <a:p>
            <a:r>
              <a:rPr lang="it-IT" sz="1400" kern="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L’applicazione Web si apre direttamente sulla </a:t>
            </a:r>
            <a:r>
              <a:rPr lang="it-IT" sz="1400" kern="0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pagina di Login</a:t>
            </a:r>
          </a:p>
          <a:p>
            <a:r>
              <a:rPr lang="it-IT" sz="1400" kern="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Nella versione RIA si troverà tutto in una pagina ad eccezione della pagina di Login e di Registrazione</a:t>
            </a:r>
          </a:p>
          <a:p>
            <a:endParaRPr lang="it-IT" sz="1400" kern="0" dirty="0">
              <a:solidFill>
                <a:srgbClr val="FF0000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T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2867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3C9A8066-DEAF-C8B9-4F50-4CB3ED59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5" y="66964"/>
            <a:ext cx="6791036" cy="679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79568-CAA6-0F6D-FDBB-F98B75D48538}"/>
              </a:ext>
            </a:extLst>
          </p:cNvPr>
          <p:cNvSpPr txBox="1"/>
          <p:nvPr/>
        </p:nvSpPr>
        <p:spPr>
          <a:xfrm>
            <a:off x="9411855" y="1145309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Event and view Dinamics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845F46-6CE8-55E1-C9CC-07C91D9F1331}"/>
              </a:ext>
            </a:extLst>
          </p:cNvPr>
          <p:cNvSpPr/>
          <p:nvPr/>
        </p:nvSpPr>
        <p:spPr>
          <a:xfrm>
            <a:off x="3806042" y="2979793"/>
            <a:ext cx="607468" cy="332509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11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6BDF30-42E0-4ECD-D4CA-DECA522F86D0}"/>
              </a:ext>
            </a:extLst>
          </p:cNvPr>
          <p:cNvSpPr/>
          <p:nvPr/>
        </p:nvSpPr>
        <p:spPr>
          <a:xfrm>
            <a:off x="4742251" y="2960609"/>
            <a:ext cx="649032" cy="351693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2ECE2-D613-F3A6-713B-434B57A9B08A}"/>
              </a:ext>
            </a:extLst>
          </p:cNvPr>
          <p:cNvSpPr txBox="1"/>
          <p:nvPr/>
        </p:nvSpPr>
        <p:spPr>
          <a:xfrm>
            <a:off x="3806042" y="2921011"/>
            <a:ext cx="879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 dirty="0"/>
              <a:t>pending auctions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2FE8A-D14D-CABC-D297-0369A77C5E58}"/>
              </a:ext>
            </a:extLst>
          </p:cNvPr>
          <p:cNvSpPr txBox="1"/>
          <p:nvPr/>
        </p:nvSpPr>
        <p:spPr>
          <a:xfrm>
            <a:off x="4624662" y="3030631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</a:t>
            </a:r>
            <a:r>
              <a:rPr lang="en-IT" sz="900" dirty="0"/>
              <a:t>losed auctions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8917B9-6BF7-3E0C-A0BC-FDDD13C540BC}"/>
              </a:ext>
            </a:extLst>
          </p:cNvPr>
          <p:cNvSpPr/>
          <p:nvPr/>
        </p:nvSpPr>
        <p:spPr>
          <a:xfrm>
            <a:off x="3930678" y="5347930"/>
            <a:ext cx="630294" cy="401859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BD65-86BF-B0DE-17E2-13F6A09CED05}"/>
              </a:ext>
            </a:extLst>
          </p:cNvPr>
          <p:cNvSpPr txBox="1"/>
          <p:nvPr/>
        </p:nvSpPr>
        <p:spPr>
          <a:xfrm>
            <a:off x="3923461" y="5433443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</a:t>
            </a:r>
            <a:r>
              <a:rPr lang="en-IT" sz="900" dirty="0"/>
              <a:t>ids table</a:t>
            </a:r>
          </a:p>
        </p:txBody>
      </p:sp>
    </p:spTree>
    <p:extLst>
      <p:ext uri="{BB962C8B-B14F-4D97-AF65-F5344CB8AC3E}">
        <p14:creationId xmlns:p14="http://schemas.microsoft.com/office/powerpoint/2010/main" val="93156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0606257" y="127000"/>
            <a:ext cx="1585743" cy="4170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018" tIns="49495" rIns="99018" bIns="49495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 login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4635341" y="631746"/>
            <a:ext cx="844062" cy="6111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8" tIns="49495" rIns="99018" bIns="49495" anchor="ctr" anchorCtr="0">
            <a:noAutofit/>
          </a:bodyPr>
          <a:lstStyle/>
          <a:p>
            <a:pPr algn="ctr"/>
            <a:r>
              <a:rPr lang="es-419" sz="110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66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stCxn id="310" idx="2"/>
          </p:cNvCxnSpPr>
          <p:nvPr/>
        </p:nvCxnSpPr>
        <p:spPr>
          <a:xfrm>
            <a:off x="5057372" y="1242937"/>
            <a:ext cx="22826" cy="40889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>
            <a:off x="2863219" y="2475357"/>
            <a:ext cx="3104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3689003" y="2162540"/>
            <a:ext cx="1129044" cy="8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8" tIns="49495" rIns="99018" bIns="49495" anchor="t" anchorCtr="0">
            <a:noAutofit/>
          </a:bodyPr>
          <a:lstStyle/>
          <a:p>
            <a:r>
              <a:rPr lang="es-419" sz="110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108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10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/Login</a:t>
            </a:r>
          </a:p>
        </p:txBody>
      </p:sp>
      <p:sp>
        <p:nvSpPr>
          <p:cNvPr id="314" name="Google Shape;314;p38"/>
          <p:cNvSpPr/>
          <p:nvPr/>
        </p:nvSpPr>
        <p:spPr>
          <a:xfrm>
            <a:off x="4914909" y="2351946"/>
            <a:ext cx="342739" cy="24739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8" tIns="49495" rIns="99018" bIns="49495" anchor="ctr" anchorCtr="0">
            <a:noAutofit/>
          </a:bodyPr>
          <a:lstStyle/>
          <a:p>
            <a:pPr algn="ctr"/>
            <a:endParaRPr sz="18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6137263" y="650215"/>
            <a:ext cx="818866" cy="5765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8" tIns="49495" rIns="99018" bIns="49495" anchor="ctr" anchorCtr="0">
            <a:noAutofit/>
          </a:bodyPr>
          <a:lstStyle/>
          <a:p>
            <a:pPr algn="ctr"/>
            <a:r>
              <a:rPr lang="es-419" sz="129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  <a:p>
            <a:pPr algn="ctr"/>
            <a:r>
              <a:rPr lang="es-419" sz="129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29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stCxn id="315" idx="2"/>
          </p:cNvCxnSpPr>
          <p:nvPr/>
        </p:nvCxnSpPr>
        <p:spPr>
          <a:xfrm flipH="1">
            <a:off x="6504954" y="1226729"/>
            <a:ext cx="41743" cy="411311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>
            <a:cxnSpLocks/>
          </p:cNvCxnSpPr>
          <p:nvPr/>
        </p:nvCxnSpPr>
        <p:spPr>
          <a:xfrm flipH="1">
            <a:off x="1671202" y="4935957"/>
            <a:ext cx="322722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9133402" y="4265145"/>
            <a:ext cx="915600" cy="28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8" tIns="49495" rIns="99018" bIns="49495" anchor="t" anchorCtr="0">
            <a:noAutofit/>
          </a:bodyPr>
          <a:lstStyle/>
          <a:p>
            <a:endParaRPr sz="129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396671" y="2459785"/>
            <a:ext cx="304800" cy="1111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8" tIns="49495" rIns="99018" bIns="49495" anchor="ctr" anchorCtr="0">
            <a:noAutofit/>
          </a:bodyPr>
          <a:lstStyle/>
          <a:p>
            <a:pPr algn="ctr"/>
            <a:endParaRPr sz="18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>
            <a:off x="5281530" y="2621796"/>
            <a:ext cx="10846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5196037" y="2076963"/>
            <a:ext cx="1255685" cy="54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8" tIns="49495" rIns="99018" bIns="49495" anchor="t" anchorCtr="0">
            <a:noAutofit/>
          </a:bodyPr>
          <a:lstStyle/>
          <a:p>
            <a:r>
              <a:rPr lang="es-419" sz="110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29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481267" y="1239938"/>
            <a:ext cx="0" cy="408564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770202" y="1319467"/>
            <a:ext cx="578313" cy="41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8" tIns="49495" rIns="99018" bIns="49495" anchor="t" anchorCtr="0">
            <a:noAutofit/>
          </a:bodyPr>
          <a:lstStyle/>
          <a:p>
            <a:r>
              <a:rPr lang="it-IT" sz="1292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66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012959" y="625456"/>
            <a:ext cx="1065953" cy="60127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8" tIns="49495" rIns="99018" bIns="49495" anchor="ctr" anchorCtr="0">
            <a:noAutofit/>
          </a:bodyPr>
          <a:lstStyle/>
          <a:p>
            <a:pPr algn="ctr"/>
            <a:r>
              <a:rPr lang="es-419" sz="110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Login.html + login.js</a:t>
            </a:r>
            <a:endParaRPr sz="1108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1323369" y="1447882"/>
            <a:ext cx="315799" cy="43623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8" tIns="49495" rIns="99018" bIns="49495" anchor="ctr" anchorCtr="0">
            <a:noAutofit/>
          </a:bodyPr>
          <a:lstStyle/>
          <a:p>
            <a:pPr algn="ctr"/>
            <a:endParaRPr sz="19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2958" y="1630994"/>
            <a:ext cx="3104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6" name="Google Shape;294;p37"/>
          <p:cNvSpPr txBox="1"/>
          <p:nvPr/>
        </p:nvSpPr>
        <p:spPr>
          <a:xfrm>
            <a:off x="1863725" y="1328126"/>
            <a:ext cx="1727149" cy="41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8" tIns="49495" rIns="99018" bIns="49495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handler for login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317;p38"/>
          <p:cNvCxnSpPr>
            <a:cxnSpLocks/>
          </p:cNvCxnSpPr>
          <p:nvPr/>
        </p:nvCxnSpPr>
        <p:spPr>
          <a:xfrm>
            <a:off x="3579504" y="2459785"/>
            <a:ext cx="13039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4" name="Google Shape;318;p38"/>
          <p:cNvSpPr txBox="1"/>
          <p:nvPr/>
        </p:nvSpPr>
        <p:spPr>
          <a:xfrm>
            <a:off x="3604387" y="4489874"/>
            <a:ext cx="1177508" cy="28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8" tIns="49495" rIns="99018" bIns="49495" anchor="t" anchorCtr="0">
            <a:noAutofit/>
          </a:bodyPr>
          <a:lstStyle/>
          <a:p>
            <a:r>
              <a:rPr lang="es-419" sz="129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null]</a:t>
            </a:r>
          </a:p>
          <a:p>
            <a:r>
              <a:rPr lang="es-419" sz="129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setStatus(200)</a:t>
            </a:r>
            <a:endParaRPr sz="129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6605" y="1755253"/>
            <a:ext cx="658868" cy="354845"/>
            <a:chOff x="998604" y="2502186"/>
            <a:chExt cx="737444" cy="354845"/>
          </a:xfrm>
        </p:grpSpPr>
        <p:cxnSp>
          <p:nvCxnSpPr>
            <p:cNvPr id="57" name="Google Shape;275;p37"/>
            <p:cNvCxnSpPr/>
            <p:nvPr/>
          </p:nvCxnSpPr>
          <p:spPr>
            <a:xfrm flipH="1">
              <a:off x="998604" y="2844519"/>
              <a:ext cx="72701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" name="Straight Connector 2"/>
            <p:cNvCxnSpPr/>
            <p:nvPr/>
          </p:nvCxnSpPr>
          <p:spPr>
            <a:xfrm flipV="1">
              <a:off x="1736048" y="2502186"/>
              <a:ext cx="0" cy="35484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76" name="Google Shape;275;p37"/>
            <p:cNvCxnSpPr/>
            <p:nvPr/>
          </p:nvCxnSpPr>
          <p:spPr>
            <a:xfrm flipH="1">
              <a:off x="998604" y="2514600"/>
              <a:ext cx="72701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D8B6CF-7543-6DEF-8AE0-E5C019A93373}"/>
              </a:ext>
            </a:extLst>
          </p:cNvPr>
          <p:cNvSpPr txBox="1"/>
          <p:nvPr/>
        </p:nvSpPr>
        <p:spPr>
          <a:xfrm>
            <a:off x="2550473" y="2051799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IT" sz="1200" dirty="0"/>
              <a:t>ubmit</a:t>
            </a:r>
          </a:p>
        </p:txBody>
      </p:sp>
      <p:sp>
        <p:nvSpPr>
          <p:cNvPr id="8" name="Google Shape;290;p37">
            <a:extLst>
              <a:ext uri="{FF2B5EF4-FFF2-40B4-BE49-F238E27FC236}">
                <a16:creationId xmlns:a16="http://schemas.microsoft.com/office/drawing/2014/main" id="{D5682384-34DA-E2ED-4125-D66BF5AE5347}"/>
              </a:ext>
            </a:extLst>
          </p:cNvPr>
          <p:cNvSpPr/>
          <p:nvPr/>
        </p:nvSpPr>
        <p:spPr>
          <a:xfrm>
            <a:off x="3074022" y="631747"/>
            <a:ext cx="755877" cy="60127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8" tIns="49495" rIns="99018" bIns="49495" anchor="ctr" anchorCtr="0">
            <a:noAutofit/>
          </a:bodyPr>
          <a:lstStyle/>
          <a:p>
            <a:pPr algn="ctr"/>
            <a:r>
              <a:rPr lang="es-419" sz="110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endParaRPr sz="1108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5067FD-D10E-9975-DD6D-349F9E97E710}"/>
              </a:ext>
            </a:extLst>
          </p:cNvPr>
          <p:cNvCxnSpPr/>
          <p:nvPr/>
        </p:nvCxnSpPr>
        <p:spPr>
          <a:xfrm>
            <a:off x="3454593" y="1246230"/>
            <a:ext cx="0" cy="408564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" name="Google Shape;292;p37">
            <a:extLst>
              <a:ext uri="{FF2B5EF4-FFF2-40B4-BE49-F238E27FC236}">
                <a16:creationId xmlns:a16="http://schemas.microsoft.com/office/drawing/2014/main" id="{C1209C05-6E16-B3F0-64FC-B210FFE150ED}"/>
              </a:ext>
            </a:extLst>
          </p:cNvPr>
          <p:cNvSpPr/>
          <p:nvPr/>
        </p:nvSpPr>
        <p:spPr>
          <a:xfrm>
            <a:off x="3205919" y="2070372"/>
            <a:ext cx="319444" cy="6592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8" tIns="49495" rIns="99018" bIns="49495" anchor="ctr" anchorCtr="0">
            <a:noAutofit/>
          </a:bodyPr>
          <a:lstStyle/>
          <a:p>
            <a:pPr algn="ctr"/>
            <a:endParaRPr sz="19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17;p38">
            <a:extLst>
              <a:ext uri="{FF2B5EF4-FFF2-40B4-BE49-F238E27FC236}">
                <a16:creationId xmlns:a16="http://schemas.microsoft.com/office/drawing/2014/main" id="{088119C3-F22E-A4BC-0082-500B0297D1D3}"/>
              </a:ext>
            </a:extLst>
          </p:cNvPr>
          <p:cNvCxnSpPr>
            <a:cxnSpLocks/>
          </p:cNvCxnSpPr>
          <p:nvPr/>
        </p:nvCxnSpPr>
        <p:spPr>
          <a:xfrm flipH="1">
            <a:off x="5378231" y="3022408"/>
            <a:ext cx="94524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0D139B-03ED-31AE-E4E3-60EEC385B70D}"/>
              </a:ext>
            </a:extLst>
          </p:cNvPr>
          <p:cNvSpPr txBox="1"/>
          <p:nvPr/>
        </p:nvSpPr>
        <p:spPr>
          <a:xfrm>
            <a:off x="5274894" y="267940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[user ||null]</a:t>
            </a:r>
          </a:p>
        </p:txBody>
      </p:sp>
      <p:sp>
        <p:nvSpPr>
          <p:cNvPr id="22" name="Google Shape;285;p37">
            <a:extLst>
              <a:ext uri="{FF2B5EF4-FFF2-40B4-BE49-F238E27FC236}">
                <a16:creationId xmlns:a16="http://schemas.microsoft.com/office/drawing/2014/main" id="{63680FC5-CCD4-7324-2831-5EF283074419}"/>
              </a:ext>
            </a:extLst>
          </p:cNvPr>
          <p:cNvSpPr/>
          <p:nvPr/>
        </p:nvSpPr>
        <p:spPr>
          <a:xfrm>
            <a:off x="7366084" y="611451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86;p37">
            <a:extLst>
              <a:ext uri="{FF2B5EF4-FFF2-40B4-BE49-F238E27FC236}">
                <a16:creationId xmlns:a16="http://schemas.microsoft.com/office/drawing/2014/main" id="{E440FF43-7949-DFE3-4ADA-ACF8ECE0BE94}"/>
              </a:ext>
            </a:extLst>
          </p:cNvPr>
          <p:cNvCxnSpPr>
            <a:stCxn id="22" idx="2"/>
          </p:cNvCxnSpPr>
          <p:nvPr/>
        </p:nvCxnSpPr>
        <p:spPr>
          <a:xfrm>
            <a:off x="7772984" y="992651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87;p37">
            <a:extLst>
              <a:ext uri="{FF2B5EF4-FFF2-40B4-BE49-F238E27FC236}">
                <a16:creationId xmlns:a16="http://schemas.microsoft.com/office/drawing/2014/main" id="{4655C0FD-56C7-633D-5CB7-2A647BD6C62E}"/>
              </a:ext>
            </a:extLst>
          </p:cNvPr>
          <p:cNvSpPr/>
          <p:nvPr/>
        </p:nvSpPr>
        <p:spPr>
          <a:xfrm>
            <a:off x="7616533" y="4734442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95;p37">
            <a:extLst>
              <a:ext uri="{FF2B5EF4-FFF2-40B4-BE49-F238E27FC236}">
                <a16:creationId xmlns:a16="http://schemas.microsoft.com/office/drawing/2014/main" id="{DB19F093-5293-44BC-810B-1B457807A2B8}"/>
              </a:ext>
            </a:extLst>
          </p:cNvPr>
          <p:cNvCxnSpPr/>
          <p:nvPr/>
        </p:nvCxnSpPr>
        <p:spPr>
          <a:xfrm flipH="1">
            <a:off x="10068336" y="1005352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6" name="Google Shape;296;p37">
            <a:extLst>
              <a:ext uri="{FF2B5EF4-FFF2-40B4-BE49-F238E27FC236}">
                <a16:creationId xmlns:a16="http://schemas.microsoft.com/office/drawing/2014/main" id="{EF13283F-7862-5369-F27D-6F20290D7A4C}"/>
              </a:ext>
            </a:extLst>
          </p:cNvPr>
          <p:cNvSpPr/>
          <p:nvPr/>
        </p:nvSpPr>
        <p:spPr>
          <a:xfrm>
            <a:off x="9918529" y="4734442"/>
            <a:ext cx="337120" cy="10758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02;p37">
            <a:extLst>
              <a:ext uri="{FF2B5EF4-FFF2-40B4-BE49-F238E27FC236}">
                <a16:creationId xmlns:a16="http://schemas.microsoft.com/office/drawing/2014/main" id="{F81CA34D-3878-7DFF-9451-ECFA290CD419}"/>
              </a:ext>
            </a:extLst>
          </p:cNvPr>
          <p:cNvSpPr/>
          <p:nvPr/>
        </p:nvSpPr>
        <p:spPr>
          <a:xfrm>
            <a:off x="9652640" y="617451"/>
            <a:ext cx="808868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95;p37">
            <a:extLst>
              <a:ext uri="{FF2B5EF4-FFF2-40B4-BE49-F238E27FC236}">
                <a16:creationId xmlns:a16="http://schemas.microsoft.com/office/drawing/2014/main" id="{59BB4014-57E6-80D2-D6C5-1DA795D65A7B}"/>
              </a:ext>
            </a:extLst>
          </p:cNvPr>
          <p:cNvCxnSpPr/>
          <p:nvPr/>
        </p:nvCxnSpPr>
        <p:spPr>
          <a:xfrm>
            <a:off x="8956537" y="1103160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296;p37">
            <a:extLst>
              <a:ext uri="{FF2B5EF4-FFF2-40B4-BE49-F238E27FC236}">
                <a16:creationId xmlns:a16="http://schemas.microsoft.com/office/drawing/2014/main" id="{CFFEDB43-13CA-D313-8226-E37F958781A8}"/>
              </a:ext>
            </a:extLst>
          </p:cNvPr>
          <p:cNvSpPr/>
          <p:nvPr/>
        </p:nvSpPr>
        <p:spPr>
          <a:xfrm>
            <a:off x="8857986" y="4635443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>
            <a:extLst>
              <a:ext uri="{FF2B5EF4-FFF2-40B4-BE49-F238E27FC236}">
                <a16:creationId xmlns:a16="http://schemas.microsoft.com/office/drawing/2014/main" id="{73E484DB-0965-26D4-C9ED-42B246658C63}"/>
              </a:ext>
            </a:extLst>
          </p:cNvPr>
          <p:cNvSpPr/>
          <p:nvPr/>
        </p:nvSpPr>
        <p:spPr>
          <a:xfrm>
            <a:off x="8411900" y="544060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EC71FD-963A-75FC-827F-07D7A1D99D38}"/>
              </a:ext>
            </a:extLst>
          </p:cNvPr>
          <p:cNvSpPr/>
          <p:nvPr/>
        </p:nvSpPr>
        <p:spPr>
          <a:xfrm>
            <a:off x="3522828" y="5137961"/>
            <a:ext cx="1794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/>
              <a:t>setItem('</a:t>
            </a:r>
            <a:r>
              <a:rPr lang="it-IT" sz="1200" u="sng" dirty="0"/>
              <a:t>username', usrn)</a:t>
            </a:r>
            <a:endParaRPr lang="it-IT" sz="1200" dirty="0"/>
          </a:p>
        </p:txBody>
      </p:sp>
      <p:cxnSp>
        <p:nvCxnSpPr>
          <p:cNvPr id="37" name="Google Shape;317;p38">
            <a:extLst>
              <a:ext uri="{FF2B5EF4-FFF2-40B4-BE49-F238E27FC236}">
                <a16:creationId xmlns:a16="http://schemas.microsoft.com/office/drawing/2014/main" id="{DB3F6DCD-844D-F79C-CE3D-D9BD58CBE537}"/>
              </a:ext>
            </a:extLst>
          </p:cNvPr>
          <p:cNvCxnSpPr>
            <a:cxnSpLocks/>
          </p:cNvCxnSpPr>
          <p:nvPr/>
        </p:nvCxnSpPr>
        <p:spPr>
          <a:xfrm>
            <a:off x="5321998" y="4853232"/>
            <a:ext cx="228588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400D35-2472-2E8A-F46C-74B5797D5708}"/>
              </a:ext>
            </a:extLst>
          </p:cNvPr>
          <p:cNvSpPr txBox="1"/>
          <p:nvPr/>
        </p:nvSpPr>
        <p:spPr>
          <a:xfrm>
            <a:off x="5469642" y="4873801"/>
            <a:ext cx="2208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</a:p>
          <a:p>
            <a:endParaRPr lang="en-IT" dirty="0"/>
          </a:p>
        </p:txBody>
      </p:sp>
      <p:cxnSp>
        <p:nvCxnSpPr>
          <p:cNvPr id="44" name="Google Shape;317;p38">
            <a:extLst>
              <a:ext uri="{FF2B5EF4-FFF2-40B4-BE49-F238E27FC236}">
                <a16:creationId xmlns:a16="http://schemas.microsoft.com/office/drawing/2014/main" id="{5C15FFE8-DA21-F453-7A5A-8BA72C18700D}"/>
              </a:ext>
            </a:extLst>
          </p:cNvPr>
          <p:cNvCxnSpPr>
            <a:cxnSpLocks/>
          </p:cNvCxnSpPr>
          <p:nvPr/>
        </p:nvCxnSpPr>
        <p:spPr>
          <a:xfrm>
            <a:off x="1671202" y="5369283"/>
            <a:ext cx="7139021" cy="3408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Google Shape;317;p38">
            <a:extLst>
              <a:ext uri="{FF2B5EF4-FFF2-40B4-BE49-F238E27FC236}">
                <a16:creationId xmlns:a16="http://schemas.microsoft.com/office/drawing/2014/main" id="{A38DC951-9B0D-8F1C-6801-50816B4C0B5E}"/>
              </a:ext>
            </a:extLst>
          </p:cNvPr>
          <p:cNvCxnSpPr>
            <a:cxnSpLocks/>
          </p:cNvCxnSpPr>
          <p:nvPr/>
        </p:nvCxnSpPr>
        <p:spPr>
          <a:xfrm>
            <a:off x="1686931" y="5655328"/>
            <a:ext cx="8189069" cy="586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AF8EADA-297E-9135-50BB-FDE5D2E0F454}"/>
              </a:ext>
            </a:extLst>
          </p:cNvPr>
          <p:cNvSpPr txBox="1"/>
          <p:nvPr/>
        </p:nvSpPr>
        <p:spPr>
          <a:xfrm>
            <a:off x="1026943" y="56601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Home.html]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A4C368-5A03-C02E-8089-93AD40F68E58}"/>
              </a:ext>
            </a:extLst>
          </p:cNvPr>
          <p:cNvSpPr/>
          <p:nvPr/>
        </p:nvSpPr>
        <p:spPr>
          <a:xfrm>
            <a:off x="1130721" y="5163278"/>
            <a:ext cx="9580011" cy="1232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265638-8239-0638-5B4D-98A3A3A116B4}"/>
              </a:ext>
            </a:extLst>
          </p:cNvPr>
          <p:cNvSpPr txBox="1"/>
          <p:nvPr/>
        </p:nvSpPr>
        <p:spPr>
          <a:xfrm>
            <a:off x="1364451" y="6012528"/>
            <a:ext cx="1122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[S</a:t>
            </a:r>
            <a:r>
              <a:rPr lang="en-IT" sz="1200" dirty="0"/>
              <a:t>tatus == 200]</a:t>
            </a:r>
          </a:p>
        </p:txBody>
      </p:sp>
      <p:cxnSp>
        <p:nvCxnSpPr>
          <p:cNvPr id="54" name="Google Shape;317;p38">
            <a:extLst>
              <a:ext uri="{FF2B5EF4-FFF2-40B4-BE49-F238E27FC236}">
                <a16:creationId xmlns:a16="http://schemas.microsoft.com/office/drawing/2014/main" id="{5DD7ECB4-8BF0-C02D-135A-57A908D196FE}"/>
              </a:ext>
            </a:extLst>
          </p:cNvPr>
          <p:cNvCxnSpPr>
            <a:cxnSpLocks/>
          </p:cNvCxnSpPr>
          <p:nvPr/>
        </p:nvCxnSpPr>
        <p:spPr>
          <a:xfrm flipH="1">
            <a:off x="1662578" y="3852550"/>
            <a:ext cx="31799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9" name="Google Shape;317;p38">
            <a:extLst>
              <a:ext uri="{FF2B5EF4-FFF2-40B4-BE49-F238E27FC236}">
                <a16:creationId xmlns:a16="http://schemas.microsoft.com/office/drawing/2014/main" id="{64C2CB1E-4575-6ED7-7EC4-BF0D92B3D1E4}"/>
              </a:ext>
            </a:extLst>
          </p:cNvPr>
          <p:cNvCxnSpPr>
            <a:cxnSpLocks/>
          </p:cNvCxnSpPr>
          <p:nvPr/>
        </p:nvCxnSpPr>
        <p:spPr>
          <a:xfrm flipH="1">
            <a:off x="1639784" y="3352990"/>
            <a:ext cx="317826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840763-2F93-B04A-36D7-97E72689381C}"/>
              </a:ext>
            </a:extLst>
          </p:cNvPr>
          <p:cNvSpPr txBox="1"/>
          <p:nvPr/>
        </p:nvSpPr>
        <p:spPr>
          <a:xfrm>
            <a:off x="3611045" y="2888430"/>
            <a:ext cx="108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[user == null}</a:t>
            </a:r>
          </a:p>
          <a:p>
            <a:r>
              <a:rPr lang="en-IT" sz="1200" dirty="0"/>
              <a:t>setStatus(401)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43A150-E7B6-95D0-41E1-5D062F47D7F8}"/>
              </a:ext>
            </a:extLst>
          </p:cNvPr>
          <p:cNvSpPr txBox="1"/>
          <p:nvPr/>
        </p:nvSpPr>
        <p:spPr>
          <a:xfrm>
            <a:off x="3490153" y="3397731"/>
            <a:ext cx="108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[user == null}</a:t>
            </a:r>
          </a:p>
          <a:p>
            <a:r>
              <a:rPr lang="en-IT" sz="1200" dirty="0"/>
              <a:t>setStatus(400)</a:t>
            </a:r>
          </a:p>
        </p:txBody>
      </p:sp>
      <p:cxnSp>
        <p:nvCxnSpPr>
          <p:cNvPr id="72" name="Google Shape;317;p38">
            <a:extLst>
              <a:ext uri="{FF2B5EF4-FFF2-40B4-BE49-F238E27FC236}">
                <a16:creationId xmlns:a16="http://schemas.microsoft.com/office/drawing/2014/main" id="{58D67F0B-5B06-5D58-9541-330270342AD8}"/>
              </a:ext>
            </a:extLst>
          </p:cNvPr>
          <p:cNvCxnSpPr>
            <a:cxnSpLocks/>
          </p:cNvCxnSpPr>
          <p:nvPr/>
        </p:nvCxnSpPr>
        <p:spPr>
          <a:xfrm flipH="1">
            <a:off x="1723245" y="4420181"/>
            <a:ext cx="3108751" cy="137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79FC53-FACB-AFE7-D8C9-545901B16F2C}"/>
              </a:ext>
            </a:extLst>
          </p:cNvPr>
          <p:cNvSpPr txBox="1"/>
          <p:nvPr/>
        </p:nvSpPr>
        <p:spPr>
          <a:xfrm>
            <a:off x="3508729" y="3938333"/>
            <a:ext cx="108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[user == null}</a:t>
            </a:r>
          </a:p>
          <a:p>
            <a:r>
              <a:rPr lang="en-IT" sz="1200" dirty="0"/>
              <a:t>setStatus(500)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B5D300-37B2-54FE-9719-C1EA5AE77C66}"/>
              </a:ext>
            </a:extLst>
          </p:cNvPr>
          <p:cNvGrpSpPr/>
          <p:nvPr/>
        </p:nvGrpSpPr>
        <p:grpSpPr>
          <a:xfrm>
            <a:off x="781296" y="4365543"/>
            <a:ext cx="484693" cy="272090"/>
            <a:chOff x="614149" y="4401223"/>
            <a:chExt cx="484693" cy="50724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CCE9F9-53FC-ACDB-B4F3-1C9C5F39950C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FCF713F-4C49-4E48-6F05-F032C49D44C7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24EA90B-32C6-A0AC-E1CC-625C8222D0F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ECCF981-0A3A-C292-3A5A-4D518DC2DCDB}"/>
              </a:ext>
            </a:extLst>
          </p:cNvPr>
          <p:cNvSpPr txBox="1"/>
          <p:nvPr/>
        </p:nvSpPr>
        <p:spPr>
          <a:xfrm>
            <a:off x="351578" y="4103914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</a:t>
            </a:r>
            <a:r>
              <a:rPr lang="en-IT" sz="1100" dirty="0"/>
              <a:t>how error message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1DCAE1-F24F-EE21-C174-7AA56A591A46}"/>
              </a:ext>
            </a:extLst>
          </p:cNvPr>
          <p:cNvGrpSpPr/>
          <p:nvPr/>
        </p:nvGrpSpPr>
        <p:grpSpPr>
          <a:xfrm>
            <a:off x="789400" y="4965372"/>
            <a:ext cx="484693" cy="272090"/>
            <a:chOff x="614149" y="4401223"/>
            <a:chExt cx="484693" cy="507248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39002BE-380E-E373-8FB7-E55D5362756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A7EE669-2A64-BE04-E2B7-23A0CF13E3B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0B9D925-E86F-8800-C7D0-376A1D121EA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90D1567-DC06-95AD-FAEF-5A8BFF142FFB}"/>
              </a:ext>
            </a:extLst>
          </p:cNvPr>
          <p:cNvSpPr txBox="1"/>
          <p:nvPr/>
        </p:nvSpPr>
        <p:spPr>
          <a:xfrm>
            <a:off x="367171" y="4635506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Set username</a:t>
            </a:r>
          </a:p>
        </p:txBody>
      </p:sp>
    </p:spTree>
    <p:extLst>
      <p:ext uri="{BB962C8B-B14F-4D97-AF65-F5344CB8AC3E}">
        <p14:creationId xmlns:p14="http://schemas.microsoft.com/office/powerpoint/2010/main" val="385141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2933</Words>
  <Application>Microsoft Macintosh PowerPoint</Application>
  <PresentationFormat>Widescreen</PresentationFormat>
  <Paragraphs>413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Office Theme</vt:lpstr>
      <vt:lpstr>Gestione aste online</vt:lpstr>
      <vt:lpstr>Analisi dei dati</vt:lpstr>
      <vt:lpstr>Database Design</vt:lpstr>
      <vt:lpstr>Progetto logico</vt:lpstr>
      <vt:lpstr>Note: -Gli attributi closed e opened di un’asta vanno così interpretati:   -C:0 O:0 l’asta è stata creata ma non è stata ancora aperta  -C:0 O:1 l’asta è stata aperta, ma non è ancora stata chiusa  -C:1 O:1 l’asta è stata aperta, ed è stata chiusa essendo scadute -Bid è entità debole sia rispetto ad auction che rispetto a user, perché non ha senso un’offerta fatta da uno sconosciuto e perché non ha senso il concetto di offerta senza l’asta a cui si riferisce. -Auction è entità debole rispetto a user perché le aste sono sempre create da un utente. -Item è entità debole rispetto a user poiché questi vengono messi in vendita dagli utenti. Il concetto di item non compreso in nessuna asta ha senso, dunque item non è entità debole rispetto ad auction. -Nella versione RIA un item può essere selezionato per un’asta e deselezionato in un secondo momento, cosa che non è possinile nella verione pure HTML. </vt:lpstr>
      <vt:lpstr>Application requirements analysis</vt:lpstr>
      <vt:lpstr>Completamento delle specifiche</vt:lpstr>
      <vt:lpstr>PowerPoint Presentation</vt:lpstr>
      <vt:lpstr> login</vt:lpstr>
      <vt:lpstr>Signup</vt:lpstr>
      <vt:lpstr>Load Home page first time </vt:lpstr>
      <vt:lpstr>Load Home page case 2 </vt:lpstr>
      <vt:lpstr>Event: Search</vt:lpstr>
      <vt:lpstr>Go to bidding Page</vt:lpstr>
      <vt:lpstr>Go to auction details Page</vt:lpstr>
      <vt:lpstr>Event: Create Bid</vt:lpstr>
      <vt:lpstr>Event: Create Bid</vt:lpstr>
      <vt:lpstr>Event: Create Auction</vt:lpstr>
      <vt:lpstr>Event: Open auction</vt:lpstr>
      <vt:lpstr>Event: close auction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Marusic</dc:creator>
  <cp:lastModifiedBy>Marco Laurenzi</cp:lastModifiedBy>
  <cp:revision>18</cp:revision>
  <dcterms:created xsi:type="dcterms:W3CDTF">2023-05-20T14:02:02Z</dcterms:created>
  <dcterms:modified xsi:type="dcterms:W3CDTF">2023-05-20T17:14:59Z</dcterms:modified>
</cp:coreProperties>
</file>