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>
        <p:scale>
          <a:sx n="97" d="100"/>
          <a:sy n="97" d="100"/>
        </p:scale>
        <p:origin x="6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0709-A3B6-6A41-AC00-047E6391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4711F-3844-BA41-BB10-AF0B2BF25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D107-2B9C-534E-A769-69670940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48100-CC8E-3743-A93F-48CEC617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33194-3956-154B-BE71-B4F3953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0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50F10-31B6-3F4A-B341-34C7437F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DCA16-6F75-3748-AA89-D5D997263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7886-CE16-5D4D-A919-D51F1A5A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6C677-A8E2-244F-B91A-67FE07FA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B37EB-D567-944B-935F-30E8527C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6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EFC35-C18A-0444-8374-6812B9138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2095C-D0A8-354A-AE4C-0C042BA8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FED6E-1D2F-414B-A42C-405BA8B1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9E8EA-9CFE-D144-B454-22DCA1D3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571D5-805B-9745-8E59-23957B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F8F74-7B8E-4342-A907-1E7B8125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F15A7-DEE2-DD47-937D-0302ABB1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DA8AE-2131-5741-8909-4D11834E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A5EB0-AA7D-AC4F-A9E5-28E0A964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A2F31-69B0-C14B-A9F9-9CECCF9C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8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FC28C-14E8-5647-9943-673B11E2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ECB10-2551-CB4B-85E2-B0E23E95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449BB-7B19-F04C-914B-D329F05C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44CD1-0554-924F-9E24-25C667DB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670AB-F08D-9547-A441-086DCCE5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7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27BB-3423-F14A-B7CE-C7D514D4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E02E5-9319-4142-9214-07FAA0F0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3354E-D7DA-974C-A9CB-777BB4BD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03669-A694-804E-A453-8BBE493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8C32D-F007-DE44-AE77-36C32BB6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65D90-5EDF-3643-A2F9-E4B48C0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61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38F87-ABA4-D144-AA5D-7C746FD5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42815-7A76-5D48-9C92-DC9E0939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1A539-C6F4-9645-9D03-CF57F9FB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32A6EF-A20A-A846-B9F8-1F2F022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72B17-90CF-FB42-B5ED-1182DFA46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F42AB-F43E-BA48-A76A-FFF75C79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D926DB-9F45-4D4B-AAC6-79D298B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EB659F-4AF4-AF4B-A30B-76C3800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4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E531-7B50-5A44-8238-E4C9562C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3E991-27BA-2849-9C24-86B15EA4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85ACD-F968-3545-BBFD-1DD92751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F24BE-0AF5-524F-BE98-12BE7D5A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3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E0FFF-0F32-1A45-A3ED-D398EFF2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8EFD6F-69B2-BA4E-9463-D27CD7E6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F42FD-3758-274B-9B46-6E8A9CF1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98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5D5E3-B391-2E4D-8D35-EB0C7B32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D2046-4569-534F-9C49-9D518104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9DCB3-9817-D64C-AD5A-740C562B4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CC510-838F-A14E-885E-9DEE4781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FFF90-0E88-1948-9422-AB0494B1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616DA-1664-1A4F-9474-68C8E8F1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3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62E47-7CCA-0041-8776-1F80C295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AC5759-D334-484E-BE39-50AC1A02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EA079-9B24-E846-8D4D-EBEBC245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BA241-969B-7C4A-A3F7-435BC675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FA8F9-9843-7043-89CC-54A7B706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58823-EFA6-5448-8A11-88913975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0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2495E-72FD-4C4A-9FB9-5AB3E558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75938-8DAA-0744-A6F8-945A02F0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CEEF-1065-E846-9883-F7E9C0D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6A87-D951-0541-9E0D-4417F76100CF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5983C-E3CE-A24B-8164-D11FF042E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75F3B-D16E-F44F-93BC-8A086D2D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454C-67E3-EB46-8CB9-00E858E2F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0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E7A7F21-F76D-5444-AB1A-3D80A0654F7E}"/>
              </a:ext>
            </a:extLst>
          </p:cNvPr>
          <p:cNvCxnSpPr/>
          <p:nvPr/>
        </p:nvCxnSpPr>
        <p:spPr>
          <a:xfrm flipH="1">
            <a:off x="4286250" y="2571750"/>
            <a:ext cx="1514475" cy="1657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6FF1186-95E2-994E-AE24-F53349CF4C14}"/>
              </a:ext>
            </a:extLst>
          </p:cNvPr>
          <p:cNvCxnSpPr>
            <a:cxnSpLocks/>
          </p:cNvCxnSpPr>
          <p:nvPr/>
        </p:nvCxnSpPr>
        <p:spPr>
          <a:xfrm flipH="1" flipV="1">
            <a:off x="4276725" y="4217193"/>
            <a:ext cx="1362074" cy="14335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4900F63-AAA7-F146-A35C-D39D56EC909C}"/>
              </a:ext>
            </a:extLst>
          </p:cNvPr>
          <p:cNvCxnSpPr>
            <a:cxnSpLocks/>
          </p:cNvCxnSpPr>
          <p:nvPr/>
        </p:nvCxnSpPr>
        <p:spPr>
          <a:xfrm flipH="1" flipV="1">
            <a:off x="5800725" y="2571751"/>
            <a:ext cx="1247776" cy="357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3C9CFAE-E1BA-F74C-8557-8497921331F3}"/>
              </a:ext>
            </a:extLst>
          </p:cNvPr>
          <p:cNvCxnSpPr>
            <a:cxnSpLocks/>
          </p:cNvCxnSpPr>
          <p:nvPr/>
        </p:nvCxnSpPr>
        <p:spPr>
          <a:xfrm flipH="1" flipV="1">
            <a:off x="7048501" y="2928938"/>
            <a:ext cx="533402" cy="2328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FE7E7D2-5D1F-6140-81EC-4F1E0085744F}"/>
              </a:ext>
            </a:extLst>
          </p:cNvPr>
          <p:cNvCxnSpPr>
            <a:cxnSpLocks/>
          </p:cNvCxnSpPr>
          <p:nvPr/>
        </p:nvCxnSpPr>
        <p:spPr>
          <a:xfrm flipH="1">
            <a:off x="5638799" y="5257799"/>
            <a:ext cx="1943104" cy="3929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B795159-CD71-3240-8075-B6D84FAC907B}"/>
              </a:ext>
            </a:extLst>
          </p:cNvPr>
          <p:cNvCxnSpPr>
            <a:cxnSpLocks/>
          </p:cNvCxnSpPr>
          <p:nvPr/>
        </p:nvCxnSpPr>
        <p:spPr>
          <a:xfrm flipH="1" flipV="1">
            <a:off x="5418546" y="1555090"/>
            <a:ext cx="378570" cy="1009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8277988-38D4-E54D-A0EF-89E716F74784}"/>
              </a:ext>
            </a:extLst>
          </p:cNvPr>
          <p:cNvCxnSpPr>
            <a:cxnSpLocks/>
          </p:cNvCxnSpPr>
          <p:nvPr/>
        </p:nvCxnSpPr>
        <p:spPr>
          <a:xfrm flipV="1">
            <a:off x="3303946" y="1678782"/>
            <a:ext cx="4928060" cy="1835944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93973E0-34F1-F24F-AF8D-D0476A3FD276}"/>
              </a:ext>
            </a:extLst>
          </p:cNvPr>
          <p:cNvCxnSpPr>
            <a:cxnSpLocks/>
          </p:cNvCxnSpPr>
          <p:nvPr/>
        </p:nvCxnSpPr>
        <p:spPr>
          <a:xfrm flipV="1">
            <a:off x="3494983" y="2490352"/>
            <a:ext cx="4928060" cy="183594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0A1187D-68AA-7D4C-BDC7-083AF4A50EDF}"/>
              </a:ext>
            </a:extLst>
          </p:cNvPr>
          <p:cNvCxnSpPr>
            <a:cxnSpLocks/>
          </p:cNvCxnSpPr>
          <p:nvPr/>
        </p:nvCxnSpPr>
        <p:spPr>
          <a:xfrm flipV="1">
            <a:off x="3960583" y="3286125"/>
            <a:ext cx="4928060" cy="183594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80BEF9C-4781-6D46-8EED-01C97E70EB7C}"/>
              </a:ext>
            </a:extLst>
          </p:cNvPr>
          <p:cNvCxnSpPr>
            <a:cxnSpLocks/>
          </p:cNvCxnSpPr>
          <p:nvPr/>
        </p:nvCxnSpPr>
        <p:spPr>
          <a:xfrm flipV="1">
            <a:off x="2954516" y="951312"/>
            <a:ext cx="4928060" cy="183594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71B0568-46DA-EC40-96C6-91EB6E4A938B}"/>
              </a:ext>
            </a:extLst>
          </p:cNvPr>
          <p:cNvCxnSpPr>
            <a:cxnSpLocks/>
          </p:cNvCxnSpPr>
          <p:nvPr/>
        </p:nvCxnSpPr>
        <p:spPr>
          <a:xfrm flipV="1">
            <a:off x="2653843" y="184197"/>
            <a:ext cx="4928060" cy="183594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9A146F-2B03-9549-A72B-1714B9D44735}"/>
                  </a:ext>
                </a:extLst>
              </p:cNvPr>
              <p:cNvSpPr txBox="1"/>
              <p:nvPr/>
            </p:nvSpPr>
            <p:spPr>
              <a:xfrm>
                <a:off x="2788464" y="3376226"/>
                <a:ext cx="382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9A146F-2B03-9549-A72B-1714B9D4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464" y="3376226"/>
                <a:ext cx="382091" cy="276999"/>
              </a:xfrm>
              <a:prstGeom prst="rect">
                <a:avLst/>
              </a:prstGeom>
              <a:blipFill>
                <a:blip r:embed="rId2"/>
                <a:stretch>
                  <a:fillRect l="-3226" r="-16129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D31665A-7323-0440-9F74-232B693F6689}"/>
                  </a:ext>
                </a:extLst>
              </p:cNvPr>
              <p:cNvSpPr txBox="1"/>
              <p:nvPr/>
            </p:nvSpPr>
            <p:spPr>
              <a:xfrm>
                <a:off x="2636358" y="4247025"/>
                <a:ext cx="78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D31665A-7323-0440-9F74-232B693F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58" y="4247025"/>
                <a:ext cx="786049" cy="276999"/>
              </a:xfrm>
              <a:prstGeom prst="rect">
                <a:avLst/>
              </a:prstGeom>
              <a:blipFill>
                <a:blip r:embed="rId3"/>
                <a:stretch>
                  <a:fillRect l="-1613" r="-645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317BD2-7AD0-EF46-BC48-15046F3E420B}"/>
                  </a:ext>
                </a:extLst>
              </p:cNvPr>
              <p:cNvSpPr txBox="1"/>
              <p:nvPr/>
            </p:nvSpPr>
            <p:spPr>
              <a:xfrm>
                <a:off x="3119443" y="5039544"/>
                <a:ext cx="78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317BD2-7AD0-EF46-BC48-15046F3E4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43" y="5039544"/>
                <a:ext cx="786049" cy="276999"/>
              </a:xfrm>
              <a:prstGeom prst="rect">
                <a:avLst/>
              </a:prstGeom>
              <a:blipFill>
                <a:blip r:embed="rId4"/>
                <a:stretch>
                  <a:fillRect r="-476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B0A6D71-9E98-E04A-BE83-BB2AE2D763C6}"/>
                  </a:ext>
                </a:extLst>
              </p:cNvPr>
              <p:cNvSpPr txBox="1"/>
              <p:nvPr/>
            </p:nvSpPr>
            <p:spPr>
              <a:xfrm>
                <a:off x="2085046" y="2663828"/>
                <a:ext cx="78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B0A6D71-9E98-E04A-BE83-BB2AE2D7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46" y="2663828"/>
                <a:ext cx="786049" cy="276999"/>
              </a:xfrm>
              <a:prstGeom prst="rect">
                <a:avLst/>
              </a:prstGeom>
              <a:blipFill>
                <a:blip r:embed="rId5"/>
                <a:stretch>
                  <a:fillRect r="-476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1105FF-8979-3740-9080-ADF88F715ABB}"/>
                  </a:ext>
                </a:extLst>
              </p:cNvPr>
              <p:cNvSpPr txBox="1"/>
              <p:nvPr/>
            </p:nvSpPr>
            <p:spPr>
              <a:xfrm>
                <a:off x="1801098" y="1864703"/>
                <a:ext cx="78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1105FF-8979-3740-9080-ADF88F715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98" y="1864703"/>
                <a:ext cx="786049" cy="276999"/>
              </a:xfrm>
              <a:prstGeom prst="rect">
                <a:avLst/>
              </a:prstGeom>
              <a:blipFill>
                <a:blip r:embed="rId6"/>
                <a:stretch>
                  <a:fillRect r="-476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A7A013-711A-9945-8915-91A68A44CDD4}"/>
                  </a:ext>
                </a:extLst>
              </p:cNvPr>
              <p:cNvSpPr txBox="1"/>
              <p:nvPr/>
            </p:nvSpPr>
            <p:spPr>
              <a:xfrm>
                <a:off x="8365397" y="2825274"/>
                <a:ext cx="2647520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|−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A7A013-711A-9945-8915-91A68A44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397" y="2825274"/>
                <a:ext cx="2647520" cy="282257"/>
              </a:xfrm>
              <a:prstGeom prst="rect">
                <a:avLst/>
              </a:prstGeom>
              <a:blipFill>
                <a:blip r:embed="rId7"/>
                <a:stretch>
                  <a:fillRect l="-1435" r="-23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EEC33B7-5985-A349-AFFA-F5295760C151}"/>
                  </a:ext>
                </a:extLst>
              </p:cNvPr>
              <p:cNvSpPr txBox="1"/>
              <p:nvPr/>
            </p:nvSpPr>
            <p:spPr>
              <a:xfrm>
                <a:off x="7882576" y="404399"/>
                <a:ext cx="267515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|−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EEC33B7-5985-A349-AFFA-F5295760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576" y="404399"/>
                <a:ext cx="2675155" cy="282257"/>
              </a:xfrm>
              <a:prstGeom prst="rect">
                <a:avLst/>
              </a:prstGeom>
              <a:blipFill>
                <a:blip r:embed="rId8"/>
                <a:stretch>
                  <a:fillRect l="-1422" t="-4348" r="-2370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8523F86-1DC7-FB47-82DF-EEB66DDEFCD2}"/>
                  </a:ext>
                </a:extLst>
              </p:cNvPr>
              <p:cNvSpPr txBox="1"/>
              <p:nvPr/>
            </p:nvSpPr>
            <p:spPr>
              <a:xfrm>
                <a:off x="5384210" y="1361084"/>
                <a:ext cx="348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8523F86-1DC7-FB47-82DF-EEB66DDEF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10" y="1361084"/>
                <a:ext cx="348750" cy="276999"/>
              </a:xfrm>
              <a:prstGeom prst="rect">
                <a:avLst/>
              </a:prstGeom>
              <a:blipFill>
                <a:blip r:embed="rId9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CEA2A1-3839-8149-B083-1BCFCAAAA433}"/>
                  </a:ext>
                </a:extLst>
              </p:cNvPr>
              <p:cNvSpPr txBox="1"/>
              <p:nvPr/>
            </p:nvSpPr>
            <p:spPr>
              <a:xfrm>
                <a:off x="9117269" y="3416422"/>
                <a:ext cx="104887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CEA2A1-3839-8149-B083-1BCFCAAA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269" y="3416422"/>
                <a:ext cx="1048877" cy="281937"/>
              </a:xfrm>
              <a:prstGeom prst="rect">
                <a:avLst/>
              </a:prstGeom>
              <a:blipFill>
                <a:blip r:embed="rId10"/>
                <a:stretch>
                  <a:fillRect l="-1205" t="-4348" r="-6024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A8D98C-0233-1B4E-86E3-231D83D0045A}"/>
                  </a:ext>
                </a:extLst>
              </p:cNvPr>
              <p:cNvSpPr txBox="1"/>
              <p:nvPr/>
            </p:nvSpPr>
            <p:spPr>
              <a:xfrm>
                <a:off x="8489280" y="961200"/>
                <a:ext cx="104887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A8D98C-0233-1B4E-86E3-231D83D0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280" y="961200"/>
                <a:ext cx="1048877" cy="281937"/>
              </a:xfrm>
              <a:prstGeom prst="rect">
                <a:avLst/>
              </a:prstGeom>
              <a:blipFill>
                <a:blip r:embed="rId11"/>
                <a:stretch>
                  <a:fillRect l="-1190" t="-4348" r="-595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2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D48293-1751-A047-B1EC-C92A9F141000}"/>
                  </a:ext>
                </a:extLst>
              </p:cNvPr>
              <p:cNvSpPr/>
              <p:nvPr/>
            </p:nvSpPr>
            <p:spPr>
              <a:xfrm>
                <a:off x="2739569" y="2782669"/>
                <a:ext cx="9187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3600" i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D48293-1751-A047-B1EC-C92A9F141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69" y="2782669"/>
                <a:ext cx="918777" cy="646331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AFA804-62FE-BA4B-BAD0-7F5BF93E482C}"/>
                  </a:ext>
                </a:extLst>
              </p:cNvPr>
              <p:cNvSpPr/>
              <p:nvPr/>
            </p:nvSpPr>
            <p:spPr>
              <a:xfrm>
                <a:off x="8636684" y="2855295"/>
                <a:ext cx="9187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3600" i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AFA804-62FE-BA4B-BAD0-7F5BF93E4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684" y="2855295"/>
                <a:ext cx="918777" cy="646331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5C73124-5BF9-9344-A8A4-97AE06585B8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16200000" flipH="1">
            <a:off x="6111202" y="-129575"/>
            <a:ext cx="72626" cy="5897115"/>
          </a:xfrm>
          <a:prstGeom prst="curvedConnector3">
            <a:avLst>
              <a:gd name="adj1" fmla="val -21235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BF7BFD9C-0D01-D44E-BC65-62F58F667C94}"/>
              </a:ext>
            </a:extLst>
          </p:cNvPr>
          <p:cNvCxnSpPr>
            <a:stCxn id="3" idx="2"/>
            <a:endCxn id="2" idx="2"/>
          </p:cNvCxnSpPr>
          <p:nvPr/>
        </p:nvCxnSpPr>
        <p:spPr>
          <a:xfrm rot="5400000" flipH="1">
            <a:off x="6111203" y="516756"/>
            <a:ext cx="72626" cy="5897115"/>
          </a:xfrm>
          <a:prstGeom prst="curvedConnector3">
            <a:avLst>
              <a:gd name="adj1" fmla="val -22476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F8D4E4C-92F1-4740-8AE0-D6430404F191}"/>
                  </a:ext>
                </a:extLst>
              </p:cNvPr>
              <p:cNvSpPr/>
              <p:nvPr/>
            </p:nvSpPr>
            <p:spPr>
              <a:xfrm>
                <a:off x="1691819" y="1692057"/>
                <a:ext cx="577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3600" b="1" i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F8D4E4C-92F1-4740-8AE0-D6430404F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19" y="1692057"/>
                <a:ext cx="57740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E3EDD33-8B8A-334B-942D-23708DB8FA94}"/>
                  </a:ext>
                </a:extLst>
              </p:cNvPr>
              <p:cNvSpPr/>
              <p:nvPr/>
            </p:nvSpPr>
            <p:spPr>
              <a:xfrm>
                <a:off x="9397551" y="1692056"/>
                <a:ext cx="2239652" cy="682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3600" b="1" i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E3EDD33-8B8A-334B-942D-23708DB8F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51" y="1692056"/>
                <a:ext cx="2239652" cy="682431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D07204D-3961-7240-87C0-90DCA7D57359}"/>
                  </a:ext>
                </a:extLst>
              </p:cNvPr>
              <p:cNvSpPr/>
              <p:nvPr/>
            </p:nvSpPr>
            <p:spPr>
              <a:xfrm>
                <a:off x="5807299" y="472857"/>
                <a:ext cx="1096710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3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D07204D-3961-7240-87C0-90DCA7D57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99" y="472857"/>
                <a:ext cx="1096710" cy="693138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1F85EF-8C27-4546-9DC6-92742814A8A9}"/>
                  </a:ext>
                </a:extLst>
              </p:cNvPr>
              <p:cNvSpPr/>
              <p:nvPr/>
            </p:nvSpPr>
            <p:spPr>
              <a:xfrm>
                <a:off x="980918" y="4519612"/>
                <a:ext cx="19992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3600" b="1" i="1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1F85EF-8C27-4546-9DC6-92742814A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18" y="4519612"/>
                <a:ext cx="1999202" cy="646331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6292F3C-7872-3343-9858-4BDF2276B618}"/>
                  </a:ext>
                </a:extLst>
              </p:cNvPr>
              <p:cNvSpPr/>
              <p:nvPr/>
            </p:nvSpPr>
            <p:spPr>
              <a:xfrm>
                <a:off x="5944957" y="5314949"/>
                <a:ext cx="8629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3600" b="1" i="1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6292F3C-7872-3343-9858-4BDF2276B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957" y="5314949"/>
                <a:ext cx="862929" cy="646331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7FEC3DE-BC1B-294E-8BCD-08E7B8ADE476}"/>
                  </a:ext>
                </a:extLst>
              </p:cNvPr>
              <p:cNvSpPr/>
              <p:nvPr/>
            </p:nvSpPr>
            <p:spPr>
              <a:xfrm>
                <a:off x="9797309" y="4519611"/>
                <a:ext cx="5870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3600" b="1" i="1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7FEC3DE-BC1B-294E-8BCD-08E7B8ADE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09" y="4519611"/>
                <a:ext cx="587019" cy="646331"/>
              </a:xfrm>
              <a:prstGeom prst="rect">
                <a:avLst/>
              </a:prstGeom>
              <a:blipFill>
                <a:blip r:embed="rId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43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98B8C1A-98B4-7143-9C76-878B33AA7516}"/>
              </a:ext>
            </a:extLst>
          </p:cNvPr>
          <p:cNvCxnSpPr/>
          <p:nvPr/>
        </p:nvCxnSpPr>
        <p:spPr>
          <a:xfrm>
            <a:off x="3314700" y="400050"/>
            <a:ext cx="0" cy="59864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7D49327F-4320-CE4A-8236-BA8C8D8F72C7}"/>
              </a:ext>
            </a:extLst>
          </p:cNvPr>
          <p:cNvCxnSpPr>
            <a:cxnSpLocks/>
          </p:cNvCxnSpPr>
          <p:nvPr/>
        </p:nvCxnSpPr>
        <p:spPr>
          <a:xfrm flipV="1">
            <a:off x="2343151" y="1826684"/>
            <a:ext cx="1083980" cy="1773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8055EF8-87FA-2A49-A098-1F7585791484}"/>
              </a:ext>
            </a:extLst>
          </p:cNvPr>
          <p:cNvCxnSpPr>
            <a:cxnSpLocks/>
          </p:cNvCxnSpPr>
          <p:nvPr/>
        </p:nvCxnSpPr>
        <p:spPr>
          <a:xfrm>
            <a:off x="2343151" y="3600450"/>
            <a:ext cx="1462087" cy="2376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9EC89DD-8075-2149-BFA4-EC3F1BEA08C9}"/>
              </a:ext>
            </a:extLst>
          </p:cNvPr>
          <p:cNvCxnSpPr>
            <a:cxnSpLocks/>
          </p:cNvCxnSpPr>
          <p:nvPr/>
        </p:nvCxnSpPr>
        <p:spPr>
          <a:xfrm flipH="1">
            <a:off x="3805238" y="5991224"/>
            <a:ext cx="3886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25FF3C1-BEFD-7D41-B432-38F416C7693A}"/>
              </a:ext>
            </a:extLst>
          </p:cNvPr>
          <p:cNvCxnSpPr>
            <a:cxnSpLocks/>
          </p:cNvCxnSpPr>
          <p:nvPr/>
        </p:nvCxnSpPr>
        <p:spPr>
          <a:xfrm flipH="1">
            <a:off x="3427131" y="1285875"/>
            <a:ext cx="3816633" cy="5408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E081C2B-17E7-4D47-A23C-8DEB8ED44EE8}"/>
              </a:ext>
            </a:extLst>
          </p:cNvPr>
          <p:cNvCxnSpPr>
            <a:cxnSpLocks/>
          </p:cNvCxnSpPr>
          <p:nvPr/>
        </p:nvCxnSpPr>
        <p:spPr>
          <a:xfrm>
            <a:off x="7243763" y="1285875"/>
            <a:ext cx="2228850" cy="1800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047E1AA-DAE0-D843-AE0C-65F0C9F4E9EA}"/>
              </a:ext>
            </a:extLst>
          </p:cNvPr>
          <p:cNvCxnSpPr>
            <a:cxnSpLocks/>
          </p:cNvCxnSpPr>
          <p:nvPr/>
        </p:nvCxnSpPr>
        <p:spPr>
          <a:xfrm flipV="1">
            <a:off x="7691438" y="3086101"/>
            <a:ext cx="1781175" cy="29051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2DF050F-822E-9846-8881-EA3FBA7E2697}"/>
              </a:ext>
            </a:extLst>
          </p:cNvPr>
          <p:cNvCxnSpPr/>
          <p:nvPr/>
        </p:nvCxnSpPr>
        <p:spPr>
          <a:xfrm>
            <a:off x="5881687" y="559593"/>
            <a:ext cx="0" cy="59864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95D08C79-1B0C-1049-9B02-D1AC116BCB0D}"/>
              </a:ext>
            </a:extLst>
          </p:cNvPr>
          <p:cNvSpPr/>
          <p:nvPr/>
        </p:nvSpPr>
        <p:spPr>
          <a:xfrm>
            <a:off x="2309025" y="3535763"/>
            <a:ext cx="100800" cy="10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C62B05F-FEAB-2948-89B0-99B467173FB5}"/>
                  </a:ext>
                </a:extLst>
              </p:cNvPr>
              <p:cNvSpPr/>
              <p:nvPr/>
            </p:nvSpPr>
            <p:spPr>
              <a:xfrm>
                <a:off x="1890784" y="3261695"/>
                <a:ext cx="503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C62B05F-FEAB-2948-89B0-99B46717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84" y="3261695"/>
                <a:ext cx="50308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E3EA3A1B-E231-E249-B739-B2BE78ABA4D5}"/>
              </a:ext>
            </a:extLst>
          </p:cNvPr>
          <p:cNvSpPr/>
          <p:nvPr/>
        </p:nvSpPr>
        <p:spPr>
          <a:xfrm>
            <a:off x="3264300" y="3561005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191DEA8-B88C-D340-BE7E-DF2E865DE74C}"/>
              </a:ext>
            </a:extLst>
          </p:cNvPr>
          <p:cNvSpPr/>
          <p:nvPr/>
        </p:nvSpPr>
        <p:spPr>
          <a:xfrm>
            <a:off x="3261680" y="2356621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EB5F86F-098B-3B44-8FBE-853CFFDCE8FD}"/>
              </a:ext>
            </a:extLst>
          </p:cNvPr>
          <p:cNvSpPr/>
          <p:nvPr/>
        </p:nvSpPr>
        <p:spPr>
          <a:xfrm>
            <a:off x="5831287" y="3086100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9C2B65C-2ED4-B145-981B-1C416FFFBB38}"/>
                  </a:ext>
                </a:extLst>
              </p:cNvPr>
              <p:cNvSpPr/>
              <p:nvPr/>
            </p:nvSpPr>
            <p:spPr>
              <a:xfrm>
                <a:off x="5990046" y="2896705"/>
                <a:ext cx="8965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9C2B65C-2ED4-B145-981B-1C416FFFB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6" y="2896705"/>
                <a:ext cx="896527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B918C5F-5C20-EA4A-8248-91EF646BBB43}"/>
                  </a:ext>
                </a:extLst>
              </p:cNvPr>
              <p:cNvSpPr/>
              <p:nvPr/>
            </p:nvSpPr>
            <p:spPr>
              <a:xfrm>
                <a:off x="3318361" y="1937475"/>
                <a:ext cx="60317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B918C5F-5C20-EA4A-8248-91EF646BB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61" y="1937475"/>
                <a:ext cx="603178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9AB739A-F931-E345-AF3D-BA83F8BDA75A}"/>
                  </a:ext>
                </a:extLst>
              </p:cNvPr>
              <p:cNvSpPr/>
              <p:nvPr/>
            </p:nvSpPr>
            <p:spPr>
              <a:xfrm>
                <a:off x="3427131" y="3424015"/>
                <a:ext cx="598176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9AB739A-F931-E345-AF3D-BA83F8BDA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31" y="3424015"/>
                <a:ext cx="598176" cy="475579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A53C492-A4B5-F841-ADFF-FE0C8A6728DE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3312080" y="2457421"/>
            <a:ext cx="2620" cy="110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B227BA4-4CE3-6F4C-9D30-DEB39F9D75BC}"/>
              </a:ext>
            </a:extLst>
          </p:cNvPr>
          <p:cNvSpPr txBox="1"/>
          <p:nvPr/>
        </p:nvSpPr>
        <p:spPr>
          <a:xfrm>
            <a:off x="4121355" y="97928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objective planes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8F5212B-08A3-EA4E-999F-B2B37BBBBB13}"/>
              </a:ext>
            </a:extLst>
          </p:cNvPr>
          <p:cNvCxnSpPr>
            <a:cxnSpLocks/>
          </p:cNvCxnSpPr>
          <p:nvPr/>
        </p:nvCxnSpPr>
        <p:spPr>
          <a:xfrm flipH="1">
            <a:off x="3402240" y="756663"/>
            <a:ext cx="668715" cy="64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EF6BC686-87D0-354B-B310-42BDBE3FECFB}"/>
              </a:ext>
            </a:extLst>
          </p:cNvPr>
          <p:cNvCxnSpPr>
            <a:cxnSpLocks/>
          </p:cNvCxnSpPr>
          <p:nvPr/>
        </p:nvCxnSpPr>
        <p:spPr>
          <a:xfrm>
            <a:off x="5125433" y="756663"/>
            <a:ext cx="705854" cy="46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CF19AA4-EF37-B44E-B0C7-B845596C435E}"/>
                  </a:ext>
                </a:extLst>
              </p:cNvPr>
              <p:cNvSpPr txBox="1"/>
              <p:nvPr/>
            </p:nvSpPr>
            <p:spPr>
              <a:xfrm>
                <a:off x="993253" y="1721254"/>
                <a:ext cx="1740540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(along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CF19AA4-EF37-B44E-B0C7-B845596C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3" y="1721254"/>
                <a:ext cx="1740540" cy="680123"/>
              </a:xfrm>
              <a:prstGeom prst="rect">
                <a:avLst/>
              </a:prstGeom>
              <a:blipFill>
                <a:blip r:embed="rId6"/>
                <a:stretch>
                  <a:fillRect l="-2174" t="-3704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897D1CC-58CE-104C-B132-CEDFBBBC311F}"/>
              </a:ext>
            </a:extLst>
          </p:cNvPr>
          <p:cNvCxnSpPr>
            <a:cxnSpLocks/>
          </p:cNvCxnSpPr>
          <p:nvPr/>
        </p:nvCxnSpPr>
        <p:spPr>
          <a:xfrm>
            <a:off x="2084522" y="2401377"/>
            <a:ext cx="1142640" cy="68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2207EE9-E98F-8348-A610-F692A812AC21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 flipV="1">
            <a:off x="3362480" y="2407021"/>
            <a:ext cx="2468807" cy="729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35104F4-6399-7D4E-90D5-416147BC5C7C}"/>
              </a:ext>
            </a:extLst>
          </p:cNvPr>
          <p:cNvSpPr txBox="1"/>
          <p:nvPr/>
        </p:nvSpPr>
        <p:spPr>
          <a:xfrm>
            <a:off x="4373267" y="4125636"/>
            <a:ext cx="126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Recentered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0476F6C-7F88-564C-B3D1-D066036BC3AC}"/>
              </a:ext>
            </a:extLst>
          </p:cNvPr>
          <p:cNvCxnSpPr>
            <a:cxnSpLocks/>
          </p:cNvCxnSpPr>
          <p:nvPr/>
        </p:nvCxnSpPr>
        <p:spPr>
          <a:xfrm flipH="1" flipV="1">
            <a:off x="3858258" y="3825582"/>
            <a:ext cx="569887" cy="35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F8A6590-6FEC-A845-A01A-0F176AAE54FC}"/>
                  </a:ext>
                </a:extLst>
              </p:cNvPr>
              <p:cNvSpPr txBox="1"/>
              <p:nvPr/>
            </p:nvSpPr>
            <p:spPr>
              <a:xfrm>
                <a:off x="4003658" y="1812658"/>
                <a:ext cx="2008505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(along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F8A6590-6FEC-A845-A01A-0F176AAE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58" y="1812658"/>
                <a:ext cx="2008505" cy="680123"/>
              </a:xfrm>
              <a:prstGeom prst="rect">
                <a:avLst/>
              </a:prstGeom>
              <a:blipFill>
                <a:blip r:embed="rId7"/>
                <a:stretch>
                  <a:fillRect l="-1887" t="-3704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DCB0639-0071-2D45-BF31-8937196AA4CB}"/>
              </a:ext>
            </a:extLst>
          </p:cNvPr>
          <p:cNvCxnSpPr>
            <a:cxnSpLocks/>
          </p:cNvCxnSpPr>
          <p:nvPr/>
        </p:nvCxnSpPr>
        <p:spPr>
          <a:xfrm flipH="1">
            <a:off x="4878066" y="2480973"/>
            <a:ext cx="399767" cy="28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45D97D5-ABE7-FB47-A46D-476BA329FB80}"/>
              </a:ext>
            </a:extLst>
          </p:cNvPr>
          <p:cNvCxnSpPr/>
          <p:nvPr/>
        </p:nvCxnSpPr>
        <p:spPr>
          <a:xfrm flipH="1">
            <a:off x="1159668" y="1651819"/>
            <a:ext cx="1357313" cy="175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40DFC12-20C8-0243-B7C1-D6304B063E2C}"/>
              </a:ext>
            </a:extLst>
          </p:cNvPr>
          <p:cNvCxnSpPr>
            <a:cxnSpLocks/>
          </p:cNvCxnSpPr>
          <p:nvPr/>
        </p:nvCxnSpPr>
        <p:spPr>
          <a:xfrm flipH="1" flipV="1">
            <a:off x="1159668" y="3409182"/>
            <a:ext cx="947736" cy="1533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101AB63-739B-0D47-95CD-4607E08B5A3E}"/>
              </a:ext>
            </a:extLst>
          </p:cNvPr>
          <p:cNvCxnSpPr>
            <a:cxnSpLocks/>
          </p:cNvCxnSpPr>
          <p:nvPr/>
        </p:nvCxnSpPr>
        <p:spPr>
          <a:xfrm flipV="1">
            <a:off x="2107404" y="4399781"/>
            <a:ext cx="2443164" cy="542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26CC7F0-D239-F34D-AFF0-CEA51B013B02}"/>
              </a:ext>
            </a:extLst>
          </p:cNvPr>
          <p:cNvCxnSpPr>
            <a:cxnSpLocks/>
          </p:cNvCxnSpPr>
          <p:nvPr/>
        </p:nvCxnSpPr>
        <p:spPr>
          <a:xfrm flipH="1" flipV="1">
            <a:off x="3929599" y="2057400"/>
            <a:ext cx="620969" cy="234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6C607D2-3A71-C845-9391-ECB9B9E710F6}"/>
              </a:ext>
            </a:extLst>
          </p:cNvPr>
          <p:cNvCxnSpPr>
            <a:cxnSpLocks/>
          </p:cNvCxnSpPr>
          <p:nvPr/>
        </p:nvCxnSpPr>
        <p:spPr>
          <a:xfrm flipH="1" flipV="1">
            <a:off x="2516981" y="1651820"/>
            <a:ext cx="1412618" cy="40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1F5D83B-EA1B-4D42-AB1D-3CDF8288909A}"/>
              </a:ext>
            </a:extLst>
          </p:cNvPr>
          <p:cNvCxnSpPr/>
          <p:nvPr/>
        </p:nvCxnSpPr>
        <p:spPr>
          <a:xfrm flipH="1">
            <a:off x="6924675" y="1651819"/>
            <a:ext cx="1357313" cy="175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1714147-54F0-4645-B682-FC4DA650DFF9}"/>
              </a:ext>
            </a:extLst>
          </p:cNvPr>
          <p:cNvCxnSpPr>
            <a:cxnSpLocks/>
          </p:cNvCxnSpPr>
          <p:nvPr/>
        </p:nvCxnSpPr>
        <p:spPr>
          <a:xfrm flipH="1" flipV="1">
            <a:off x="6924675" y="3409182"/>
            <a:ext cx="947736" cy="1533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90A2A19-9163-794F-9BE1-DF14EF60CEEB}"/>
              </a:ext>
            </a:extLst>
          </p:cNvPr>
          <p:cNvCxnSpPr>
            <a:cxnSpLocks/>
          </p:cNvCxnSpPr>
          <p:nvPr/>
        </p:nvCxnSpPr>
        <p:spPr>
          <a:xfrm flipV="1">
            <a:off x="7872411" y="4399781"/>
            <a:ext cx="2443164" cy="542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36E07D0-DBD8-6045-A789-8DE8ADB201D9}"/>
              </a:ext>
            </a:extLst>
          </p:cNvPr>
          <p:cNvCxnSpPr>
            <a:cxnSpLocks/>
          </p:cNvCxnSpPr>
          <p:nvPr/>
        </p:nvCxnSpPr>
        <p:spPr>
          <a:xfrm flipH="1" flipV="1">
            <a:off x="9694606" y="2057400"/>
            <a:ext cx="620969" cy="234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7712A6A-899D-D143-A269-6FEC54EF3C07}"/>
              </a:ext>
            </a:extLst>
          </p:cNvPr>
          <p:cNvCxnSpPr>
            <a:cxnSpLocks/>
          </p:cNvCxnSpPr>
          <p:nvPr/>
        </p:nvCxnSpPr>
        <p:spPr>
          <a:xfrm flipH="1" flipV="1">
            <a:off x="8281988" y="1651820"/>
            <a:ext cx="1412618" cy="40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7D5578A-0A43-CF49-92D5-DD5C7064F81C}"/>
              </a:ext>
            </a:extLst>
          </p:cNvPr>
          <p:cNvSpPr/>
          <p:nvPr/>
        </p:nvSpPr>
        <p:spPr>
          <a:xfrm>
            <a:off x="2129307" y="295503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C2DE9AD-0694-234F-A7F1-8D42BD868E9A}"/>
              </a:ext>
            </a:extLst>
          </p:cNvPr>
          <p:cNvSpPr/>
          <p:nvPr/>
        </p:nvSpPr>
        <p:spPr>
          <a:xfrm>
            <a:off x="3170232" y="370691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6DCDE6E-B046-F743-A7BC-CCFEF60CDCF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201308" y="3034176"/>
            <a:ext cx="990012" cy="693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DBB9F0A-90BC-B540-A7FB-5123918D9814}"/>
              </a:ext>
            </a:extLst>
          </p:cNvPr>
          <p:cNvCxnSpPr/>
          <p:nvPr/>
        </p:nvCxnSpPr>
        <p:spPr>
          <a:xfrm flipV="1">
            <a:off x="6456850" y="1476979"/>
            <a:ext cx="3611105" cy="3254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5BED428-AAFB-3643-AE27-5C9D21877649}"/>
              </a:ext>
            </a:extLst>
          </p:cNvPr>
          <p:cNvCxnSpPr>
            <a:cxnSpLocks/>
          </p:cNvCxnSpPr>
          <p:nvPr/>
        </p:nvCxnSpPr>
        <p:spPr>
          <a:xfrm>
            <a:off x="5903295" y="4619645"/>
            <a:ext cx="3938232" cy="646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A67907-22D1-0E4C-82CD-DCECE4FE5B50}"/>
              </a:ext>
            </a:extLst>
          </p:cNvPr>
          <p:cNvSpPr txBox="1"/>
          <p:nvPr/>
        </p:nvSpPr>
        <p:spPr>
          <a:xfrm>
            <a:off x="3242232" y="863191"/>
            <a:ext cx="490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ways to comprehend </a:t>
            </a:r>
            <a:r>
              <a:rPr kumimoji="1" lang="en-US" altLang="zh-C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set. </a:t>
            </a:r>
            <a:endParaRPr kumimoji="1" lang="zh-CN" alt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951540-E365-364A-9E34-E04BC08F1C23}"/>
              </a:ext>
            </a:extLst>
          </p:cNvPr>
          <p:cNvSpPr txBox="1"/>
          <p:nvPr/>
        </p:nvSpPr>
        <p:spPr>
          <a:xfrm>
            <a:off x="1453328" y="5446127"/>
            <a:ext cx="343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inner points’ perspective</a:t>
            </a:r>
            <a:endParaRPr kumimoji="1" lang="zh-CN" alt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4531F5-7EEB-4C4B-B0DD-7071EECB3140}"/>
              </a:ext>
            </a:extLst>
          </p:cNvPr>
          <p:cNvSpPr txBox="1"/>
          <p:nvPr/>
        </p:nvSpPr>
        <p:spPr>
          <a:xfrm>
            <a:off x="7019181" y="5446127"/>
            <a:ext cx="393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boundary points’ perspective</a:t>
            </a:r>
            <a:endParaRPr kumimoji="1" lang="zh-CN" alt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86D51D1-F8B2-EC4C-9F65-A7C9D483E0FC}"/>
              </a:ext>
            </a:extLst>
          </p:cNvPr>
          <p:cNvCxnSpPr>
            <a:cxnSpLocks/>
          </p:cNvCxnSpPr>
          <p:nvPr/>
        </p:nvCxnSpPr>
        <p:spPr>
          <a:xfrm flipH="1">
            <a:off x="3428999" y="2328863"/>
            <a:ext cx="1943101" cy="1943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BFC7B8E-7EE7-4E4D-8421-F5CACCC32021}"/>
              </a:ext>
            </a:extLst>
          </p:cNvPr>
          <p:cNvCxnSpPr>
            <a:cxnSpLocks/>
          </p:cNvCxnSpPr>
          <p:nvPr/>
        </p:nvCxnSpPr>
        <p:spPr>
          <a:xfrm flipH="1" flipV="1">
            <a:off x="3428999" y="4271963"/>
            <a:ext cx="1319212" cy="1190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648CBA2-2D69-F14F-A83A-B719FD039E66}"/>
              </a:ext>
            </a:extLst>
          </p:cNvPr>
          <p:cNvCxnSpPr>
            <a:cxnSpLocks/>
          </p:cNvCxnSpPr>
          <p:nvPr/>
        </p:nvCxnSpPr>
        <p:spPr>
          <a:xfrm>
            <a:off x="4748211" y="5462590"/>
            <a:ext cx="2362201" cy="4405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D60B072-FC17-6244-8953-B1615320CA41}"/>
              </a:ext>
            </a:extLst>
          </p:cNvPr>
          <p:cNvCxnSpPr>
            <a:cxnSpLocks/>
          </p:cNvCxnSpPr>
          <p:nvPr/>
        </p:nvCxnSpPr>
        <p:spPr>
          <a:xfrm flipV="1">
            <a:off x="7110412" y="3945731"/>
            <a:ext cx="1176338" cy="1957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3EE7F64-646D-9E4F-9019-576CCBE467BC}"/>
              </a:ext>
            </a:extLst>
          </p:cNvPr>
          <p:cNvCxnSpPr>
            <a:cxnSpLocks/>
          </p:cNvCxnSpPr>
          <p:nvPr/>
        </p:nvCxnSpPr>
        <p:spPr>
          <a:xfrm>
            <a:off x="5372100" y="2328863"/>
            <a:ext cx="2914650" cy="1616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D8A20AC-81F1-A842-A83B-711913AFCDC4}"/>
              </a:ext>
            </a:extLst>
          </p:cNvPr>
          <p:cNvCxnSpPr>
            <a:cxnSpLocks/>
          </p:cNvCxnSpPr>
          <p:nvPr/>
        </p:nvCxnSpPr>
        <p:spPr>
          <a:xfrm flipH="1" flipV="1">
            <a:off x="4993530" y="1319346"/>
            <a:ext cx="378570" cy="1009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A60-E6EA-2C47-A0F2-D7B9363CCA9F}"/>
                  </a:ext>
                </a:extLst>
              </p:cNvPr>
              <p:cNvSpPr txBox="1"/>
              <p:nvPr/>
            </p:nvSpPr>
            <p:spPr>
              <a:xfrm>
                <a:off x="5126781" y="3737731"/>
                <a:ext cx="1319212" cy="86177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en-US" altLang="zh-CN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A60-E6EA-2C47-A0F2-D7B9363CC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81" y="3737731"/>
                <a:ext cx="1319212" cy="861774"/>
              </a:xfrm>
              <a:prstGeom prst="rect">
                <a:avLst/>
              </a:prstGeom>
              <a:blipFill>
                <a:blip r:embed="rId2"/>
                <a:stretch>
                  <a:fillRect l="-1905" r="-952" b="-57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4FB587-30F8-D047-B01C-D053E4592B63}"/>
                  </a:ext>
                </a:extLst>
              </p:cNvPr>
              <p:cNvSpPr txBox="1"/>
              <p:nvPr/>
            </p:nvSpPr>
            <p:spPr>
              <a:xfrm>
                <a:off x="4333924" y="924103"/>
                <a:ext cx="1319212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4FB587-30F8-D047-B01C-D053E459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24" y="924103"/>
                <a:ext cx="13192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6B4C71A-E73E-AD4E-AA5E-967EC264CE5B}"/>
              </a:ext>
            </a:extLst>
          </p:cNvPr>
          <p:cNvCxnSpPr>
            <a:cxnSpLocks/>
          </p:cNvCxnSpPr>
          <p:nvPr/>
        </p:nvCxnSpPr>
        <p:spPr>
          <a:xfrm flipV="1">
            <a:off x="5372100" y="1251702"/>
            <a:ext cx="317899" cy="108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E2D8D25-C70F-1942-9E99-9FFAF4826D9A}"/>
              </a:ext>
            </a:extLst>
          </p:cNvPr>
          <p:cNvCxnSpPr/>
          <p:nvPr/>
        </p:nvCxnSpPr>
        <p:spPr>
          <a:xfrm>
            <a:off x="2238423" y="1567832"/>
            <a:ext cx="6829425" cy="165735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85BDE7-46DC-944A-BDF8-62FE54BDD4ED}"/>
                  </a:ext>
                </a:extLst>
              </p:cNvPr>
              <p:cNvSpPr txBox="1"/>
              <p:nvPr/>
            </p:nvSpPr>
            <p:spPr>
              <a:xfrm>
                <a:off x="5826182" y="1055283"/>
                <a:ext cx="1806918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85BDE7-46DC-944A-BDF8-62FE54BD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82" y="1055283"/>
                <a:ext cx="1806918" cy="430887"/>
              </a:xfrm>
              <a:prstGeom prst="rect">
                <a:avLst/>
              </a:prstGeom>
              <a:blipFill>
                <a:blip r:embed="rId4"/>
                <a:stretch>
                  <a:fillRect r="-4895" b="-3142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86D51D1-F8B2-EC4C-9F65-A7C9D483E0FC}"/>
              </a:ext>
            </a:extLst>
          </p:cNvPr>
          <p:cNvCxnSpPr>
            <a:cxnSpLocks/>
          </p:cNvCxnSpPr>
          <p:nvPr/>
        </p:nvCxnSpPr>
        <p:spPr>
          <a:xfrm flipH="1">
            <a:off x="3428999" y="2328863"/>
            <a:ext cx="1943101" cy="1943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BFC7B8E-7EE7-4E4D-8421-F5CACCC32021}"/>
              </a:ext>
            </a:extLst>
          </p:cNvPr>
          <p:cNvCxnSpPr>
            <a:cxnSpLocks/>
          </p:cNvCxnSpPr>
          <p:nvPr/>
        </p:nvCxnSpPr>
        <p:spPr>
          <a:xfrm flipH="1" flipV="1">
            <a:off x="3428999" y="4271963"/>
            <a:ext cx="1319212" cy="1190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648CBA2-2D69-F14F-A83A-B719FD039E66}"/>
              </a:ext>
            </a:extLst>
          </p:cNvPr>
          <p:cNvCxnSpPr>
            <a:cxnSpLocks/>
          </p:cNvCxnSpPr>
          <p:nvPr/>
        </p:nvCxnSpPr>
        <p:spPr>
          <a:xfrm>
            <a:off x="4748211" y="5462590"/>
            <a:ext cx="2362201" cy="4405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D60B072-FC17-6244-8953-B1615320CA41}"/>
              </a:ext>
            </a:extLst>
          </p:cNvPr>
          <p:cNvCxnSpPr>
            <a:cxnSpLocks/>
          </p:cNvCxnSpPr>
          <p:nvPr/>
        </p:nvCxnSpPr>
        <p:spPr>
          <a:xfrm flipV="1">
            <a:off x="7110412" y="3945731"/>
            <a:ext cx="1176338" cy="1957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3EE7F64-646D-9E4F-9019-576CCBE467BC}"/>
              </a:ext>
            </a:extLst>
          </p:cNvPr>
          <p:cNvCxnSpPr>
            <a:cxnSpLocks/>
          </p:cNvCxnSpPr>
          <p:nvPr/>
        </p:nvCxnSpPr>
        <p:spPr>
          <a:xfrm>
            <a:off x="5372100" y="2328863"/>
            <a:ext cx="2914650" cy="1616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D8A20AC-81F1-A842-A83B-711913AFCDC4}"/>
              </a:ext>
            </a:extLst>
          </p:cNvPr>
          <p:cNvCxnSpPr>
            <a:cxnSpLocks/>
          </p:cNvCxnSpPr>
          <p:nvPr/>
        </p:nvCxnSpPr>
        <p:spPr>
          <a:xfrm flipH="1" flipV="1">
            <a:off x="4993530" y="1319346"/>
            <a:ext cx="378570" cy="1009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A60-E6EA-2C47-A0F2-D7B9363CCA9F}"/>
                  </a:ext>
                </a:extLst>
              </p:cNvPr>
              <p:cNvSpPr txBox="1"/>
              <p:nvPr/>
            </p:nvSpPr>
            <p:spPr>
              <a:xfrm>
                <a:off x="2000301" y="4742663"/>
                <a:ext cx="1319212" cy="86177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en-US" altLang="zh-CN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A60-E6EA-2C47-A0F2-D7B9363CC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01" y="4742663"/>
                <a:ext cx="1319212" cy="861774"/>
              </a:xfrm>
              <a:prstGeom prst="rect">
                <a:avLst/>
              </a:prstGeom>
              <a:blipFill>
                <a:blip r:embed="rId2"/>
                <a:stretch>
                  <a:fillRect l="-1923" r="-1923" b="-57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4FB587-30F8-D047-B01C-D053E4592B63}"/>
                  </a:ext>
                </a:extLst>
              </p:cNvPr>
              <p:cNvSpPr txBox="1"/>
              <p:nvPr/>
            </p:nvSpPr>
            <p:spPr>
              <a:xfrm>
                <a:off x="4333924" y="924103"/>
                <a:ext cx="1319212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4FB587-30F8-D047-B01C-D053E459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24" y="924103"/>
                <a:ext cx="13192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E2D8D25-C70F-1942-9E99-9FFAF4826D9A}"/>
              </a:ext>
            </a:extLst>
          </p:cNvPr>
          <p:cNvCxnSpPr>
            <a:cxnSpLocks/>
          </p:cNvCxnSpPr>
          <p:nvPr/>
        </p:nvCxnSpPr>
        <p:spPr>
          <a:xfrm flipV="1">
            <a:off x="2500313" y="1150543"/>
            <a:ext cx="6124518" cy="219735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225C34E-2A14-3549-B192-971ACAFB8E24}"/>
              </a:ext>
            </a:extLst>
          </p:cNvPr>
          <p:cNvCxnSpPr>
            <a:cxnSpLocks/>
          </p:cNvCxnSpPr>
          <p:nvPr/>
        </p:nvCxnSpPr>
        <p:spPr>
          <a:xfrm flipH="1">
            <a:off x="4333924" y="2125462"/>
            <a:ext cx="1943101" cy="1943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F44E5BB-A994-A940-8935-6233E853EB61}"/>
              </a:ext>
            </a:extLst>
          </p:cNvPr>
          <p:cNvCxnSpPr>
            <a:cxnSpLocks/>
          </p:cNvCxnSpPr>
          <p:nvPr/>
        </p:nvCxnSpPr>
        <p:spPr>
          <a:xfrm flipH="1" flipV="1">
            <a:off x="4333924" y="4068563"/>
            <a:ext cx="848891" cy="1142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0830310-224A-D04E-8479-9D85301BBC06}"/>
              </a:ext>
            </a:extLst>
          </p:cNvPr>
          <p:cNvCxnSpPr>
            <a:cxnSpLocks/>
          </p:cNvCxnSpPr>
          <p:nvPr/>
        </p:nvCxnSpPr>
        <p:spPr>
          <a:xfrm>
            <a:off x="5182815" y="5203696"/>
            <a:ext cx="2994449" cy="136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3537589-8671-804C-9B66-5ACCE4314718}"/>
              </a:ext>
            </a:extLst>
          </p:cNvPr>
          <p:cNvCxnSpPr>
            <a:cxnSpLocks/>
          </p:cNvCxnSpPr>
          <p:nvPr/>
        </p:nvCxnSpPr>
        <p:spPr>
          <a:xfrm flipV="1">
            <a:off x="8177264" y="3300413"/>
            <a:ext cx="833387" cy="20393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64581F6-143A-194A-A7EE-ACC07FDDE7B9}"/>
              </a:ext>
            </a:extLst>
          </p:cNvPr>
          <p:cNvCxnSpPr>
            <a:cxnSpLocks/>
          </p:cNvCxnSpPr>
          <p:nvPr/>
        </p:nvCxnSpPr>
        <p:spPr>
          <a:xfrm>
            <a:off x="6277025" y="2125462"/>
            <a:ext cx="2726376" cy="1196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D0A8CCE-DB17-5943-88E7-7681610222B7}"/>
                  </a:ext>
                </a:extLst>
              </p:cNvPr>
              <p:cNvSpPr txBox="1"/>
              <p:nvPr/>
            </p:nvSpPr>
            <p:spPr>
              <a:xfrm>
                <a:off x="8612130" y="3900742"/>
                <a:ext cx="2314526" cy="86177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en-US" altLang="zh-CN" sz="2800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D0A8CCE-DB17-5943-88E7-7681610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130" y="3900742"/>
                <a:ext cx="2314526" cy="861774"/>
              </a:xfrm>
              <a:prstGeom prst="rect">
                <a:avLst/>
              </a:prstGeom>
              <a:blipFill>
                <a:blip r:embed="rId4"/>
                <a:stretch>
                  <a:fillRect b="-57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BA03586-3346-C24E-826F-32FD9DE53AC9}"/>
                  </a:ext>
                </a:extLst>
              </p:cNvPr>
              <p:cNvSpPr txBox="1"/>
              <p:nvPr/>
            </p:nvSpPr>
            <p:spPr>
              <a:xfrm>
                <a:off x="4414839" y="1999676"/>
                <a:ext cx="1319212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BA03586-3346-C24E-826F-32FD9DE53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39" y="1999676"/>
                <a:ext cx="1319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05FE456-DDC9-C941-A27C-38F1A7764B3F}"/>
              </a:ext>
            </a:extLst>
          </p:cNvPr>
          <p:cNvCxnSpPr>
            <a:cxnSpLocks/>
          </p:cNvCxnSpPr>
          <p:nvPr/>
        </p:nvCxnSpPr>
        <p:spPr>
          <a:xfrm flipV="1">
            <a:off x="2762304" y="1735193"/>
            <a:ext cx="6124518" cy="219735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25A086E-D2CF-4444-B3CA-F8C54FBAA143}"/>
              </a:ext>
            </a:extLst>
          </p:cNvPr>
          <p:cNvCxnSpPr>
            <a:cxnSpLocks/>
          </p:cNvCxnSpPr>
          <p:nvPr/>
        </p:nvCxnSpPr>
        <p:spPr>
          <a:xfrm flipV="1">
            <a:off x="3060177" y="2364175"/>
            <a:ext cx="6124518" cy="219735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86D51D1-F8B2-EC4C-9F65-A7C9D483E0FC}"/>
              </a:ext>
            </a:extLst>
          </p:cNvPr>
          <p:cNvCxnSpPr>
            <a:cxnSpLocks/>
          </p:cNvCxnSpPr>
          <p:nvPr/>
        </p:nvCxnSpPr>
        <p:spPr>
          <a:xfrm flipH="1">
            <a:off x="3428999" y="2328863"/>
            <a:ext cx="1943101" cy="1943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BFC7B8E-7EE7-4E4D-8421-F5CACCC32021}"/>
              </a:ext>
            </a:extLst>
          </p:cNvPr>
          <p:cNvCxnSpPr>
            <a:cxnSpLocks/>
          </p:cNvCxnSpPr>
          <p:nvPr/>
        </p:nvCxnSpPr>
        <p:spPr>
          <a:xfrm flipH="1" flipV="1">
            <a:off x="3428999" y="4271963"/>
            <a:ext cx="1319212" cy="1190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648CBA2-2D69-F14F-A83A-B719FD039E66}"/>
              </a:ext>
            </a:extLst>
          </p:cNvPr>
          <p:cNvCxnSpPr>
            <a:cxnSpLocks/>
          </p:cNvCxnSpPr>
          <p:nvPr/>
        </p:nvCxnSpPr>
        <p:spPr>
          <a:xfrm>
            <a:off x="4748211" y="5462590"/>
            <a:ext cx="2362201" cy="4405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D60B072-FC17-6244-8953-B1615320CA41}"/>
              </a:ext>
            </a:extLst>
          </p:cNvPr>
          <p:cNvCxnSpPr>
            <a:cxnSpLocks/>
          </p:cNvCxnSpPr>
          <p:nvPr/>
        </p:nvCxnSpPr>
        <p:spPr>
          <a:xfrm flipV="1">
            <a:off x="7110412" y="3945731"/>
            <a:ext cx="1176338" cy="1957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3EE7F64-646D-9E4F-9019-576CCBE467BC}"/>
              </a:ext>
            </a:extLst>
          </p:cNvPr>
          <p:cNvCxnSpPr>
            <a:cxnSpLocks/>
          </p:cNvCxnSpPr>
          <p:nvPr/>
        </p:nvCxnSpPr>
        <p:spPr>
          <a:xfrm>
            <a:off x="5372100" y="2328863"/>
            <a:ext cx="2914650" cy="1616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D8A20AC-81F1-A842-A83B-711913AFCDC4}"/>
              </a:ext>
            </a:extLst>
          </p:cNvPr>
          <p:cNvCxnSpPr>
            <a:cxnSpLocks/>
          </p:cNvCxnSpPr>
          <p:nvPr/>
        </p:nvCxnSpPr>
        <p:spPr>
          <a:xfrm flipH="1" flipV="1">
            <a:off x="4993530" y="1319346"/>
            <a:ext cx="378570" cy="1009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4FB587-30F8-D047-B01C-D053E4592B63}"/>
                  </a:ext>
                </a:extLst>
              </p:cNvPr>
              <p:cNvSpPr txBox="1"/>
              <p:nvPr/>
            </p:nvSpPr>
            <p:spPr>
              <a:xfrm>
                <a:off x="4333924" y="924103"/>
                <a:ext cx="1319212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4FB587-30F8-D047-B01C-D053E459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24" y="924103"/>
                <a:ext cx="13192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BA03586-3346-C24E-826F-32FD9DE53AC9}"/>
                  </a:ext>
                </a:extLst>
              </p:cNvPr>
              <p:cNvSpPr txBox="1"/>
              <p:nvPr/>
            </p:nvSpPr>
            <p:spPr>
              <a:xfrm>
                <a:off x="4414839" y="1999676"/>
                <a:ext cx="1319212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BA03586-3346-C24E-826F-32FD9DE53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39" y="1999676"/>
                <a:ext cx="1319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05FE456-DDC9-C941-A27C-38F1A7764B3F}"/>
              </a:ext>
            </a:extLst>
          </p:cNvPr>
          <p:cNvCxnSpPr>
            <a:cxnSpLocks/>
          </p:cNvCxnSpPr>
          <p:nvPr/>
        </p:nvCxnSpPr>
        <p:spPr>
          <a:xfrm flipV="1">
            <a:off x="2867052" y="1941485"/>
            <a:ext cx="6124518" cy="219735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25A086E-D2CF-4444-B3CA-F8C54FBAA143}"/>
              </a:ext>
            </a:extLst>
          </p:cNvPr>
          <p:cNvCxnSpPr>
            <a:cxnSpLocks/>
          </p:cNvCxnSpPr>
          <p:nvPr/>
        </p:nvCxnSpPr>
        <p:spPr>
          <a:xfrm flipV="1">
            <a:off x="3505229" y="3621190"/>
            <a:ext cx="6124518" cy="219735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EC3B9F6-E5B5-6947-9B8D-2B1B4638EC0D}"/>
              </a:ext>
            </a:extLst>
          </p:cNvPr>
          <p:cNvCxnSpPr/>
          <p:nvPr/>
        </p:nvCxnSpPr>
        <p:spPr>
          <a:xfrm>
            <a:off x="6243635" y="4831096"/>
            <a:ext cx="242888" cy="6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534249D-463A-AC44-8806-332FD7CA1437}"/>
              </a:ext>
            </a:extLst>
          </p:cNvPr>
          <p:cNvCxnSpPr/>
          <p:nvPr/>
        </p:nvCxnSpPr>
        <p:spPr>
          <a:xfrm>
            <a:off x="4212480" y="5560797"/>
            <a:ext cx="242888" cy="6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2B19FA1-D9D0-B842-9C99-E6B07669AE1E}"/>
              </a:ext>
            </a:extLst>
          </p:cNvPr>
          <p:cNvCxnSpPr/>
          <p:nvPr/>
        </p:nvCxnSpPr>
        <p:spPr>
          <a:xfrm>
            <a:off x="8120092" y="4147677"/>
            <a:ext cx="242888" cy="6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6E84881-390E-8B44-A0DF-EE91C24BA56A}"/>
              </a:ext>
            </a:extLst>
          </p:cNvPr>
          <p:cNvCxnSpPr>
            <a:cxnSpLocks/>
          </p:cNvCxnSpPr>
          <p:nvPr/>
        </p:nvCxnSpPr>
        <p:spPr>
          <a:xfrm flipH="1" flipV="1">
            <a:off x="3691037" y="3216303"/>
            <a:ext cx="236820" cy="565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CFD3996-A771-F643-8062-7414D4291402}"/>
              </a:ext>
            </a:extLst>
          </p:cNvPr>
          <p:cNvCxnSpPr>
            <a:cxnSpLocks/>
          </p:cNvCxnSpPr>
          <p:nvPr/>
        </p:nvCxnSpPr>
        <p:spPr>
          <a:xfrm flipH="1" flipV="1">
            <a:off x="4982829" y="2725939"/>
            <a:ext cx="236820" cy="565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0A105D1-4245-2F49-A8F4-E081C892C377}"/>
              </a:ext>
            </a:extLst>
          </p:cNvPr>
          <p:cNvCxnSpPr>
            <a:cxnSpLocks/>
          </p:cNvCxnSpPr>
          <p:nvPr/>
        </p:nvCxnSpPr>
        <p:spPr>
          <a:xfrm flipH="1" flipV="1">
            <a:off x="7159845" y="1987057"/>
            <a:ext cx="236820" cy="565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1D3BEC-E7A6-7242-94CF-EB6494D223DF}"/>
                  </a:ext>
                </a:extLst>
              </p:cNvPr>
              <p:cNvSpPr txBox="1"/>
              <p:nvPr/>
            </p:nvSpPr>
            <p:spPr>
              <a:xfrm>
                <a:off x="7815275" y="5152639"/>
                <a:ext cx="20668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involved.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1D3BEC-E7A6-7242-94CF-EB6494D2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75" y="5152639"/>
                <a:ext cx="2066898" cy="400110"/>
              </a:xfrm>
              <a:prstGeom prst="rect">
                <a:avLst/>
              </a:prstGeom>
              <a:blipFill>
                <a:blip r:embed="rId6"/>
                <a:stretch>
                  <a:fillRect t="-6250" r="-609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CFF3DBE-A5DE-CD44-A613-8CDE0EE6A473}"/>
                  </a:ext>
                </a:extLst>
              </p:cNvPr>
              <p:cNvSpPr txBox="1"/>
              <p:nvPr/>
            </p:nvSpPr>
            <p:spPr>
              <a:xfrm>
                <a:off x="7224711" y="1231957"/>
                <a:ext cx="1785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involved.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CFF3DBE-A5DE-CD44-A613-8CDE0EE6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11" y="1231957"/>
                <a:ext cx="1785940" cy="400110"/>
              </a:xfrm>
              <a:prstGeom prst="rect">
                <a:avLst/>
              </a:prstGeom>
              <a:blipFill>
                <a:blip r:embed="rId7"/>
                <a:stretch>
                  <a:fillRect t="-606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5B3823C-9D43-EB48-833A-098A672B7FB0}"/>
              </a:ext>
            </a:extLst>
          </p:cNvPr>
          <p:cNvCxnSpPr>
            <a:cxnSpLocks/>
          </p:cNvCxnSpPr>
          <p:nvPr/>
        </p:nvCxnSpPr>
        <p:spPr>
          <a:xfrm flipV="1">
            <a:off x="4746499" y="3200673"/>
            <a:ext cx="699860" cy="253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C0B9378-9477-914E-8152-35D59E0FCE0E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 flipH="1" flipV="1">
            <a:off x="4142737" y="2921638"/>
            <a:ext cx="654674" cy="575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971D7397-3670-714C-A28F-9474162D4782}"/>
              </a:ext>
            </a:extLst>
          </p:cNvPr>
          <p:cNvCxnSpPr>
            <a:cxnSpLocks/>
            <a:stCxn id="25" idx="6"/>
            <a:endCxn id="26" idx="6"/>
          </p:cNvCxnSpPr>
          <p:nvPr/>
        </p:nvCxnSpPr>
        <p:spPr>
          <a:xfrm flipH="1">
            <a:off x="3068617" y="2972550"/>
            <a:ext cx="1197032" cy="22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1808692-6E64-CA46-936B-74A5DDB51FE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395447" y="2900550"/>
            <a:ext cx="626945" cy="3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AC8D7A9-CAD6-404B-B8E8-2657D03E92EB}"/>
              </a:ext>
            </a:extLst>
          </p:cNvPr>
          <p:cNvCxnSpPr>
            <a:cxnSpLocks/>
            <a:endCxn id="21" idx="5"/>
          </p:cNvCxnSpPr>
          <p:nvPr/>
        </p:nvCxnSpPr>
        <p:spPr>
          <a:xfrm>
            <a:off x="6012858" y="2900550"/>
            <a:ext cx="1433640" cy="896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869E25A-7654-A744-ACF7-A3759A427F57}"/>
              </a:ext>
            </a:extLst>
          </p:cNvPr>
          <p:cNvCxnSpPr>
            <a:cxnSpLocks/>
          </p:cNvCxnSpPr>
          <p:nvPr/>
        </p:nvCxnSpPr>
        <p:spPr>
          <a:xfrm flipV="1">
            <a:off x="2996616" y="1835568"/>
            <a:ext cx="1543050" cy="135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448864-EA9C-A84C-A590-A0DBD2AD81AD}"/>
              </a:ext>
            </a:extLst>
          </p:cNvPr>
          <p:cNvCxnSpPr>
            <a:cxnSpLocks/>
          </p:cNvCxnSpPr>
          <p:nvPr/>
        </p:nvCxnSpPr>
        <p:spPr>
          <a:xfrm flipV="1">
            <a:off x="4539666" y="1421230"/>
            <a:ext cx="1957387" cy="414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568057-037A-1042-8FF3-A4AF28C69A4F}"/>
              </a:ext>
            </a:extLst>
          </p:cNvPr>
          <p:cNvCxnSpPr>
            <a:cxnSpLocks/>
          </p:cNvCxnSpPr>
          <p:nvPr/>
        </p:nvCxnSpPr>
        <p:spPr>
          <a:xfrm flipH="1" flipV="1">
            <a:off x="6497055" y="1421231"/>
            <a:ext cx="2600323" cy="1407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120863E-2331-274A-81A4-BDEE8AFB836F}"/>
              </a:ext>
            </a:extLst>
          </p:cNvPr>
          <p:cNvCxnSpPr>
            <a:cxnSpLocks/>
          </p:cNvCxnSpPr>
          <p:nvPr/>
        </p:nvCxnSpPr>
        <p:spPr>
          <a:xfrm flipH="1" flipV="1">
            <a:off x="2996617" y="3192881"/>
            <a:ext cx="771524" cy="1471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7C5C462-2C43-7449-9D26-5EEEE4E45CC8}"/>
              </a:ext>
            </a:extLst>
          </p:cNvPr>
          <p:cNvCxnSpPr>
            <a:cxnSpLocks/>
          </p:cNvCxnSpPr>
          <p:nvPr/>
        </p:nvCxnSpPr>
        <p:spPr>
          <a:xfrm>
            <a:off x="3768141" y="4664493"/>
            <a:ext cx="3157537" cy="500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9F5164A-9033-1C41-A2A0-B3F9B4BD74A4}"/>
              </a:ext>
            </a:extLst>
          </p:cNvPr>
          <p:cNvCxnSpPr>
            <a:cxnSpLocks/>
          </p:cNvCxnSpPr>
          <p:nvPr/>
        </p:nvCxnSpPr>
        <p:spPr>
          <a:xfrm flipH="1">
            <a:off x="8868778" y="2812535"/>
            <a:ext cx="228600" cy="1266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47B4A92-99B3-EE4E-AD1F-79A1B0A9C9A5}"/>
              </a:ext>
            </a:extLst>
          </p:cNvPr>
          <p:cNvSpPr/>
          <p:nvPr/>
        </p:nvSpPr>
        <p:spPr>
          <a:xfrm>
            <a:off x="7323586" y="367452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7FBAEF4-9A91-F349-9B50-151CD6AD41C4}"/>
              </a:ext>
            </a:extLst>
          </p:cNvPr>
          <p:cNvSpPr/>
          <p:nvPr/>
        </p:nvSpPr>
        <p:spPr>
          <a:xfrm>
            <a:off x="5940858" y="282855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C88AB92-54E6-244C-A58C-E530D4C3210E}"/>
              </a:ext>
            </a:extLst>
          </p:cNvPr>
          <p:cNvSpPr/>
          <p:nvPr/>
        </p:nvSpPr>
        <p:spPr>
          <a:xfrm>
            <a:off x="5374359" y="312088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7E781A4-6BAA-2E4B-B184-AE21F1FBFE64}"/>
              </a:ext>
            </a:extLst>
          </p:cNvPr>
          <p:cNvSpPr/>
          <p:nvPr/>
        </p:nvSpPr>
        <p:spPr>
          <a:xfrm>
            <a:off x="4674499" y="337394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62BFD2-75E7-E147-806F-8A797E7EB843}"/>
              </a:ext>
            </a:extLst>
          </p:cNvPr>
          <p:cNvSpPr/>
          <p:nvPr/>
        </p:nvSpPr>
        <p:spPr>
          <a:xfrm>
            <a:off x="4121649" y="290055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4F9823-98A0-2D49-BDE7-A4BB62A28CF1}"/>
              </a:ext>
            </a:extLst>
          </p:cNvPr>
          <p:cNvSpPr/>
          <p:nvPr/>
        </p:nvSpPr>
        <p:spPr>
          <a:xfrm>
            <a:off x="2924617" y="3128673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6544D28-B188-BB48-AE10-399A150F5B3D}"/>
                  </a:ext>
                </a:extLst>
              </p:cNvPr>
              <p:cNvSpPr/>
              <p:nvPr/>
            </p:nvSpPr>
            <p:spPr>
              <a:xfrm>
                <a:off x="7305765" y="3205129"/>
                <a:ext cx="49077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6544D28-B188-BB48-AE10-399A150F5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65" y="3205129"/>
                <a:ext cx="490775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898E97-E4FD-9B46-B0E5-B521041421D1}"/>
                  </a:ext>
                </a:extLst>
              </p:cNvPr>
              <p:cNvSpPr/>
              <p:nvPr/>
            </p:nvSpPr>
            <p:spPr>
              <a:xfrm>
                <a:off x="5838669" y="2432624"/>
                <a:ext cx="49237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898E97-E4FD-9B46-B0E5-B52104142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669" y="2432624"/>
                <a:ext cx="492378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AF9BA7E-B8BA-8346-9B44-696C2742A978}"/>
                  </a:ext>
                </a:extLst>
              </p:cNvPr>
              <p:cNvSpPr/>
              <p:nvPr/>
            </p:nvSpPr>
            <p:spPr>
              <a:xfrm>
                <a:off x="5216541" y="2734823"/>
                <a:ext cx="49237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AF9BA7E-B8BA-8346-9B44-696C2742A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41" y="2734823"/>
                <a:ext cx="492378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3AAAF07-776E-2D4F-ADE6-399FB58419F9}"/>
                  </a:ext>
                </a:extLst>
              </p:cNvPr>
              <p:cNvSpPr/>
              <p:nvPr/>
            </p:nvSpPr>
            <p:spPr>
              <a:xfrm>
                <a:off x="2544384" y="2828550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3AAAF07-776E-2D4F-ADE6-399FB5841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84" y="2828550"/>
                <a:ext cx="4731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3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889362D-36F3-6640-B4CA-26BAAAFEA250}"/>
              </a:ext>
            </a:extLst>
          </p:cNvPr>
          <p:cNvCxnSpPr>
            <a:cxnSpLocks/>
          </p:cNvCxnSpPr>
          <p:nvPr/>
        </p:nvCxnSpPr>
        <p:spPr>
          <a:xfrm flipV="1">
            <a:off x="1638550" y="334059"/>
            <a:ext cx="0" cy="60864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B87AB5-6B3D-8B40-B364-402E44108752}"/>
              </a:ext>
            </a:extLst>
          </p:cNvPr>
          <p:cNvCxnSpPr/>
          <p:nvPr/>
        </p:nvCxnSpPr>
        <p:spPr>
          <a:xfrm>
            <a:off x="1109913" y="5963334"/>
            <a:ext cx="1001553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DDFB12-52D5-3A44-A308-95993714C9FC}"/>
                  </a:ext>
                </a:extLst>
              </p:cNvPr>
              <p:cNvSpPr txBox="1"/>
              <p:nvPr/>
            </p:nvSpPr>
            <p:spPr>
              <a:xfrm>
                <a:off x="1090599" y="334059"/>
                <a:ext cx="4521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DDFB12-52D5-3A44-A308-95993714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99" y="334059"/>
                <a:ext cx="452175" cy="430887"/>
              </a:xfrm>
              <a:prstGeom prst="rect">
                <a:avLst/>
              </a:prstGeom>
              <a:blipFill>
                <a:blip r:embed="rId2"/>
                <a:stretch>
                  <a:fillRect l="-5556" r="-2778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FC8156-D67C-9548-A70A-A9363D694622}"/>
                  </a:ext>
                </a:extLst>
              </p:cNvPr>
              <p:cNvSpPr txBox="1"/>
              <p:nvPr/>
            </p:nvSpPr>
            <p:spPr>
              <a:xfrm>
                <a:off x="10681547" y="5989647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FC8156-D67C-9548-A70A-A9363D69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547" y="5989647"/>
                <a:ext cx="443904" cy="430887"/>
              </a:xfrm>
              <a:prstGeom prst="rect">
                <a:avLst/>
              </a:prstGeom>
              <a:blipFill>
                <a:blip r:embed="rId3"/>
                <a:stretch>
                  <a:fillRect l="-5556" r="-2778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F402D7-DF78-8C44-A53E-B00C189EBFB4}"/>
              </a:ext>
            </a:extLst>
          </p:cNvPr>
          <p:cNvCxnSpPr/>
          <p:nvPr/>
        </p:nvCxnSpPr>
        <p:spPr>
          <a:xfrm>
            <a:off x="1316686" y="2162859"/>
            <a:ext cx="8315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B8D932E-097D-B344-A550-8FB800E86881}"/>
              </a:ext>
            </a:extLst>
          </p:cNvPr>
          <p:cNvCxnSpPr>
            <a:cxnSpLocks/>
          </p:cNvCxnSpPr>
          <p:nvPr/>
        </p:nvCxnSpPr>
        <p:spPr>
          <a:xfrm flipV="1">
            <a:off x="4781801" y="919846"/>
            <a:ext cx="4100512" cy="5500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C5535C-6677-4B4A-9CE9-1835498E7342}"/>
                  </a:ext>
                </a:extLst>
              </p:cNvPr>
              <p:cNvSpPr txBox="1"/>
              <p:nvPr/>
            </p:nvSpPr>
            <p:spPr>
              <a:xfrm>
                <a:off x="4433410" y="1102758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C5535C-6677-4B4A-9CE9-1835498E7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10" y="1102758"/>
                <a:ext cx="1340512" cy="430887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D791A8-7D6E-8448-A39D-A75C4D4C1968}"/>
                  </a:ext>
                </a:extLst>
              </p:cNvPr>
              <p:cNvSpPr txBox="1"/>
              <p:nvPr/>
            </p:nvSpPr>
            <p:spPr>
              <a:xfrm>
                <a:off x="7541801" y="3934992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D791A8-7D6E-8448-A39D-A75C4D4C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801" y="3934992"/>
                <a:ext cx="1340512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5F63DB-B804-3C40-B35A-65D2E0D95584}"/>
                  </a:ext>
                </a:extLst>
              </p:cNvPr>
              <p:cNvSpPr txBox="1"/>
              <p:nvPr/>
            </p:nvSpPr>
            <p:spPr>
              <a:xfrm>
                <a:off x="2368735" y="6427113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5F63DB-B804-3C40-B35A-65D2E0D95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35" y="6427113"/>
                <a:ext cx="1340512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242DAD-5058-1D4A-A621-F3991681B547}"/>
                  </a:ext>
                </a:extLst>
              </p:cNvPr>
              <p:cNvSpPr txBox="1"/>
              <p:nvPr/>
            </p:nvSpPr>
            <p:spPr>
              <a:xfrm>
                <a:off x="420343" y="3434445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242DAD-5058-1D4A-A621-F3991681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3" y="3434445"/>
                <a:ext cx="1340512" cy="43088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587C2DE-8645-4945-AFE3-F330A3C35C54}"/>
                  </a:ext>
                </a:extLst>
              </p:cNvPr>
              <p:cNvSpPr txBox="1"/>
              <p:nvPr/>
            </p:nvSpPr>
            <p:spPr>
              <a:xfrm>
                <a:off x="646430" y="1745129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587C2DE-8645-4945-AFE3-F330A3C3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1745129"/>
                <a:ext cx="1340512" cy="430887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5DA98F3-4AE4-5144-8742-AEB93941778A}"/>
                  </a:ext>
                </a:extLst>
              </p:cNvPr>
              <p:cNvSpPr txBox="1"/>
              <p:nvPr/>
            </p:nvSpPr>
            <p:spPr>
              <a:xfrm>
                <a:off x="7445162" y="6211670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5DA98F3-4AE4-5144-8742-AEB939417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62" y="6211670"/>
                <a:ext cx="1340512" cy="430887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D1591E6-CF98-5B42-87C4-7884CEA66B4B}"/>
                  </a:ext>
                </a:extLst>
              </p:cNvPr>
              <p:cNvSpPr txBox="1"/>
              <p:nvPr/>
            </p:nvSpPr>
            <p:spPr>
              <a:xfrm>
                <a:off x="4811897" y="6262925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D1591E6-CF98-5B42-87C4-7884CEA6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897" y="6262925"/>
                <a:ext cx="1340512" cy="430887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383519A-D6FD-7440-8146-3AF3C2FCEA80}"/>
              </a:ext>
            </a:extLst>
          </p:cNvPr>
          <p:cNvCxnSpPr/>
          <p:nvPr/>
        </p:nvCxnSpPr>
        <p:spPr>
          <a:xfrm flipV="1">
            <a:off x="5103666" y="1633091"/>
            <a:ext cx="0" cy="542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5398CE2-067E-6A49-ACA7-A0BE7A9251B4}"/>
              </a:ext>
            </a:extLst>
          </p:cNvPr>
          <p:cNvCxnSpPr>
            <a:cxnSpLocks/>
          </p:cNvCxnSpPr>
          <p:nvPr/>
        </p:nvCxnSpPr>
        <p:spPr>
          <a:xfrm flipV="1">
            <a:off x="6518127" y="4156690"/>
            <a:ext cx="5479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E67AE9E-E998-9A44-9885-DE24F1FB9B97}"/>
              </a:ext>
            </a:extLst>
          </p:cNvPr>
          <p:cNvCxnSpPr>
            <a:cxnSpLocks/>
          </p:cNvCxnSpPr>
          <p:nvPr/>
        </p:nvCxnSpPr>
        <p:spPr>
          <a:xfrm flipH="1" flipV="1">
            <a:off x="1116427" y="3921835"/>
            <a:ext cx="361191" cy="3521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D9DBE6B-1900-0745-B478-F98F33E511C3}"/>
              </a:ext>
            </a:extLst>
          </p:cNvPr>
          <p:cNvCxnSpPr>
            <a:cxnSpLocks/>
          </p:cNvCxnSpPr>
          <p:nvPr/>
        </p:nvCxnSpPr>
        <p:spPr>
          <a:xfrm>
            <a:off x="3038991" y="5963334"/>
            <a:ext cx="0" cy="425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0D66297D-A1C7-D64D-A1DC-B0ADFC45B520}"/>
              </a:ext>
            </a:extLst>
          </p:cNvPr>
          <p:cNvCxnSpPr>
            <a:cxnSpLocks/>
          </p:cNvCxnSpPr>
          <p:nvPr/>
        </p:nvCxnSpPr>
        <p:spPr>
          <a:xfrm>
            <a:off x="1681412" y="2239059"/>
            <a:ext cx="0" cy="3560492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3A28798-4EF1-7F46-977C-C7FEF19FEC84}"/>
              </a:ext>
            </a:extLst>
          </p:cNvPr>
          <p:cNvCxnSpPr>
            <a:cxnSpLocks/>
          </p:cNvCxnSpPr>
          <p:nvPr/>
        </p:nvCxnSpPr>
        <p:spPr>
          <a:xfrm flipH="1">
            <a:off x="1760855" y="5858559"/>
            <a:ext cx="3342811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3E57719-F722-9740-B28E-4196BED7BCD6}"/>
              </a:ext>
            </a:extLst>
          </p:cNvPr>
          <p:cNvCxnSpPr>
            <a:cxnSpLocks/>
          </p:cNvCxnSpPr>
          <p:nvPr/>
        </p:nvCxnSpPr>
        <p:spPr>
          <a:xfrm flipH="1">
            <a:off x="1760855" y="2214367"/>
            <a:ext cx="6039845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CD1C5F-148C-DA41-B5F6-56A9CE165538}"/>
              </a:ext>
            </a:extLst>
          </p:cNvPr>
          <p:cNvCxnSpPr>
            <a:cxnSpLocks/>
          </p:cNvCxnSpPr>
          <p:nvPr/>
        </p:nvCxnSpPr>
        <p:spPr>
          <a:xfrm flipH="1">
            <a:off x="5103666" y="2239059"/>
            <a:ext cx="2697034" cy="361950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AB7DD01-43AC-CC49-AF22-64822524D0A4}"/>
              </a:ext>
            </a:extLst>
          </p:cNvPr>
          <p:cNvCxnSpPr/>
          <p:nvPr/>
        </p:nvCxnSpPr>
        <p:spPr>
          <a:xfrm>
            <a:off x="7957892" y="2190638"/>
            <a:ext cx="720000" cy="36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FB9063F-C4C1-BE42-8B42-2E98F1AF7F76}"/>
              </a:ext>
            </a:extLst>
          </p:cNvPr>
          <p:cNvCxnSpPr>
            <a:cxnSpLocks/>
          </p:cNvCxnSpPr>
          <p:nvPr/>
        </p:nvCxnSpPr>
        <p:spPr>
          <a:xfrm flipV="1">
            <a:off x="7316328" y="719390"/>
            <a:ext cx="1361564" cy="2723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FC00A54-8074-C345-84FB-D4DFB4D4C9CD}"/>
                  </a:ext>
                </a:extLst>
              </p:cNvPr>
              <p:cNvSpPr txBox="1"/>
              <p:nvPr/>
            </p:nvSpPr>
            <p:spPr>
              <a:xfrm>
                <a:off x="8315929" y="2513177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FC00A54-8074-C345-84FB-D4DFB4D4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29" y="2513177"/>
                <a:ext cx="134051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85EB361B-19B0-0245-83DF-34A7C8E836C5}"/>
              </a:ext>
            </a:extLst>
          </p:cNvPr>
          <p:cNvSpPr/>
          <p:nvPr/>
        </p:nvSpPr>
        <p:spPr>
          <a:xfrm>
            <a:off x="3035300" y="2060972"/>
            <a:ext cx="7108826" cy="2736055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E3B0346-4D68-124C-8B0E-840D64CA0ABE}"/>
              </a:ext>
            </a:extLst>
          </p:cNvPr>
          <p:cNvCxnSpPr/>
          <p:nvPr/>
        </p:nvCxnSpPr>
        <p:spPr>
          <a:xfrm flipV="1">
            <a:off x="4586288" y="1185863"/>
            <a:ext cx="2486025" cy="2243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4876E6D-494A-984A-BCDB-9E0FA9B02C9A}"/>
              </a:ext>
            </a:extLst>
          </p:cNvPr>
          <p:cNvCxnSpPr/>
          <p:nvPr/>
        </p:nvCxnSpPr>
        <p:spPr>
          <a:xfrm flipV="1">
            <a:off x="4586288" y="2871788"/>
            <a:ext cx="2486025" cy="55721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163339-7AEC-4644-B5AC-6700B525131A}"/>
              </a:ext>
            </a:extLst>
          </p:cNvPr>
          <p:cNvCxnSpPr/>
          <p:nvPr/>
        </p:nvCxnSpPr>
        <p:spPr>
          <a:xfrm flipV="1">
            <a:off x="7072313" y="1185863"/>
            <a:ext cx="0" cy="1685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127962-B282-4747-A56E-F2A11E78D028}"/>
                  </a:ext>
                </a:extLst>
              </p:cNvPr>
              <p:cNvSpPr txBox="1"/>
              <p:nvPr/>
            </p:nvSpPr>
            <p:spPr>
              <a:xfrm>
                <a:off x="5731801" y="3130177"/>
                <a:ext cx="1340512" cy="469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127962-B282-4747-A56E-F2A11E78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01" y="3130177"/>
                <a:ext cx="1340512" cy="469487"/>
              </a:xfrm>
              <a:prstGeom prst="rect">
                <a:avLst/>
              </a:prstGeom>
              <a:blipFill>
                <a:blip r:embed="rId2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683EAB-38B5-8F42-8E0B-BD077A5A9282}"/>
                  </a:ext>
                </a:extLst>
              </p:cNvPr>
              <p:cNvSpPr txBox="1"/>
              <p:nvPr/>
            </p:nvSpPr>
            <p:spPr>
              <a:xfrm>
                <a:off x="6798601" y="1988392"/>
                <a:ext cx="1340512" cy="469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683EAB-38B5-8F42-8E0B-BD077A5A9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601" y="1988392"/>
                <a:ext cx="1340512" cy="469616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2B9D93-54E9-DB46-B537-6A88877910A1}"/>
                  </a:ext>
                </a:extLst>
              </p:cNvPr>
              <p:cNvSpPr txBox="1"/>
              <p:nvPr/>
            </p:nvSpPr>
            <p:spPr>
              <a:xfrm>
                <a:off x="4650977" y="2005277"/>
                <a:ext cx="1340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2B9D93-54E9-DB46-B537-6A8887791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77" y="2005277"/>
                <a:ext cx="134051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01B561C-FA68-E146-AF56-0B984205A814}"/>
              </a:ext>
            </a:extLst>
          </p:cNvPr>
          <p:cNvCxnSpPr/>
          <p:nvPr/>
        </p:nvCxnSpPr>
        <p:spPr>
          <a:xfrm>
            <a:off x="6798601" y="2705986"/>
            <a:ext cx="0" cy="212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EA0D6C5-2497-604E-B559-50D43D29B605}"/>
              </a:ext>
            </a:extLst>
          </p:cNvPr>
          <p:cNvCxnSpPr>
            <a:cxnSpLocks/>
          </p:cNvCxnSpPr>
          <p:nvPr/>
        </p:nvCxnSpPr>
        <p:spPr>
          <a:xfrm flipH="1">
            <a:off x="6798602" y="2642589"/>
            <a:ext cx="273711" cy="686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0574CA-73F8-164F-9F86-2FEB967B9931}"/>
                  </a:ext>
                </a:extLst>
              </p:cNvPr>
              <p:cNvSpPr txBox="1"/>
              <p:nvPr/>
            </p:nvSpPr>
            <p:spPr>
              <a:xfrm>
                <a:off x="2250676" y="5181321"/>
                <a:ext cx="49375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zh-CN" sz="2800" b="1" dirty="0"/>
                  <a:t>=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space of matrix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0574CA-73F8-164F-9F86-2FEB967B9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76" y="5181321"/>
                <a:ext cx="4937523" cy="430887"/>
              </a:xfrm>
              <a:prstGeom prst="rect">
                <a:avLst/>
              </a:prstGeom>
              <a:blipFill>
                <a:blip r:embed="rId5"/>
                <a:stretch>
                  <a:fillRect l="-2308" t="-29412" b="-4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AD50DA5-9029-3949-83D7-79CDD4EA014D}"/>
              </a:ext>
            </a:extLst>
          </p:cNvPr>
          <p:cNvCxnSpPr>
            <a:cxnSpLocks/>
          </p:cNvCxnSpPr>
          <p:nvPr/>
        </p:nvCxnSpPr>
        <p:spPr>
          <a:xfrm flipV="1">
            <a:off x="2759242" y="4476184"/>
            <a:ext cx="1074821" cy="641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F17A36-3BA9-8B4A-B036-7F0AE7BD86CB}"/>
                  </a:ext>
                </a:extLst>
              </p:cNvPr>
              <p:cNvSpPr txBox="1"/>
              <p:nvPr/>
            </p:nvSpPr>
            <p:spPr>
              <a:xfrm>
                <a:off x="354366" y="2005277"/>
                <a:ext cx="2942286" cy="784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r>
                                    <a:rPr kumimoji="1"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F17A36-3BA9-8B4A-B036-7F0AE7BD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6" y="2005277"/>
                <a:ext cx="2942286" cy="784189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A7A8558-37DD-0D4B-9E73-D0E22C7AF867}"/>
                  </a:ext>
                </a:extLst>
              </p:cNvPr>
              <p:cNvSpPr txBox="1"/>
              <p:nvPr/>
            </p:nvSpPr>
            <p:spPr>
              <a:xfrm>
                <a:off x="473700" y="2959512"/>
                <a:ext cx="2942286" cy="469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A7A8558-37DD-0D4B-9E73-D0E22C7A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0" y="2959512"/>
                <a:ext cx="2942286" cy="469487"/>
              </a:xfrm>
              <a:prstGeom prst="rect">
                <a:avLst/>
              </a:prstGeom>
              <a:blipFill>
                <a:blip r:embed="rId7"/>
                <a:stretch>
                  <a:fillRect l="-5579" t="-526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00523D-86CE-7044-8F35-CD748A947ABF}"/>
                  </a:ext>
                </a:extLst>
              </p:cNvPr>
              <p:cNvSpPr txBox="1"/>
              <p:nvPr/>
            </p:nvSpPr>
            <p:spPr>
              <a:xfrm>
                <a:off x="-744237" y="1335152"/>
                <a:ext cx="49375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𝐂𝐨𝐧𝐯𝐞𝐱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𝐐𝐏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00523D-86CE-7044-8F35-CD748A94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4237" y="1335152"/>
                <a:ext cx="4937523" cy="430887"/>
              </a:xfrm>
              <a:prstGeom prst="rect">
                <a:avLst/>
              </a:prstGeom>
              <a:blipFill>
                <a:blip r:embed="rId8"/>
                <a:stretch>
                  <a:fillRect t="-5714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9E67789-C57C-CE46-9883-39056A40CD23}"/>
                  </a:ext>
                </a:extLst>
              </p:cNvPr>
              <p:cNvSpPr txBox="1"/>
              <p:nvPr/>
            </p:nvSpPr>
            <p:spPr>
              <a:xfrm>
                <a:off x="7346024" y="1308067"/>
                <a:ext cx="2942286" cy="469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9E67789-C57C-CE46-9883-39056A40C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24" y="1308067"/>
                <a:ext cx="2942286" cy="469487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1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B560995-BCFC-D14F-907F-0A5383E2AFE1}"/>
              </a:ext>
            </a:extLst>
          </p:cNvPr>
          <p:cNvCxnSpPr>
            <a:cxnSpLocks/>
          </p:cNvCxnSpPr>
          <p:nvPr/>
        </p:nvCxnSpPr>
        <p:spPr>
          <a:xfrm flipV="1">
            <a:off x="2362054" y="1400176"/>
            <a:ext cx="1895621" cy="1400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D4B9819-4F21-0B4E-828A-2880A38B0F4A}"/>
              </a:ext>
            </a:extLst>
          </p:cNvPr>
          <p:cNvCxnSpPr>
            <a:cxnSpLocks/>
          </p:cNvCxnSpPr>
          <p:nvPr/>
        </p:nvCxnSpPr>
        <p:spPr>
          <a:xfrm flipV="1">
            <a:off x="4257675" y="957263"/>
            <a:ext cx="2814638" cy="442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7994A6F-F13E-5440-B15F-C0FF8AB02119}"/>
              </a:ext>
            </a:extLst>
          </p:cNvPr>
          <p:cNvCxnSpPr>
            <a:cxnSpLocks/>
          </p:cNvCxnSpPr>
          <p:nvPr/>
        </p:nvCxnSpPr>
        <p:spPr>
          <a:xfrm>
            <a:off x="2362054" y="2800350"/>
            <a:ext cx="928834" cy="214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BA1D4B5-1746-6449-B1A8-7B6C361F0F5D}"/>
              </a:ext>
            </a:extLst>
          </p:cNvPr>
          <p:cNvCxnSpPr>
            <a:cxnSpLocks/>
          </p:cNvCxnSpPr>
          <p:nvPr/>
        </p:nvCxnSpPr>
        <p:spPr>
          <a:xfrm>
            <a:off x="3290888" y="4948238"/>
            <a:ext cx="1409700" cy="652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ED51458-1011-264D-8B37-E558027250C4}"/>
              </a:ext>
            </a:extLst>
          </p:cNvPr>
          <p:cNvCxnSpPr>
            <a:cxnSpLocks/>
          </p:cNvCxnSpPr>
          <p:nvPr/>
        </p:nvCxnSpPr>
        <p:spPr>
          <a:xfrm flipV="1">
            <a:off x="4700588" y="5129213"/>
            <a:ext cx="3843337" cy="471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7CBB55E-0B8B-D54C-A28D-2052A25D3AD8}"/>
              </a:ext>
            </a:extLst>
          </p:cNvPr>
          <p:cNvCxnSpPr>
            <a:cxnSpLocks/>
          </p:cNvCxnSpPr>
          <p:nvPr/>
        </p:nvCxnSpPr>
        <p:spPr>
          <a:xfrm flipH="1">
            <a:off x="8543925" y="2390775"/>
            <a:ext cx="876300" cy="273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8A5A553-D2C0-CF48-AF19-4C44B4CB506F}"/>
              </a:ext>
            </a:extLst>
          </p:cNvPr>
          <p:cNvCxnSpPr>
            <a:cxnSpLocks/>
          </p:cNvCxnSpPr>
          <p:nvPr/>
        </p:nvCxnSpPr>
        <p:spPr>
          <a:xfrm>
            <a:off x="7072313" y="957263"/>
            <a:ext cx="2347912" cy="1433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69BA8F-CD77-3441-B914-D9E966D6ED95}"/>
                  </a:ext>
                </a:extLst>
              </p:cNvPr>
              <p:cNvSpPr/>
              <p:nvPr/>
            </p:nvSpPr>
            <p:spPr>
              <a:xfrm>
                <a:off x="2677511" y="4751249"/>
                <a:ext cx="6323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69BA8F-CD77-3441-B914-D9E966D6E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11" y="4751249"/>
                <a:ext cx="63235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B34A5B-59DB-D54B-9658-730B77315F91}"/>
                  </a:ext>
                </a:extLst>
              </p:cNvPr>
              <p:cNvSpPr/>
              <p:nvPr/>
            </p:nvSpPr>
            <p:spPr>
              <a:xfrm>
                <a:off x="5425926" y="2658634"/>
                <a:ext cx="66280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B34A5B-59DB-D54B-9658-730B77315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26" y="2658634"/>
                <a:ext cx="662809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65F5A5A-CDB9-3B43-AF46-120B16996B5E}"/>
                  </a:ext>
                </a:extLst>
              </p:cNvPr>
              <p:cNvSpPr/>
              <p:nvPr/>
            </p:nvSpPr>
            <p:spPr>
              <a:xfrm>
                <a:off x="5854913" y="4150219"/>
                <a:ext cx="66280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65F5A5A-CDB9-3B43-AF46-120B16996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13" y="4150219"/>
                <a:ext cx="662809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29768680-75F1-D74E-9006-3F8ABA185BBF}"/>
              </a:ext>
            </a:extLst>
          </p:cNvPr>
          <p:cNvCxnSpPr/>
          <p:nvPr/>
        </p:nvCxnSpPr>
        <p:spPr>
          <a:xfrm flipH="1">
            <a:off x="3705726" y="3274440"/>
            <a:ext cx="1668379" cy="134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C4AF08E-5624-1646-B404-9BF52F1D85CC}"/>
              </a:ext>
            </a:extLst>
          </p:cNvPr>
          <p:cNvCxnSpPr>
            <a:cxnSpLocks/>
          </p:cNvCxnSpPr>
          <p:nvPr/>
        </p:nvCxnSpPr>
        <p:spPr>
          <a:xfrm flipH="1">
            <a:off x="4978066" y="4615738"/>
            <a:ext cx="828870" cy="668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657895BE-816C-A540-8C0A-108D79722661}"/>
              </a:ext>
            </a:extLst>
          </p:cNvPr>
          <p:cNvSpPr/>
          <p:nvPr/>
        </p:nvSpPr>
        <p:spPr>
          <a:xfrm>
            <a:off x="5320618" y="3137871"/>
            <a:ext cx="196516" cy="19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9990186-4B27-D146-A6BE-90A5E7B10F10}"/>
              </a:ext>
            </a:extLst>
          </p:cNvPr>
          <p:cNvSpPr/>
          <p:nvPr/>
        </p:nvSpPr>
        <p:spPr>
          <a:xfrm>
            <a:off x="5708678" y="4507189"/>
            <a:ext cx="196516" cy="19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5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202</Words>
  <Application>Microsoft Macintosh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2959700168@qq.com</dc:creator>
  <cp:lastModifiedBy>2959700168@qq.com</cp:lastModifiedBy>
  <cp:revision>92</cp:revision>
  <cp:lastPrinted>2019-09-22T13:21:08Z</cp:lastPrinted>
  <dcterms:created xsi:type="dcterms:W3CDTF">2019-09-12T04:25:06Z</dcterms:created>
  <dcterms:modified xsi:type="dcterms:W3CDTF">2019-09-25T04:49:59Z</dcterms:modified>
</cp:coreProperties>
</file>