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974" y="1392394"/>
            <a:ext cx="10224052" cy="1223272"/>
          </a:xfrm>
        </p:spPr>
        <p:txBody>
          <a:bodyPr>
            <a:normAutofit/>
          </a:bodyPr>
          <a:lstStyle/>
          <a:p>
            <a:r>
              <a:rPr lang="pt-BR" b="1" dirty="0"/>
              <a:t>Funções DAX – Funções Lógicas</a:t>
            </a:r>
            <a:endParaRPr lang="en-US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0324B7-410A-4B58-B999-46D3D76A3E2B}"/>
              </a:ext>
            </a:extLst>
          </p:cNvPr>
          <p:cNvSpPr txBox="1">
            <a:spLocks/>
          </p:cNvSpPr>
          <p:nvPr/>
        </p:nvSpPr>
        <p:spPr>
          <a:xfrm>
            <a:off x="983974" y="3019063"/>
            <a:ext cx="10224052" cy="1223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dirty="0"/>
              <a:t>Função IF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Antes de começarmos, baixe o arquivo de apoio “</a:t>
            </a:r>
            <a:r>
              <a:rPr lang="en-US" sz="32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Funções</a:t>
            </a:r>
            <a:r>
              <a:rPr lang="en-US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Lógicas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xlsx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carregue este arquivo no Power BI Desktop.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63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19211" y="235528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Após carregar, vá na aba de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Dados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”, crie uma nova coluna e depois calcule a média conforme imagem abaixo.</a:t>
            </a:r>
            <a:endParaRPr lang="en-US"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C23A36-15C3-4129-9F3F-A8F882A6B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5" y="2123842"/>
            <a:ext cx="11535204" cy="38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437320" y="329493"/>
            <a:ext cx="112143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Insir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a um nova coluna e coloque a função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IF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de uma condição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D9CD8B-C053-4842-A9C3-C32D27EB6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55" y="1629829"/>
            <a:ext cx="9205445" cy="46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437320" y="329493"/>
            <a:ext cx="112143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Insir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a um nova coluna e coloque a função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IF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de duas condições.</a:t>
            </a:r>
            <a:endParaRPr lang="en-US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E2DA7F-0372-4693-AB1D-000FC528C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3" y="1588286"/>
            <a:ext cx="11674490" cy="402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437320" y="329493"/>
            <a:ext cx="112143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Insir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a um nova coluna e coloque a função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IF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de três condições.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DE5215-86DA-4536-820F-23AF196BE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2" y="1557076"/>
            <a:ext cx="11606466" cy="40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4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98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Funções DAX – Funções Lógicas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60</cp:revision>
  <dcterms:created xsi:type="dcterms:W3CDTF">2021-02-03T23:01:00Z</dcterms:created>
  <dcterms:modified xsi:type="dcterms:W3CDTF">2021-02-15T23:18:24Z</dcterms:modified>
</cp:coreProperties>
</file>