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8" r:id="rId7"/>
    <p:sldId id="258" r:id="rId8"/>
    <p:sldId id="271" r:id="rId9"/>
    <p:sldId id="272" r:id="rId10"/>
    <p:sldId id="261" r:id="rId11"/>
    <p:sldId id="269" r:id="rId12"/>
    <p:sldId id="270" r:id="rId13"/>
    <p:sldId id="262" r:id="rId14"/>
    <p:sldId id="273" r:id="rId15"/>
    <p:sldId id="274" r:id="rId16"/>
    <p:sldId id="263" r:id="rId17"/>
    <p:sldId id="264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39E6C-B3F3-4CDA-81CB-3F8F937DF7C9}" v="951" dt="2021-05-30T20:32:20.541"/>
    <p1510:client id="{5DAED624-B8DA-0B15-F1F1-077B1C15CC41}" v="12" dt="2021-05-30T17:15:23.882"/>
    <p1510:client id="{C02ACFB1-5B51-2F31-A039-D79606C9BABB}" v="1" dt="2021-05-30T18:01:23.233"/>
    <p1510:client id="{DB5E78CC-3881-6841-3DED-93F436B9E522}" v="11" dt="2021-05-30T14:56:32.565"/>
    <p1510:client id="{F6A46D34-4AA9-B7C0-0338-961EDC2E3645}" v="9" dt="2021-05-30T08:45:2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02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 1652,'14'1'8695,"-14"-2"-8629,17 1 636,-1 0-301,-8-1-190,0 1-1,0 0 1,0 0-1,0 1 1,-1 0-1,14 3 1,-20-3-77,27 4 517,63 6 1229,-1-16-1035,-61 8-653,-26-2-173,0 0 0,0 0 0,0-1 0,0 1 0,0-1 0,0 0 0,0 0 1,0 0-1,0-1 0,0 1 0,1 0 0,-1-1 0,0 0 0,0 0 0,3-1 1,-3 1-4,1 0 0,-1 0 1,1 1-1,-1 0 0,1 0 1,0 0-1,-1 0 0,6 1 1,-3 0 11,89-7 117,-76 3-115,-16 3-25,0-1 1,1 0 0,-1 1 0,0-1-1,1 1 1,-1 0 0,0 0 0,0 1-1,5 0 1,-6-1-3,-1 1 1,1-1-1,-1 1 1,1-1 0,-1 0-1,1 1 1,0-1 0,-1 0-1,1 0 1,0 0 0,-1 0-1,1 0 1,0-1 0,-1 1-1,1 0 1,-1-1 0,3 0-1,20 5 72,-9-4-25,0 0-1,0 2 1,0-1 0,0 2-1,26 7 1,-37-9-35,1 0 1,-1 0-1,1-1 0,-1 1 1,1-1-1,0 0 1,5-1-1,29 3 49,18 4 5,-52-5-59,1 1-1,-1-1 1,1 0-1,0-1 1,7 1-1,-11-1 6,20 5 7,-21-6-20,-1 1-1,1-1 1,-1 1 0,1-1-1,-1 1 1,1 0 0,0-1-1,-1 1 1,1 0 0,0 0-1,-1-1 1,1 1 0,0 0-1,-1 0 1,1 0 0,0 0-1,0 0 1,-1 0 0,1 0-1,0 0 1,-1 0 0,1 0-1,1 1 1,27 2 26,-18-2-22,137-1 59,-109 6-37,-29-6-14,-5 0-14,0-1 0,1 2 0,-1-1 0,0 1 0,1-1 0,6 3 0,-6-2 17,-4-1-10,28 12 67,-29-11-84,14 2 60,-14-3-49,-1 1-1,1-1 1,-1 0 0,0 0 0,1 0 0,-1 0-1,1 0 1,-1 0 0,0-1 0,1 1 0,-1 0-1,1 0 1,-1 0 0,0 0 0,1 0 0,-1 0 0,0-1-1,1 1 1,-1 0 0,0 0 0,1-1 0,-1 1-1,0 0 1,0 0 0,1-1 0,-1 1 0,0 0-1,0-1 1,1 1 0,-1 0 0,0-1 0,0 1-1,0-1 1,0 1 0,1 0 0,-1-1 0,0 1-1,0 0 1,0-1 0,0 1 0,0-1 0,0 0-15,-6-1-665,4 1 456,-1 0 0,0 0 0,1 0 0,-1 0 0,1-1 1,0 0-1,-1 1 0,1-1 0,0 0 0,0 0 0,0 0 0,-2-3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9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47 7245,'0'0'-16,"0"1"1,-1-1 0,1 1-1,0-1 1,-1 0 0,1 1-1,0-1 1,0 1 0,0-1-1,-1 1 1,1 0-1,0-1 1,0 1 0,0-1-1,0 1 1,0-1 0,0 1-1,0-1 1,0 1 0,0-1-1,0 1 1,0-1 0,0 1-1,0 0 1,1-1 0,-1 1-1,0 0 1,2 10 1221,35 5 1031,-4-11-1327,-1-1 0,1-2 0,-1-1 1,1-1-1,-1-2 0,36-6 0,-49 6-684,281-32 2592,-159 31-2210,-95 4-409,57-6-1,67-5 70,25 3-78,-168 7-164,168-3 89,-103 5-107,-49-4 6,42-7 0,-43 4 1,43-1-1,-60 2-16,-22 4 1,0-1 0,0 0-1,0 1 1,0-1 0,1 1 0,-1 0 0,0 0-1,0 0 1,0 0 0,0 1 0,5 1-1,32-2-14,-26 1 2,-13 0 7,1-1-1,0 0 1,-1 0 0,1 0-1,-1 0 1,1 0-1,-1 0 1,1 0 0,-1 0-1,1 0 1,-1-1-1,1 1 1,-1-1 0,1 1-1,-1-1 1,3-1-1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0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1 8241,'0'0'-558,"-25"11"-1599,20-1 2678,-6 4 212,-19 24 2463,30-38-3130,0 1 1,-1-1-1,1 1 1,0-1-1,0 1 1,0-1-1,-1 1 1,1 0 0,0-1-1,0 1 1,0-1-1,0 1 1,0-1-1,0 1 1,0-1-1,1 1 1,-1 0-1,4 6 933,-3-7-933,-1 0 1,1 0-1,-1 1 1,1-1-1,-1 0 1,1 0 0,-1 1-1,1-1 1,0 0-1,14 4 538,0-1 0,-1 0 0,1-1 0,0-1 0,0 0 0,18-2 0,42 4 578,-61-3-978,1 0 0,-1 0 0,18-3 0,22-2 224,81-6 458,-126 11-844,7 0 53,-1 0 0,1-1 0,26-5 0,-3 6-5,-29-2-60,0 0 0,1 1 1,19 1-1,-17 0-10,21 2-4,-16-1-15,-1-1 1,1 0-1,23-3 0,-31 2-2,1 0 0,0 1 0,15 1-1,-6 0 1,9-5-3,-27 4 0,0 0-2,16 4-8,-18-4 14,1 0-1,-1 0 0,1 0 1,-1 1-1,1-1 1,0 0-1,-1 0 0,1 0 1,-1 0-1,1 0 1,-1 0-1,1 0 0,-1 0 1,1 0-1,-1 0 1,1 0-1,0-1 1,-1 1-1,1 0 0,-1 0 1,1 0-1,-1-1 1,1 1-1,-1 0 0,1-1 1,-1 1-1,1-1 1,0 0 4,10 5 8,-7-7-14,23 7-546,-22-2 358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2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64 7009,'-4'12'-151,"0"1"1120,5-13-939,-1 0 0,1 1 0,-1-1 0,1 0 0,-1 0 0,1 0 0,-1 1 0,1-1 0,-1 0-1,1 0 1,-1 0 0,1 0 0,0 0 0,-1 0 0,1 0 0,-1 0 0,1 0 0,-1 0 0,1 0 0,-1-1-1,1 1 1,0 0 0,-1 0 0,1 0 0,-1-1 0,1 1 0,-1 0 0,1-1 0,13-3 575,0 1 1,0 0-1,1 1 1,17 0-1,5-1 186,75-20 1285,-22 4-1072,55-4 205,77 18-106,-141 6-811,49 3 97,183 3-183,-264 0-186,-42-9-23,33 1-52,20-3-1927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34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0 7669,'-14'18'883,"21"-16"-362,47 6 1632,-34-4-1567,47 5 1227,113 1-1,-31-3-391,36-3-230,-147-4-960,236 4 1141,-179-2-1056,94-3 110,74-11-77,-134 0-265,27-3-56,3 7-20,-52 0 48,-83 6 296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0:57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 6129,'0'0'-264,"33"12"-112,44-7 1312,-50-2-731,1-2-1,49-3 1,44 0 19,-108 1-214,0 1 0,-1 0-1,17 4 1,21 0 41,-12-4-7,209-9 312,-152-2-254,192-12 96,-144 15-127,-91 8-11,66-8 1,-99 5-29,155-18 147,-146 19-140,0 2 0,0 0 0,0 2 0,35 7 0,-11-1 92,1-3-1,0-2 1,72-5-1,-26 0 67,75 10 15,-141-7-182,-1 3 1,32 7 0,70 8 81,-90-12-24,-1-3 0,56 0 0,-62-4-13,51-7 0,-6-1-19,-9-4-678,-54 11-292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1:00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 1 6273,'-10'6'-1492,"8"-6"1431,1 1 1,0-1 0,0 1 0,-1-1-1,1 1 1,0 0 0,0 0-1,0-1 1,0 1 0,0 0-1,0 0 1,0 0 0,0 0-1,1 0 1,-1 0 0,0 0 0,0 0-1,1 1 1,-1-1 0,0 2-1,-20 7 95,7-4 606,13-5-573,1 0 0,-1-1 0,1 1 0,-1 0 0,1-1 1,-1 1-1,1 0 0,0 0 0,0 0 0,-1-1 0,1 1 1,0 0-1,0 0 0,0 0 0,0-1 0,0 1 0,0 0 1,0 0-1,0 0 0,0 0 0,0-1 0,0 1 0,1 0 0,-1 0 1,0 0-1,1-1 0,-1 1 0,0 0 0,2 1 0,-1-1 29,1 1-1,0-1 1,-1 1-1,1-1 0,0 0 1,0 0-1,0 0 0,0 0 1,1 0-1,3 1 1,4 1 87,1-1 0,-1 0 0,1-1 1,10 0-1,61-2 573,110-14 0,-130 15-508,-51-1-195,-1 1 0,1 0 0,0 0 0,17 3 0,25 2 100,51 3 0,54-8-67,-118-1-88,-1-2 0,47-8 1,38-1 13,-75 9-16,-39 3 8,-1 0 0,1-1 0,14-2 0,3-3-7,-1 2-1,1 0 0,35 1 1,46 3 5,56-3 14,-50-5-38,-69 3 25,-37 4-5,0-1 0,-1 1 0,1 1 1,0-1-1,0 1 0,-1 1 0,1-1 1,14 4-1,30 1 17,-19-6-19,-25 0 7,-1 1 0,1-1 1,0 2-1,14 1 1,52 1-9,-27 2-4,60-2 0,-13 1 58,173-11-36,-239 7 3,53-8 0,12 5-2,-26 3-19,-58-1 2,0 1 0,0 0 0,16 2 0,4 0-1,35-1 4,-27 1 0,0-2 0,44-6-1,-15-2 14,42-4-15,-82 9-369,47 2 1,-48 1-594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21:0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6541,'0'0'-299,"32"11"89,24-7 1239,61 4 101,-68-9-876,-20-1-130,74-2 147,-53 1-144,-35 2-42,0 0 0,0 1 0,30 4 0,17 1 261,-30-5-38,58 8-1,-27-2-49,-50-5-176,-12-1-78,0 0 1,0-1 0,0 1 0,0 0 0,0 0-1,0 0 1,0 1 0,0-1 0,0 0-1,0 0 1,0 0 0,0 1 0,0-1 0,0 0-1,0 1 1,1 0 0,0 0 2,-1-1 0,1 1 1,-1-1-1,1 1 0,-1-1 0,1 0 1,0 0-1,-1 0 0,1 0 0,0 0 1,-1 0-1,1 0 0,0-1 0,2 0 1,15 0 19,-18 2-23,0-1 0,1 0-1,-1 1 1,0-1 0,0 0 0,1 0 0,-1 0 0,1 0-1,-1 0 1,0-1 0,1 1 0,1-1 0,25-2 33,-27 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44:00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0 2648,'-29'9'7432,"66"-3"-6403,0-1 0,0-2 1,1-2-1,69-6 1,140-2 1105,-205 7-1807,50-4 244,-78 3-482,5 2 6,-2-3 40,-16 1-121,0 1 1,1 0 0,-1-1 0,0 1 0,1 0-1,-1 0 1,1 0 0,-1 0 0,0 0 0,1 0-1,-1 0 1,1 0 0,-1 0 0,0 1 0,1-1-1,-1 1 1,0-1 0,2 2 0,-2-2-11,-1 0 0,1 0 0,-1 0 0,1 1 0,-1-1 0,1 0 0,0 0 0,-1 0 0,1 0 0,-1 0 0,1 0 0,-1 0 0,1 0 0,-1 0 0,1 0 1,-1 0-1,1-1 0,0 1 0,-1 0 0,1 0 0,-1 0 0,1-1 0,-1 1 0,1-1 0,-1 1 0,1 0-1,-1-1 1,1 1-1,-1 0 1,1 0-1,-1-1 1,1 1 0,-1 0-1,1 0 1,0 0-1,-1 0 1,1 0 0,-1 0-1,1 0 1,-1 0-1,1 0 1,-1 0-1,1 0 1,0 0 0,-1 0-1,1 0 1,-1 0-1,1 0 1,0 1-1,3 1 25,1-1 0,-1 0-1,0 1 1,1-2-1,0 1 1,-1 0 0,1-1-1,-1 0 1,1 0-1,0 0 1,7-2 0,32 2 122,-37 1-130,-1 0 1,0 0-1,0-1 0,1 0 1,5-1-1,7 0 11,73-7 101,-5 4-87,97 4-22,-141 4 4,-41-4-36,-1 0 0,49 4-3,-30-4-2390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44:02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8 109 7829,'-7'-2'2233,"16"-3"-1771,1 0 1,0 1 0,1 0 0,-1 0-1,1 1 1,0 0 0,20-1 0,-13 0-172,125-14 1273,-39 5-842,-42 9-304,37-6 104,19-3-99,-19 6-106,-46 5-191,-41 3-84,1-1 1,22-3-1,-26 2-26,0 0 0,1 1-1,-1 1 1,10 0 0,19 2 67,136 8 232,-71-3-165,20-4 69,-60-3 108,3 2 186,-65-3-493,8 3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02.88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24 7197,'30'0'-2650,"-12"2"2899,12-3-32,30 1 116,-54 0-270,0-1 0,0 1 1,0 1-1,0-1 0,-1 1 0,11 3 1,21 2 196,81-10 223,-100 6-438,-16-2-43,0 0 0,0 1 0,0-1 1,0 0-1,0 0 0,0 0 0,0 0 1,0-1-1,0 1 0,3-1 0,34-1-22,13-1 16,-45 3 12,51-4 4,54 4 22,-20 4-25,-44-1-3,-39-2-5,1-1 0,-1 1 0,0-1 1,1-1-1,14-2 0,-10 1-5,0 1 0,-1 1-1,23 1 1,-10 0 3,58-1-13,-60-3 12,-7 2 12,-13 1-8,0 1 1,-1-1-1,1 0 1,0 0-1,-1 0 0,1 0 1,0-1-1,4 0 1,14-2 23,32 7-72,10-10 64,-17 1-38,11 5 46,79-12 15,-128 12-43,17 0-3,1 1-1,33 5 1,-55-5 5,1 0-1,-1-1 1,0 1 0,1-1 0,9-1-1,-5 0 13,35 1 11,-44 0-29,30 0-4,-25 2 7,-1 0-1,1-1 1,-1 0 0,1 0-1,12 0 1,24 6 17,20-5 15,-60-2-29,6-1 2,0 1 1,0 1-1,0-1 0,0 1 1,11 3-1,17-6 33,-31 1-29,0 0 0,0 1 1,0 0-1,-1 0 1,1 0-1,0 1 0,5 0 1,21 2 45,71-3 42,-96 0-100,7 3 44,-11-2-25,-1 0-1,1-1 1,-1 1-1,1-1 1,-1 0 0,1 0-1,0 1 1,-1-1-1,1 0 1,0 0 0,-1 0-1,1-1 1,0 1 0,-1 0-1,1-1 1,0 1-1,1-1 1,-2 0 2,1 1 1,-1-1-1,1 1 0,-1-1 0,0 1 1,1 0-1,-1 0 0,1 0 0,-1 0 1,1 0-1,-1 0 0,0 0 1,1 1-1,-1-1 0,1 0 0,1 1 1,19-8 278,-10 9 133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3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1 151 6553,'0'-2'-2,"0"1"-77,0 0-1,0-1 1,0 1 0,0 0 0,0-1-1,0 1 1,0 0 0,1-1 0,-1 1-1,0 0 1,1-1 0,-1 1 0,1 0-1,-1 0 1,1-1 0,0 1 0,0-1-1,1 1 128,5 0 360,1 1 0,0 0 0,0 0 0,0 1 0,-1 0 0,11 2 0,-15-2-320,-1 0 0,1 0 0,0-1 0,0 1 0,-1-1 0,1 0-1,0 0 1,0 0 0,0 0 0,5-2 0,3 1 171,95 12 1216,-105-11-1372,17 1 85,6 9 43,-12-10-146,-10 1-67,1-1-1,-1 0 0,0 0 1,0 0-1,0 0 0,0 0 1,1-1-1,-1 1 0,0-1 1,0 1-1,0-1 0,4-1 1,-4 1-3,-1 1 1,1-1-1,0 1 1,0 0-1,0 0 1,0-1 0,-1 1-1,1 1 1,0-1-1,0 0 1,0 0-1,0 1 1,-1-1-1,1 1 1,2 0 0,8 2 37,1 2 67,-13-4-117,1-1 1,0 1 0,0-1-1,-1 1 1,1-1 0,0 1 0,0-1-1,0 0 1,0 1 0,-1-1-1,1 0 1,0 0 0,0 0-1,0 0 1,0 0 0,0 0-1,0 0 1,1 0 0,4-1 29,0 0-1,0 1 1,1-1 0,-1 1 0,9 1 0,5 0-4,15-4 44,-33 3-64,25 5 46,10-5 111,-34 0-159,0 0-1,0-1 0,-1 0 1,1 1-1,0-1 1,0 0-1,0 0 0,2-2 1,-2 2-1,0-1-1,1 1 1,-1 0 0,0 0 0,0 0 0,1 1 0,-1-1-1,5 1 1,69-11 59,-73 11-54,0 0 0,-1 0 1,1-1-1,0 1 0,-1-1 0,1 1 1,4-3-1,28-2 79,-27 7-57,-9-2-32,0 0 0,1 0 0,-1 1 0,0-1 0,1 0 0,-1 0 0,0 1 0,1-1 0,-1 0-1,0 0 1,1 0 0,-1 0 0,1 0 0,-1 0 0,0 0 0,1 0 0,-1 0 0,1 0 0,-1 0 0,1 0 0,-1 0 0,0 0 0,1 0-1,-1 0 1,1 0 0,-1 0 0,1-1 0,13-2 30,1 0 0,0 1 0,0 1 0,0 0-1,15 1 1,-21 0-13,66-1 175,-47-2-159,-21 2-22,-1 0-1,1 0 1,-1 1-1,1 0 0,12 1 1,29-5 88,-43 5-89,-1 0 0,1-1-1,-1 0 1,0 0 0,1 0 0,-1-1 0,7-1 0,-6 1 4,0 1-1,0-1 1,0 1 0,0-1 0,0 2 0,0-1-1,8 2 1,58 3 161,-29-5-103,-37-1-58,0 1 0,0-1-1,1 1 1,-1 0 0,9 2 0,-10-1-9,1-1 1,0 0-1,-1 0 1,1 0-1,0 0 1,7-2-1,19-2 20,-7 6-17,-19-2-2,0 1 0,0-1 0,0 1 0,0-1 0,0-1-1,0 1 1,-1-1 0,1 0 0,0 0 0,8-3 0,-10 3-1,0 0 0,0 0 0,0 1 0,0-1 0,0 1 0,1 0 0,-1 0 0,0 0 1,0 0-1,6 1 0,9 0 14,-5-4-18,-11 2 0,0 0 0,0 1 0,0-1 0,0 1-1,0-1 1,0 1 0,0 0 0,0 0 0,0 0 0,0 0-1,0 0 1,1 1 0,1 0 0,0-1 2,-1 0-1,1 0 1,0 0-1,-1 0 1,1 0 0,0-1-1,-1 0 1,1 0 0,4-1-1,18-3-8,103-6 84,-71 5-10,-30 6-61,-14-1 1,-1 1 1,1 1-1,27 4 0,-29-3 10,0-1 0,1 0 0,-1 0 0,25-3 0,3 0 57,9 2-34,-20-3-21,-22 2-22,-1 1 0,1-1 1,0 1-1,-1 0 0,1 1 0,-1-1 1,8 3-1,-11-3 4,1 1 1,0-1-1,-1 0 1,1 0-1,0 0 0,-1-1 1,7-1-1,18-1 0,55-8 30,-67 10-42,-12 1 11,0-1-1,1 1 0,-1 0 0,0 0 1,1 0-1,7 2 0,-11-2 2,-1 0-1,1 0 0,0 0 0,0 0 0,0 0 0,0 0 0,-1-1 1,1 1-1,0 0 0,0 0 0,0 0 0,-1-1 0,1 1 0,0 0 1,0-1-1,-1 1 0,1-1 0,0 1 0,-1-1 0,1 1 0,0-1 1,-1 0-1,1 1 0,-1-1 0,1 0 0,-1 1 0,1-2 0,-34-7-16,-2 3 0,1 1 0,-49-2 0,-25-1 2,-3 0-5,69 6 38,26 1-24,-1 0 1,-32 4-1,-232 32 27,134-8-30,105-19 57,0-2 0,-56 1 1,-22 4 131,85-14-230,25 2 51,1 0 0,0 1 0,-1 0 0,1 0 0,-18 4 0,1-4-6,11-2 8,14 1-2,0 0 0,-1 1 0,1 0-1,-1-1 1,1 1 0,0 0-1,-1 0 1,1 0 0,-1 0-1,1 0 1,0 0 0,-1 0-1,1 0 1,-3 1 0,-61-2 8,-19-1-43,73 3 49,9-1-17,0 0 0,1 1 0,-1-1 0,0 0 0,1 0-1,-1 0 1,0-1 0,1 1 0,-1 0 0,1-1 0,-1 1-1,0-1 1,-1 0 0,2 0-2,0 1 1,0-1-1,0 1 0,0 0 0,0 0 1,0 0-1,0-1 0,1 1 0,-1 0 1,0 0-1,0 0 0,0 0 0,0 0 1,0 1-1,0-1 0,0 0 1,0 0-1,0 0 0,0 1 0,1-1 1,-1 1-1,-1 0 0,-14 1 12,-25-5-40,30 4-4,10 0 33,0-1-1,1 1 0,-1-1 1,0 0-1,0 0 1,1 1-1,-1-1 0,0 0 1,1 0-1,-1 0 1,0 0-1,0 0 0,1 0 1,-1 0-1,0 0 0,0 0 1,1 0-1,-1 0 1,-1-1-1,-56-2-30,32 3 22,20 0 6,-1 1 0,0-1 0,1-1 0,-1 1 1,-7-2-1,12 1 1,0 1 1,0-1-1,-1 1 1,1-1-1,0 1 1,0 0-1,-1 0 1,1 0-1,0 1 1,-1-1-1,1 0 1,-4 2-1,3-2-10,-7-4-8,4 3 20,-1 0-1,1 0 0,-1 1 0,0 0 1,1 0-1,-10 1 0,-2 0 4,-5-2 9,4 0-27,17 1 13,0-1 1,1 1 0,-1 0-1,0 0 1,0 0 0,0 0-1,0 0 1,0 0 0,0 0-1,0 0 1,1 1-1,-5 0 1,-18 6 38,21-7-41,-10 1-6,-8 5 3,20-6 7,1 1 1,-1-1 0,1 0-1,-1 0 1,1 0-1,-1 0 1,1 1 0,-1-1-1,1 0 1,-1 0-1,1 0 1,-1 0 0,1 0-1,-1-1 1,1 1-1,-1 0 1,1 0 0,-1 0-1,1 0 1,-1 0-1,1-1 1,-1 1 0,0-1-1,0 1-1,-1-1-9,-4 5-46,5-4 56,1 1 1,-1-1 0,1 1 0,-1-1-1,1 1 1,-1-1 0,1 1-1,-1-1 1,0 1 0,1-1-1,-1 0 1,0 1 0,1-1-1,-1 0 1,0 0 0,1 1 0,-1-1-1,0 0 1,0 0 0,1 0-1,-2 0 1,1 0 4,-3 0-15,0 1 7,0 0-1,0 0 1,0 0 0,0 0 0,1 0-1,-5 3 1,5-2 6,0 0 0,0 0-1,0 0 1,-1 0 0,1 0-1,0-1 1,-1 0 0,1 0 0,-5 1-1,6 13-4,1-13 3,0-1 0,0 1 0,0 0 0,1 0-1,-1-1 1,1 1 0,-1 0 0,1 0 0,0 0 0,0 0 0,-1 0 0,1 0 0,1 2 0,-4 13 1,2-16-2,1 0 1,0 0-1,0 0 0,-1 0 1,1 1-1,0-1 0,0 0 0,0 0 1,0 0-1,0 0 0,0 0 0,0 1 1,1-1-1,-1 0 0,0 0 1,1 0-1,-1 0 0,2 2 0,-2-2 1,0 0 0,0 0 0,0 0 0,1 0 0,-1 0 0,0 0 0,0 0 0,0 0 0,0 0-1,0 0 1,-1-1 0,1 1 0,0 0 0,0 0 0,-1 0 0,1 0 0,0 0 0,-2 1 0,2-1-2,-1 0 1,1 1 0,-1-1-1,1 0 1,-1 0 0,1 1-1,0-1 1,0 0-1,0 1 1,-1-1 0,1 0-1,1 1 1,-1-1 0,0 0-1,0 1 1,1 1 0,1 5-2,-1-1 0,0 1 1,0 0-1,0 0 0,-1 12 1,0-14-1,7 34 24,-1-17-12,-4-20-16,-1 0-1,0 0 1,0 0 0,0 0 0,0 0-1,0 0 1,0 7 0,6 43 16,-3-47-8,-4-6-2,0 0 0,1 0 0,-1 0 0,0 0 1,0 1-1,1-1 0,-1 0 0,0 0 0,0 1 1,0-1-1,1 0 0,-1 0 0,0 1 0,0-1 1,0 0-1,0 0 0,0 1 0,0-1 0,1 0 1,-1 1-1,0-1 0,0 0 0,0 1 0,0-1 1,0 0-1,0 0 0,0 1 0,0-1 0,0 0 1,0 1-1,-1-1 0,1 0 0,0 1 0,0-1 1,0 0-1,0 0 0,0 1 0,0-1 0,-1 0 1,1 1-1,-1-1 1,1 1 0,-1-1 0,1 1 0,0 0 0,-1-1 0,1 1 0,0 0 0,-1-1 0,1 1 0,0 0 0,0-1 0,-1 1 0,1 0 0,0-1 0,0 1 0,0 0 0,0 0 0,0-1 0,0 1 0,0 0 0,0-1 0,0 1 0,1 0 0,-1 0 0,0-1 0,0 1 0,0 0 0,1-1 0,-1 1 0,1-1 0,-1 1 0,0 0 0,1-1 1,-1 1-1,1-1 0,-1 1 0,1 0 0,5 7 3,-3 5-27,-3-12 22,0-1 1,0 1-1,0-1 0,0 1 0,0 0 1,0-1-1,0 1 0,0-1 0,0 1 1,0 0-1,1-1 0,-1 1 0,0-1 1,0 1-1,1-1 0,-1 1 0,0-1 1,1 1-1,-1-1 0,0 1 0,1 0 1,58 33-21,-42-29 22,0-1 1,1-1-1,34 1 0,1-3 46,-22 0-42,1-1 0,54-7 0,-61 4 17,0 1-1,31 1 1,-45 1-14,76-5 54,117 5 184,-123 5-136,-4 0 29,-55-3-126,-1 0 0,1-1 0,0-2 0,31-3 0,20-2 10,-9 2-1,-12 4-9,-31-2 13,1 0-1,26 1 1,-26 1-4,-1-1 0,27-3 0,61-7 110,-103 10-129,1 0-1,0 1 0,0 0 0,12 1 1,22 0 55,59-12-46,-84 8 7,0 1 0,0 1 1,25 0-1,-28 1-24,169-5-4,-181 5 18,27-6 14,-27 6-28,7 2 15,-7-2-9,0 0 1,1 1 0,-1-1-1,0 0 1,1 0 0,-1 0-1,1 0 1,-1 0 0,0 0-1,1 0 1,-1-1 0,3 0-1,-2 0-1,0 0-1,0 0 1,0 1 0,0-1-1,0 0 1,0 1 0,0-1-1,0 1 1,0 0 0,0 0-1,0-1 1,0 1 0,3 1-1,1-1 0,-5 0 21,-6-1-55,-41-7 20,-1 2 0,-53-1 1,-44 2 54,110 6-34,23 1-9,-1-2 0,1 0 0,-1 0 0,-11-2 0,17 1 2,0 0-1,1 1 0,-1 0 1,0 0-1,0 1 0,-9 1 1,-19 1 33,26-2-34,0 0 0,0 0 1,0 0-1,0 1 0,0 1 0,0-1 1,1 1-1,-9 4 0,-32 11 31,43-17-27,0 0-1,-1 1 1,1 0 0,0-1-1,0 2 1,1-1-1,-1 0 1,0 1 0,-7 6-1,-24 14 63,-2 8 0,31-27-57,1 1-1,-1-1 1,1 1-1,0 1 1,1-1-1,-9 11 1,11-13-7,1 0 1,-2 1 0,1-1 0,0-1-1,-1 1 1,1 0 0,-1-1 0,-6 3 0,6-3 5,0 0 0,1 0 1,-1 1-1,1-1 0,0 0 1,0 1-1,0 0 0,-4 4 1,3-2-13,0-1 0,-1 0 0,1 0 1,-1-1-1,0 0 0,0 1 1,0-2-1,-7 4 0,-13 8 12,17-8 2,7-6-6,0 0 1,1 1-1,-1-1 1,0 1-1,0-1 1,0 1-1,1-1 1,-1 1-1,0-1 0,1 1 1,-1 0-1,1-1 1,-1 1-1,0 0 1,1-1-1,0 1 1,-1 0-1,1 0 0,-1 0 1,1-1-1,0 1 1,-1 1-1,1-1-5,-12 3-20,11-4 22,1 1 1,0-1-1,-1 1 0,1-1 1,-1 0-1,1 1 1,-1-1-1,1 0 0,-1 1 1,0-1-1,1 0 0,-1 0 1,1 1-1,-1-1 1,1 0-1,-1 0 0,0 0 1,1 0-1,-1 0 0,0 0 1,1 0-1,-1 0 0,1 0 1,-1 0-1,0 0 1,1 0-1,-1-1 0,1 1 1,-1 0-1,0 0 0,1-1 1,-1 1-1,1 0 1,-1-1-1,1 1 0,-1 0 1,1-1-1,0 1 0,-1-1 1,0 0-1,0-2 37,1 10-91,0-7 57,0 0 1,0 1-1,0-1 0,1 0 0,-1 1 1,0-1-1,0 0 0,0 1 0,0-1 1,0 0-1,0 0 0,0 1 1,0-1-1,0 0 0,0 1 0,0-1 1,0 0-1,0 1 0,0-1 0,0 0 1,0 1-1,0-1 0,-1 0 1,1 1-1,0-1 0,0 0 0,0 0 1,0 1-1,-1-1 0,1 0 0,0 0 1,0 1-1,-1-1 0,1 0 1,0 0-1,-3 1 1,-20 3 36,0 6 20,23-9-36,-15-1 6,15 0-28,0 0 0,-1 0 0,1 0 0,-1-1 0,1 1 0,0 0 0,-1 0 0,1 0 0,-1 0 0,1 0 0,0 0 0,-1 0 0,1 0 0,-1 0 0,1 0 0,-1 0 0,1 0 1,0 0-1,-1 0 0,1 0 0,-1 0 0,1 1 0,0-1 0,-1 0 0,1 0 0,-1 0 0,1 1 0,0-1 0,-1 0 0,1 0 0,0 1 0,0-1 0,-1 0 0,1 1 0,0-1 0,0 0 0,-1 1 0,-38 6-8,-14-2-9,50-5 20,-50 10 9,-32 1 70,76-8-82,-1 0 1,1-1-1,-1-1 1,0 1-1,-12-1 1,20-1 1,-55 5 15,24 1-4,-65 5-16,61-11-26,22 1 55,-8-1-28,17-1 4,1-1 1,0 2-1,0-1 0,0 1 0,0 0 0,0 0 1,-1 0-1,-7 2 0,9-2 10,2-1-16,0 0 0,0 0 1,0 0-1,0 0 0,-1 1 0,1-1 0,0 1 0,0 0 0,-1-1 0,1 1 0,0 0 1,-1 0-1,1 0 0,0 1 0,-1-1 0,-2 1 0,-8 0-10,10-2 12,0 1 0,0-1 0,0 1 0,1-1 0,-1 1 0,0 0 0,0 0 0,0 0 1,0 0-1,0 1 0,0-1 0,1 1 0,-4 1 0,-18 2 23,-12-1-1,28-5-15,7 1-8,-1 1 0,1-1 1,-1 1-1,0-1 0,1 1 1,-1 0-1,0 0 0,1 0 1,-1 0-1,0 0 0,1 0 1,-4 1-1,-3 0-2,5-1 3,1 0 0,-1 0 0,1 0 0,-1 0-1,1 0 1,-1 1 0,1-1 0,-1 1 0,1 0 0,-1 0-1,-3 2 1,-7 1-7,11-4 22,0-1-12,-1 0 0,0 1 1,0-1-1,0 1 1,0 0-1,0 0 0,1 0 1,-1 0-1,-6 2 1,8-1-3,0-1 0,-1 1 0,1-1 0,0 1 0,-1-1 0,1 1 1,-1-1-1,1 0 0,-1 0 0,1 1 0,-1-1 0,1 0 1,-1 0-1,1-1 0,0 1 0,-1 0 0,-1-1 0,2 1 0,1 0 1,0 0-1,-1 0 0,1-1 0,0 1 0,-1 0 0,1 0 0,0 0 1,-1 0-1,1 0 0,0 0 0,-1 0 0,1 0 0,0 0 0,-1 0 0,1 1 1,0-1-1,-1 0 0,1 0 0,0 0 0,-1 0 0,1 0 0,0 1 1,-1-1-1,1 0 0,0 0 0,-1 1 0,1-1 0,-18 1-10,16-1 10,0 0 0,0 0-1,0 0 1,0 0-1,0 1 0,0-1 1,0 1-1,0-1 1,0 1-1,1-1 0,-1 1 1,0 0-1,0 0 1,0 0-1,-2 2 1,3-2-8,-44 5 22,30-2-19,14-4 5,0 1 0,0-1 0,1 0 0,-1 1 0,0-1 0,0 0 0,0 0 0,0 1 0,0-1 1,0 0-1,1 0 0,-1 0 0,0 0 0,0 0 0,0 0 0,0 0 0,0 0 0,-1-1 0,0 0 11,2 1-11,0 1 1,-1-1-1,1 0 1,0 0-1,0 1 1,0-1-1,0 0 1,0 0-1,-1 1 1,1-1-1,0 0 0,0 0 1,0 0-1,-1 1 1,1-1-1,0 0 1,0 0-1,-1 0 1,1 0-1,0 1 1,0-1-1,-1 0 1,1 0-1,0 0 1,-1 0-1,1 0 0,0 0 1,0 0-1,-1 0 1,1 0-1,0 0 1,-1 0-1,1 0 1,-1 0-1,0 0 0,0 0-1,0 0 1,0 0 0,0 0 0,0 1 0,0-1 0,0 0 0,0 1 0,0-1 0,1 0-1,-1 1 1,0-1 0,0 1 0,0 0 0,1-1 0,-1 1 0,0 0 0,1-1 0,-1 1 0,1 0-1,-1-1 1,0 2 0,-2 3-5,3-4 3,0 0 1,0 0 0,-1 0-1,1 0 1,0 0 0,-1-1-1,1 1 1,-1 0 0,1 0-1,-1-1 1,1 1 0,-1 0-1,1-1 1,-1 1 0,0 0-1,0-1 1,1 1-1,-1-1 1,0 1 0,0-1-1,1 0 1,-1 1 0,0-1-1,0 0 1,0 1 0,0-1-1,0 0 1,-1 0 0,1 0 4,0 2-21,1-1 18,0 0 1,0-1-1,0 1 0,-1 0 0,1-1 0,0 1 0,0 0 1,0-1-1,0 1 0,0 0 0,0-1 0,1 1 0,-1 0 1,0-1-1,0 1 0,0 0 0,1-1 0,-1 1 0,0-1 1,1 1-1,-1 0 0,0-1 0,1 1 0,-1-1 0,1 1 0,-1-1 1,1 1-1,-1-1 0,1 0 0,0 1 0,0 0-10,0-1 10,0 0 0,0 0-1,-1 0 1,1 0 0,0 0-1,0 0 1,0 0 0,0 0-1,0 0 1,0 0 0,-1 0-1,1 1 1,0-1 0,0 0-1,0 1 1,-1-1 0,1 1-1,0-1 1,-1 1 0,1-1-1,0 1 1,-1-1 0,1 1-1,0 0 1,-1-1 0,1 1-1,0 1 1,22 5 7,47 42-17,-19-18 8,-27-19-39,28-1 120,-44-10-76,0 0 0,0 0 0,0 1 0,10 3 0,-9-2 0,-1 0 0,1-1-1,0-1 1,13 2 0,93 13 0,-25-10 30,40-1-25,-30 6 17,-19 5 35,-53-13-44,-1 0-1,48 14 0,-51-11 5,1-1 1,-1-1-1,44 2 0,-48-5-13,1 2 1,-1 0-1,33 10 1,-29-7-31,9-1 26,5 1-23,13 0 50,-19-3-26,-28-3 0,0 0-1,0 0 1,-1 0 0,1 1-1,0-1 1,7 3-1,47 12 25,5-5-82,-48-7 77,-14-3-23,-1 0 1,1 0 0,0 0-1,-1 0 1,1 0-1,-1 0 1,1 0 0,0 0-1,-1 0 1,1 0-1,-1 0 1,1 0-1,-1 1 1,1-1 0,0 0-1,-1 0 1,1 1-1,-1-1 1,1 0 0,-1 1-1,1-1 1,-1 0-1,0 1 1,1-1-1,-1 1 1,1-1 0,-1 1-1,0-1 1,1 1-1,-1-1 1,0 1 0,3 0-5,-2-1 5,1 0 1,-1 0-1,1 0 0,-1 0 0,1 0 1,-1 1-1,1-1 0,-1 0 0,1 1 1,-1-1-1,1 1 0,-1 0 0,0-1 1,2 2-1,3 10 19,-2-3-1,-3-8-15,0 0 0,0 0 1,0 1-1,0-1 0,0 1 1,-1-1-1,1 1 0,0-1 1,-1 1-1,1-1 1,-1 1-1,1-1 0,-1 1 1,1 3-1,5 14 42,-4-16-41,-1-2-4,-1 0 1,1 0-1,-1 0 1,1 0-1,-1-1 1,0 1 0,1 0-1,-1 0 1,0 0-1,0 0 1,0 0 0,0 0-1,0 0 1,0 0-1,0 0 1,0 0-1,0 0 1,0 1 0,7 47 74,-7-47-70,-1 0 0,1 0 1,0-1-1,-1 1 0,0 0 1,1 0-1,-1-1 0,0 1 1,0-1-1,0 1 0,0 0 1,0-1-1,0 0 0,0 1 0,-1-1 1,1 0-1,-3 3 0,-32 19 28,17-12-12,12-6-21,0-1 1,-1 0-1,1-1 1,-1 1-1,0-1 1,0-1-1,0 0 1,0 0-1,0-1 1,-10 1-1,-18 0-19,-37-2-1,31-1 9,-148-10 2,153 7 0,25 2 9,0 0 1,-1 0-1,-16 1 1,-55-4-28,19-1-2,-12 1 44,23 0-10,-99-6-7,95 5 33,-37-5-42,38 5-17,-32-5 47,64 9-32,22 2 13,0 0 0,1 0 0,-1-1 0,0 1 0,0-1 0,0 1 0,0-1 0,0 0 0,-4-2 0,6 3-2,0-1 0,0 1 0,0 0 1,0-1-1,0 1 0,0 0 0,0 0 0,1 0 0,-1 0 0,0 0 0,0 0 0,0 0 0,0 0 0,0 0 0,0 0 0,0 0 0,0 1 0,0-1 0,1 0 0,-3 1 0,2 0 2,1-1-1,-1 1 1,0-1-1,0 0 1,0 0-1,-1 1 1,1-1-1,0 0 0,0 0 1,0 0-1,0 0 1,0 0-1,0 0 1,0 0-1,0 0 1,0-1-1,0 1 1,0 0-1,0-1 0,0 1 1,-1-1-1,1 0 1,1 1 1,-1 0-1,0-1 0,1 1 0,-1 0 0,0-1 0,0 1 1,1 0-1,-1 0 0,0-1 0,0 1 0,1 0 1,-1 0-1,0 0 0,0 0 0,0 0 0,1 0 0,-1 0 1,0 1-1,0-1 0,1 0 0,-1 0 0,0 1 0,0-1 1,-1 1-1,-27 4-12,27-5 9,-36 1-28,38 0 28,0-1 3,-1 1-1,1-1 0,0 0 0,-1 1 0,1-1 0,0 0 0,-1 1 0,1-1 0,0 0 0,-1 0 0,1 1 0,0-1 0,-1 0 0,1 0 0,-1 0 0,1 0 0,-1 0 0,1 0 0,0 0 0,-1 1 0,1-1 0,-1 0 0,1 0 0,-1-1 0,1 1 0,0 0 0,-1 0 0,0 0 0,0 0 5,-2 0-8,0 0-1,-1 1 0,1-1 1,0 1-1,0-1 1,0 1-1,0 0 1,-5 3-1,-1-1 32,7-3-5,2 0-23,0 1-1,0-1 1,-1 0 0,1 1-1,0-1 1,0 0 0,-1 1-1,1-1 1,0 0 0,-1 0-1,1 1 1,0-1 0,-1 0-1,1 0 1,0 0 0,-1 1-1,1-1 1,0 0 0,-1 0-1,1 0 1,-1 0 0,1 0-1,-1 0 1,1 0 0,-1 0-1,0 0 2,1 0-1,0 0 0,-1 0 0,1 0 0,-1 0 0,1 0 1,-1 0-1,1 0 0,-1 0 0,1 0 0,-1 1 1,1-1-1,0 0 0,-1 0 0,1 0 0,-1 1 0,1-1 1,0 0-1,-1 0 0,1 1 0,0-1 0,-1 0 1,1 1-1,0-1 0,-1 0 0,1 1 0,0-1 0,0 1 1,-1-1-1,1 0 0,0 1 0,0-1 0,0 1 1,0-1-1,0 1 0,0-1 0,0 1 0,-1-1 0,1 1 1,-36 21-48,30-16 45,1-1 1,-1 1-1,1 1 0,0-1 0,-5 10 1,5-7 4,-17 41-3,21-45-2,0 0 1,0 0 0,1 0 0,-1 1 0,1-1 0,2 11 0,-1 0 3,6 29-11,0 4-11,-6-46 21,0 0 0,0 0-1,0 1 1,0-1 0,0 0 0,1 0 0,-1 0 0,1-1-1,0 1 1,0 0 0,0-1 0,0 1 0,1-1 0,4 5-1,9 11-29,9 2 25,-16-13 6,-3 0 2,-6-7-4,0 0 1,0 1-1,0-1 0,0 0 0,1 0 0,-1 1 0,0-1 0,0 0 0,1 1 0,-1-1 1,0 0-1,0 0 0,1 0 0,-1 1 0,0-1 0,1 0 0,-1 0 0,0 0 1,1 0-1,-1 1 0,0-1 0,1 0 0,-1 0 0,0 0 0,1 0 0,-1 0 1,1 0-1,-1 0 0,0 0 0,1 0 0,-1 0 0,1-1 0,33 8-14,-24-4 17,-1-1 0,1 0 1,16 1-1,5 0-21,-23-2 14,0 0 1,0 0-1,0-1 1,0 0-1,14-2 1,50-12 2,-17 7 0,-34 5 1,35-7-1,-17 2 6,0 1 0,0 3 1,0 1-1,44 3 0,-4 0-2,-63 2-1,-14-2-2,-1 0 1,1-1-1,0 1 0,0-1 0,0 1 0,0-1 0,0 0 1,0 0-1,0 0 0,0 0 0,0 0 0,0-1 1,0 1-1,2-1 0,23-2 2,37 1 0,-11 8 15,80 5 25,-35-6-26,-97-5-19,0 0 0,0 1 0,1-1 0,-1 0 0,0 1 1,0-1-1,0 1 0,0-1 0,1 1 0,-1-1 0,0 1 0,0 0 1,0 0-1,0-1 0,0 1 0,-1 0 0,1 0 0,0 0 0,0 0 1,-1 0-1,2 1 0,-2-1 21,1 0-19,4 3-18,-4-3 64,-1-1-45,-1 0 1,1 0-1,-1 0 1,1 0-1,-1 0 1,1 0-1,-1 0 1,1 0-1,-1 0 1,1 0-1,0 0 1,-1 0-1,1 1 1,-1-1 0,1 0-1,0 0 1,-1 1-1,1-1 1,-1 0-1,1 0 1,0 1-1,-1-1 1,1 0-1,0 1 1,0-1-1,-1 0 1,1 1-1,0-1 1,0 1-1,0-1 1,-1 1 0,1-1-1,0 0 1,0 1-1,0-1 1,0 1-1,0 0 1,-3 5-17,2-6 25,-4 0-18,4 0 17,-12 10-28,12-9 24,1 0-29,1-1 24,0 1 1,0-1-1,-1 1 0,1 0 0,-1 0 0,1-1 0,0 1 0,-1 0 0,1 0 0,-1 0 0,0-1 0,1 1 1,-1 0-1,0 0 0,1 0 0,-1 0 0,0 0 0,0 0 0,0 0 0,0 0 0,0 1 0,4 10 7,-3-10 4,-1-1-9,0 0-1,0 0 1,0 0-1,1 0 1,-1 0 0,0 0-1,1 0 1,-1 0-1,0 1 1,1-1 0,-1 0-1,1-1 1,-1 1-1,1 0 1,0 0-1,1 1 1,4 6 5,8 18 17,-12-23-21,0 0 0,0-1-1,-1 1 1,1 0 0,-1 0-1,0 0 1,0 0 0,0 0 0,0 0-1,1 7 1,5 12-17,-7-20 14,1 0 0,-1 0 1,1 0-1,-1 0 1,1 0-1,0 0 1,0-1-1,-1 1 1,1 0-1,1 0 0,-1-1 1,0 1-1,0-1 1,2 2-1,-1-1-1,-1-1-1,0 1 1,1 0 0,-1-1-1,0 1 1,0 0 0,0 0 0,0 0-1,0 0 1,0 0 0,-1 0-1,1 0 1,-1 0 0,1 3-1,9 5-12,-10-10 16,1 0-1,0 1 1,0-1 0,0 1 0,-1-1 0,1 1 0,0-1 0,-1 1 0,1-1 0,0 1 0,-1 0 0,1-1 0,-1 1-1,1 0 1,-1 0 0,1-1 0,-1 1 0,0 0 0,1 1 0,-1 0 0,1 1 0,-1-1 0,1 0 0,-1 0 0,1 0 0,0 0 0,0 0 0,-1 1 0,2-2 0,-1 1 0,0 0 0,0 0 0,1 0 0,-1 0 0,1-1 0,-1 1 0,4 1 0,-4-2-8,-1 9 5,8-2-8,0 2 22,-4-6-10,-2-3-3,-1 1 1,1-1-1,-1 1 0,0-1 0,0 1 0,0-1 1,0 1-1,0 0 0,0-1 0,0 1 0,0 0 1,-1 0-1,1 0 0,-1-1 0,1 1 0,-1 0 0,0 3 1,7 18 44,-4-12-59,-3-10 15,1-1 1,-1 0-1,0 0 0,0 0 0,0 1 0,0-1 0,0 0 1,0 0-1,0 1 0,0-1 0,1 0 0,-1 0 0,0 1 1,0-1-1,0 0 0,0 1 0,0-1 0,0 0 0,0 0 1,0 1-1,-1-1 0,1 0 0,0 0 0,0 1 0,0-1 1,0 0-1,0 0 0,0 0 0,0 1 0,-1-1 0,1 0 0,0 0 1,0 1-1,0-1 0,0 0 0,-1 0 0,1 0 0,0 0 1,-2 1 13,9 6-26,-34 18 50,26-24-36,-22 22-34,16-18 29,0-1-1,0 1 1,0-1-1,-1-1 1,1 1-1,-9 2 1,10-4 5,0 1 0,3-1 9,-25 3-12,28-5 1,0 0 0,0 0 0,0-1 0,-1 1 0,1 0 0,0 0 0,0 0 0,0 0 0,-1 0 0,1 0 0,0 0 0,0 0 0,0 0 0,-1 0 0,1 0 0,0 0 0,0 0 0,0 0 0,0 0-1,-1 0 1,1 1 0,0-1 0,0 0 0,0 0 0,0 0 0,-1 0 0,1 0 0,0 0 0,0 0 0,0 1 0,0-1 0,0 0 0,0 0 0,-1 0 0,1 0 0,0 0 0,0 1 0,0-1 0,0 0 0,0 0 0,0 0 0,0 0 0,0 1 0,0-1 0,0 0-1,0 0 1,0 0 0,0 1 0,0-1 0,-1 0 0,0 1 1,0-1-1,0 0 0,0 0 0,0 0 0,0 0 0,0 0 1,0 0-1,0 0 0,0 0 0,1 0 0,-1 0 1,0 0-1,0 0 0,0-1 0,0 1 0,0-1 0,-1 1 1,-10-3-15,7 5 12,-1 0 0,0-1 0,0 0 0,0 0 0,0 0 1,0-1-1,0 0 0,0 0 0,-10-2 0,-7 1-1,22 1 8,-13 0-12,-122 5 1,109-10-67,13 6 44,10-1 26,1 1 0,-1-1-1,0 0 1,0 0 0,0 0 0,1-1-1,-1 1 1,0-1 0,0 0 0,-6-3-1,7 4-5,-64-6-22,-8 0 16,62 3 19,0 0 0,1 1 1,-1 1-1,-21 0 0,33 1-2,-120-11 25,115 11-24,3 0-6,0 0 0,0 1 1,0-2-1,0 1 0,1 0 0,-1 0 0,0-1 0,0 0 1,1 1-1,-4-3 0,-27 2 19,22 0-18,8 0 3,0 1 0,0-1 1,0 1-1,0 0 0,0 0 0,0 0 1,0 0-1,0 1 0,-6 0 1,7 0 6,1-2-5,-1 1-1,-1-1 1,1 0-1,0 1 1,0-1-1,0 1 1,0-1-1,0 1 0,0 0 1,0 0-1,-1 0 1,-3 1-1,-34 8 19,38-8-21,-1-1-1,1 1 1,0-1 0,-1 1-1,1-1 1,-1 0 0,1 0-1,0 0 1,-1 0 0,1-1-1,-3 0 1,1 1-5,1 0 13,-5 0-14,4 0 8,0 1 1,1-1 0,-1 0 0,1-1-1,-1 1 1,0 0 0,1-1-1,-1 0 1,-4-2 0,6 2-7,-22 8-70,-22-3-52,44-4 119,-22 0-14,12 4 30,10-3-15,0 0 1,0 0-1,0 0 0,-1 0 0,1-1 0,0 1 0,-1-1 0,1 1 0,0-1 0,-4 0 1,4 0-1,-18 10-30,18-9 32,-33 10-5,34-11 4,0 1-1,-4 3-11,4-4-10,1 1 26,0-1 0,0 0 0,0 0 0,0 0 0,0 0 1,0 0-1,0 1 0,0-1 0,0 0 0,0 0 0,0 0 0,0 0 1,0 0-1,0 1 0,0-1 0,0 0 0,0 0 0,0 0 1,0 0-1,0 0 0,-1 0 0,1 1 0,0-1 0,0 0 1,0 0-1,0 0 0,0 0 0,0 0 0,0 0 0,0 0 0,-1 0 1,1 1-1,0-1 0,0 0 0,0 0 0,0 0 0,0 0 1,-1 0-1,1 0 0,0 0 0,0 0 0,0 0 0,0 0 1,0 0-1,-1 0 0,1 0 0,0 0 0,0 0 0,0 0 0,0 0 1,0 0-1,-1 0 0,-7-6-23,4 3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06.8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4 4552,'0'0'-228,"-12"9"-296,22-6 859,-8-3-96,3 1-181,0 0 0,0 0 1,0 0-1,0-1 0,0 0 1,9 0-1,-13 0-42,28 3 144,-25-3-134,0 1 0,0 0 0,1-1 0,-1 0 0,0 0 0,6-1 0,47 4 154,17 5-78,-62-7-81,26-1 93,-28-1-107,-1 1 1,1 1 0,18 3 0,-2-1 45,12 1-29,-36-4-18,46 4 24,-1-1-17,-24 0-18,5-5 7,-20 1 1,1 1-1,-1-1 1,0 2-1,9 0 1,-11 0-3,0 0 0,-1 0 0,1-1 0,-1 0-1,1 0 1,0-1 0,9-1 0,-15 2 0,54 3 29,-34-3-55,105 0 65,-107 2-41,-13-2 9,0 1-1,-1-1 1,1 0 0,0 0-1,8-2 1,16 1 45,73 1-32,-16-4 102,-22 4 43,-15 0-47,-13 0-55,9 0-29,-42 0-16,10 0 7,136-11 302,-137 11-314,0-1-1,-1 0 1,1-1-1,0 0 1,18-7-1,4 11 57,37-9 101,-49 5-71,-15 0-62,0 1 0,0 0 0,0 1 0,0-1-1,0 1 1,0 1 0,10 1 0,26-5 93,40-1 134,-80 4-254,10 0 14,18 0 20,-29 0-35,26-5 17,10 3 42,-37 1-59,35 1 52,-1 0-15,-34 0-39,7 0 0,56-4-31,-61 6 20,9 0 16,-11-2-1,12 1-19,22 6 34,-33-5-29,2 1-1,12-5-7,12 4 54,-5 1 34,27 0 45,-46-4-346,-4 1 203,1 0 1,-1 0-1,0 0 0,0 0 1,0-1-1,1 1 0,-1 0 0,0 0 1,0 0-1,1 0 0,-1 0 1,0 0-1,1 0 0,-1 0 1,0 0-1,0 0 0,1 0 0,-1 0 1,0 0-1,1 0 0,-1 0 1,0 0-1,0 0 0,1 0 1,-1 0-1,0 0 0,0 0 0,1 0 1,-1 1-1,0-1 0,0 0 1,1 0-1,-1 0 0,0 0 1,0 1-1,0-1 0,1 0 0,-1 0 1,0 0-1,0 1 0,0-1 1,0 0-1,0 0 0,1 1 1,-1-1-1,0 0 0,0 1 0,0-1 1,0 0-1,0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15.22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35 6125,'-9'7'-1043,"18"-2"1806,14-9 33,16 4 14,-1-2 0,41-7 0,-32 9-531,-22 1-173,-22 0-95,0 0 1,-1-1-1,1 0 1,0 1 0,0-1-1,-1 0 1,1-1-1,3 1 1,88-7 388,-34-1-235,-27 12-104,211-8 119,-118 12-190,-68-8-4,70 0 61,-46 3-43,-28-2-9,-29-1 0,-21 0 4,0 0 0,1 0 0,-1 0 0,0 0 0,0-1 0,0 1 0,7-3 0,-2 2-15,-7 2 17,-1 0-1,1-1 1,0 1-1,0 0 1,0-1-1,0 0 1,-1 1-1,1-1 1,0 0-1,0 0 1,0 0-1,2-1 1,63 4 21,30-9-28,-95 6 12,26-4 3,-11 3 1,1 0 1,29 2-1,-11 0 9,44-5-31,-35-1 12,-23 2 7,91 2-15,-99-1 14,-10 0-7,0 1-1,-1 0 1,1 1-1,0-1 1,-1 1-1,1 0 1,0-1-1,-1 2 0,5-1 1,80 0 12,-21 0 6,-63 0-20,0 0 1,2 1-5,-6-1 7,1 1 0,-1-1-1,1 0 1,0 0 0,-1 0 0,1 0 0,-1 0 0,1 0-1,0 0 1,-1 0 0,1 0 0,-1 0 0,1-1 0,0 1 0,-1 0-1,1 0 1,-1-1 0,1 1 0,-1 0 0,1 0 0,-1-1-1,1 1 1,-1-1 0,2 0 0,24 4-20,-23-3 25,7 0-7,38-4 10,-41 4-8,13 0 1,40 5 1,-54-2 3,-5-3 0,25-3 24,-5 6 20,-17-2-42,-3 1-3,-1-1-10,24-5 12,-23 4-23,0-1-69,-1 1 79,0 0 1,0 0-1,0 0 1,0 0-1,1 0 1,-1-1-1,0 1 1,0 0-1,0 0 1,0 0-1,0 0 1,1 0-1,-1 0 1,0 0-1,0 0 0,0-1 1,1 1-1,-1 0 1,0 0-1,0 0 1,0 0-1,1 0 1,-1 0-1,0 0 1,0 0-1,0 0 1,1 0-1,-1 0 1,0 0-1,0 0 1,0 1-1,0-1 1,1 0-1,-1 0 0,0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35.75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65 6793,'0'0'-428,"14"-39"117,-13 40 402,15-9 1399,-13 8-1472,-2 0 8,-1 0-1,0-1 0,1 1 1,-1 0-1,0 0 1,1 0-1,-1 0 0,0 0 1,1 0-1,-1 0 1,0 0-1,1 0 0,-1 0 1,0 0-1,1 0 1,-1 0-1,1 0 0,-1 0 1,0 0-1,1 1 1,-1-1-1,0 0 0,0 0 1,1 0-1,-1 0 1,0 1-1,1-1 0,-1 0 1,0 0-1,0 1 1,1-1-1,-1 0 0,0 1 1,0-1-1,0 0 1,0 0-1,1 1 0,-1-1 1,0 0-1,0 1 1,0-1-1,0 0 0,0 1 1,0 1 102,2-2-84,0 0 0,0-1-1,0 1 1,0 0-1,0-1 1,0 1-1,0-1 1,0 1 0,0-1-1,0 0 1,1-1-1,-2 1 35,31 1 263,-3-1-84,-24 2-222,-1-1 1,0 0-1,1 0 1,-1 0-1,1-1 1,-1 1-1,6-3 1,18-1 78,130 8 237,-92-4-272,19 4-11,-70-2-62,4-3 11,-18 1-17,0-1 0,0 1 1,0 0-1,0 0 0,0 0 0,0-1 0,0 1 1,0 0-1,0 0 0,0 0 0,0 0 0,0 1 0,0-1 1,0 0-1,0 0 0,0 1 0,0-1 0,0 0 1,0 1-1,0-1 0,2 2 0,-3-2 0,1 1 1,-1-1-1,0 0 0,1 1 1,-1-1-1,1 0 0,-1 0 1,1 1-1,-1-1 0,1 0 0,0 0 1,-1 0-1,1 0 0,-1 0 1,1 0-1,-1 0 0,1 0 1,-1 0-1,1 0 0,-1 0 0,1 0 1,0 0-1,0-1 0,2 0 0,0 0-1,1 0 1,-1 0-1,0 0 0,0 1 1,1-1-1,-1 1 1,0 0-1,7 0 0,4 3 15,-10-2-11,-1 0 0,1 0 0,0 0 0,0-1 0,-1 1 0,1-1 0,6 0 0,91 0 3,-99 0-7,0 0-4,79 4-26,-39 3 60,168-3-31,-146 4-6,88-8 46,-141-1-36,29 6-20,33-5 37,11-4-13,-82 3-1,1-1-5,-1 1 0,1 0 0,0-1 0,-1 1 1,1 1-1,0-1 0,0 0 0,0 1 0,-1-1 1,1 1-1,0 0 0,0 0 0,0 0 0,4 1 1,13-2 4,15 0-15,9-6 16,-28 7-9,0-1 0,0 0 1,0-1-1,25-7 0,-30 6 4,-3 2-1,0-1 1,0 1 0,0 0 0,0 1 0,16 1 0,-24-1-1,83 0-4,-80-1 2,-1 0 2,0 0-1,0-1 1,0 2 0,0-1 0,0 0 0,0 0 0,0 0 0,0 1 0,0-1 0,0 1 0,0 0-1,0 0 1,0 0 0,0 0 0,1 0 0,-1 0 0,0 0 0,4 2 0,4-2 0,47 0 6,-54 0 2,19 2-23,-20 0 17,2 1 0,17-2 16,-16-2-14,-1-1-2,28 6 11,-19-3-12,-6 0 0,0-1 0,0 1 0,0 1 0,-1-1-1,1 1 1,7 3 0,-12-4-1,0 0 0,1-1 0,-1 1 0,0-1 0,0 0 0,0 0 1,1 1-1,-1-1 0,0-1 0,0 1 0,3-1 0,5 1 4,47 4-2,-57-4-1,1 0 0,0 1 0,0-1 0,0 0 0,-1 0 0,1 0 0,0 1 0,0-1 0,0 0 0,0 0 0,-1 0 0,1 0 0,0 0 0,0 0 0,0-1 0,1 1 0,-1 0 0,-1 1-1,1-1 1,-1 0 0,1 1-1,0-1 1,-1 0 0,1 0-1,0 0 1,-1 1 0,1-1-1,0 0 1,-1 0 0,1 0-1,0 0 1,-1 0 0,1 0-1,0 0 1,-1 0 0,1 0-1,0-1 1,-1 1 0,1 0-1,0 0 1,-1 0 0,1-1-1,-1 1 1,1 0 0,0-1-1,14 6-44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52:38.4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 6633,'14'1'-146,"-14"-1"198,1 0 0,0 1 0,-1-1 0,1 0-1,0 0 1,-1 0 0,1 0 0,0-1-1,-1 1 1,1 0 0,0 0 0,-1 0 0,1 0-1,0-1 1,-1 1 0,1 0 0,-1-1 0,1 1-1,-1 0 1,1-1 0,0 1 0,-1-1-1,1 1 1,-1-1 0,0 1 0,1-1 0,0 0-1,36-1 1426,-34 3-1407,0-1 0,0 1 0,0-1 0,0 1 0,0-1 0,0 0 0,6-1 0,5 0 108,29 8 176,49-5 52,-25 9-258,-36 0-108,-19-11-30,-1-1 2,-1 1 1,1 1-1,19 3 0,-16 0-9,-3-1-1,-1 0 0,1-1 0,-1-1 0,20 1 0,21 6 6,-36-10-14,-14 1 5,0 1 0,-1 0 0,1 0 0,0 0 0,0-1 1,0 1-1,0 0 0,-1 0 0,1 0 0,0 0 0,0 0 0,0 1 0,0-1 0,-1 0 0,1 0 1,0 1-1,1 0 0,1 0 1,1-1 1,-1 1 0,1 0 0,-1-1-1,0 0 1,1 1 0,-1-1-1,1-1 1,2 1 0,25 1 7,-23 3-7,-8-4 0,1 1-1,0-1 0,0 1 0,0-1 1,0 0-1,1 1 0,-1-1 0,0 0 1,0 0-1,0 1 0,0-1 0,0 0 1,0 0-1,0 0 0,0-1 0,0 1 1,1 0-1,-1 0 0,0-1 0,0 1 1,0 0-1,0-1 0,0 1 0,0-1 1,0 1-1,1-2 0,1 1-1,0 0 1,0 1-1,0-1 1,0 1-1,0 0 1,0 0-1,1 0 1,-1 0-1,0 1 1,0-1-1,0 1 1,0-1-1,3 2 1,26 3-8,79-5 24,-70-7-20,197 3 23,-72 8 2,-153-2-15,-13-2-7,1 0 1,0 1 0,-1-1-1,1 0 1,0 0 0,-1 0-1,1 0 1,-1 0 0,1 0 0,0 0-1,-1 0 1,1 0 0,0 0-1,-1 0 1,1 0 0,0-1-1,-1 1 1,1 0 0,-1 0-1,2-1 1,1 0-1,-1 1 0,1 0 1,0 0-1,0 0 0,0 0 0,0 0 0,0 0 1,0 1-1,0-1 0,4 2 0,19 2 0,113-4-24,92 0 67,-166-7-21,-31 13-40,-19-9 21,1 0 0,-1 1-1,0 0 1,1 1 0,20 2-1,-27-1 0,12 0-5,-14 1 4,-1-1-1,1 0 1,0-1-1,0 1 1,0-1 0,0-1-1,8-2 1,-4 2 0,0 0 1,0 1 0,1 0 0,22 2 0,-15-1-1,9-5 2,-23 3-1,0 1-1,1-1 1,-1 1-1,0 0 1,1 1 0,-1 0-1,0-1 1,1 2-1,-1-1 1,1 1 0,-1-1-1,6 3 1,-2-2 0,0 1 1,0-1 0,-1-1-1,1 0 1,18-2 0,-1 0-3,-2 3-5,-18 0 6,0 0-1,-1-1 1,1 0 0,0 0-1,-1-1 1,1 0-1,0 1 1,7-4 0,-11 4 1,-1 1-1,-1 0 0,1-1 0,1 1 0,-1-1 0,0 1 0,0-1 0,0 0 0,0 1 0,0-1 0,0 0 1,0 0-1,1 0 0,-1 0 0,0 0 0,0 0 0,0 0 0,0 0 0,0 0 0,1-1 0,-1 1 0,0 0 0,2-2 0,14 0-14,-11 3 10,-4-1 1,-1 0-1,0 0 0,0 0 0,1 0 1,-1 0-1,0 0 0,0 0 1,1 0-1,-1 1 0,0-1 0,0 0 1,0 1-1,0-1 0,1 1 1,-1 0-1,0-1 0,0 1 0,0 0 1,0 0-1,1 1 0,8-1-457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6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1962 47 5428,'-71'-37'-890,"70"36"894,0 1 0,1 0 0,-1-1 0,0 1 1,0 0-1,1-1 0,-1 1 0,0 0 0,0 0 1,0 0-1,0-1 0,1 1 0,-1 0 0,0 0 1,0 0-1,0 0 0,-1 1 0,-11-4 55,11 2 0,-23 0 110,17 1-83,-1-1 1,1 1-1,0 0 1,0 1-1,-1 0 0,1 0 1,-10 3-1,-41 1 399,-29 12 12,85-17-472,0 1 1,1-1-1,-1 1 1,0-1-1,0 0 1,0 0-1,0-1 1,1 1-1,-1-1 0,0 1 1,0-1-1,-4-2 1,5 3-13,1 0 0,0 0 0,-1 0 0,1 0 0,0 0 0,-1 0 0,1 0 0,0 0 0,0 1 0,-1-1 0,1 1 0,0-1 0,-3 2 0,4-2 0,-124 11 1039,99-8-923,21-3-97,0 0 0,0 1 1,0-1-1,0 1 0,0 0 1,1 0-1,-1 0 1,0 0-1,0 1 0,1 0 1,-5 2-1,5-2 3,0 0 0,-1 0 0,1-1 0,-1 1 0,0-1 0,-7 2 0,-16 6 159,17-5-120,0 0-1,-1-1 1,1 0-1,-20 2 0,-8 2 121,11-6-55,25-1-132,1-1 0,-1 1-1,0 0 1,1 0 0,-1 0 0,0 0 0,1 0 0,-1 1-1,0-1 1,1 0 0,-1 1 0,0-1 0,1 1 0,-1-1-1,-2 3 1,2-2-1,1 0 0,-1-1-1,0 1 1,0 0 0,0-1-1,0 1 1,0-1 0,0 1-1,0-1 1,-3 0 0,-15 5 11,20-5-16,0 0 0,-1 0 0,1 1 0,-1-1 0,1 0-1,-1 0 1,1 1 0,-1-1 0,0 0 0,1 0 0,-1 0 0,1 0 0,-1 0-1,1 0 1,-1 0 0,1 0 0,-1 0 0,1 0 0,-1 0 0,1 0-1,-2-1 1,-11 1 16,2 4 24,-1 0 0,1-2 0,-24 4 0,20-8-19,14 2-19,-1 0-1,1 0 0,-1 0 0,1-1 1,-1 1-1,1 1 0,-1-1 0,0 0 0,1 0 1,-1 1-1,1-1 0,0 0 0,-3 2 1,-45 14 11,18-4 0,26-10-10,0 1 1,0-1 0,0-1 0,0 1 0,0-1-1,0 0 1,0 0 0,-7 0 0,-13 5 41,23-5-41,-1 0 0,1 0-1,-1 0 1,1 0 0,-1-1-1,1 0 1,-1 1 0,1-1 0,-1 0-1,1 0 1,-1 0 0,1 0-1,-5-2 1,3 1 3,0 0-1,0 1 1,0-1-1,-1 1 1,1-1 0,0 1-1,0 1 1,-1-1-1,1 0 1,0 1 0,-6 1-1,9-1-2,-1-1-1,0 1 1,0-1 0,0 0-1,1 0 1,-1 1-1,0-2 1,0 1-1,0 0 1,1 0 0,-3-1-1,-10 0 15,5 7-6,8-5-13,0-1 0,1 1 0,-1-1 0,1 1 0,-1-1 0,0 0 0,1 1 0,-1-1 0,0 0 0,1 1 0,-1-1 0,0 0 0,1 0 0,-1 1 0,0-1 0,0 0 0,1 0 0,-1 0 0,0 0 0,0 0 0,0 0 0,1 0 0,-2-1 0,-10-2 1,0 1 0,-23-3 0,20 3 7,14 2-8,1-1 1,-1 1-1,1 0 0,-1 0 1,0 0-1,1 0 1,-1-1-1,0 1 0,1 0 1,-1 0-1,1 0 1,-1 0-1,0 0 1,1 1-1,-1-1 0,0 0 1,1 0-1,-1 0 1,1 1-1,-1-1 0,0 0 1,1 0-1,-2 1 1,1 0-1,-1-1 7,-38-1-11,12 1 7,1-4 19,7-1-27,9 4 4,8 1 7,-26 0 12,-7 5-18,33-4 1,-1 0-1,1 0 1,-1 0-1,0-1 1,1 1-1,-1-1 1,0 0-1,1 0 1,-1 0-1,0-1 1,-6-1-1,-25 6 24,30-3-23,1-1-1,0 1 1,-1 0 0,1 1-1,0-1 1,-9 4-1,12-5 3,1-1-1,-1 0 1,0 1-1,0-1 1,0 1-1,1-1 0,-1 1 1,0-1-1,0 1 1,0 0-1,0-1 1,0 1-1,0 0 0,0 0 1,0 0-1,0 0 1,0 0-1,0 0 1,0 0-1,0 0 1,0 0-1,0 0 0,-1 1 1,-25 3 40,26-3-43,-19-2 39,1-1 49,10 0-49,6 2-1,-21-6-14,15 5-27,7 0 2,1 1-1,0 0 1,0-1-1,-1 1 1,1 0-1,0 0 1,0 0-1,-1 0 0,1 0 1,0 0-1,0 0 1,-1 0-1,1 0 1,0 1-1,0-1 1,-3 1-1,3 0-1,-16-6-1,-1 9-22,17-3 26,-9-1-30,0 0 30,8 0 11,2 0-11,0 0 0,-1 0-1,1 0 1,0 0 0,0 0 0,0 0 0,0 0 0,-1 0-1,1 0 1,0 0 0,0 0 0,0 0 0,-1 0 0,1 0-1,0 0 1,0 0 0,0 0 0,0 0 0,0-1-1,-1 1 1,1 0 0,0 0 0,0 0 0,0 0 0,0 0-1,0 0 1,0-1 0,-1 1 0,1 0 0,0 0 0,0 0-1,0 0 1,0-1 0,0 1 0,0 0 0,0 0 0,0 0-1,0-1 1,0 1 0,0 0 0,0 0 0,0 0-1,0 0 1,0-1 0,0 1 0,0 0 0,0 0 0,0 0-1,0-1 1,0 1 0,1 0 0,-1 0 0,0 0 0,0 0-1,0 0 1,0-1 0,15-6-1,-11 5 9,5 1-3,12-8 6,33-20 1,-29 14-12,-7 8 1,-15 6-1,-2 1 1,1-1-1,0 0 0,0 0 0,0 1 0,0-1 0,0 0 0,-1-1 0,1 1 1,0 0-1,-1-1 0,2 0 0,1-1 11,0 1 1,0 0-1,0 0 1,0 0-1,0 1 1,0-1-1,0 1 1,0 0-1,1 1 0,-1-1 1,0 0-1,8 1 1,-8 1 2,0-1-1,0 1 1,0 0 0,0 0 0,0 1 0,0-1 0,-1 1 0,1 0 0,5 3-1,-5-2 2,-1-1-1,1 0 0,0 0 0,0-1 0,1 1 0,-1-1 0,0 0 0,0 0 1,8 1-1,-3-1 9,-1 0 0,1 0-1,-1 1 1,1 0 0,-1 0 0,0 1 0,0 0 0,11 6 0,11 4 66,-22-10-74,0-1-1,1-1 1,-1 0-1,0 0 1,0 0-1,1-1 1,11-1-1,17 5 26,51 2-9,-24-6 49,-51 3-35,11 2 21,0-1 1,25 0-1,62 1 60,-61 4-118,-42-7 10,1 0 1,0-1 0,15 2-1,27 2-86,-31 2-2135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27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1043 57 6873,'-29'-17'-890,"28"16"912,1 0 0,-1 0 0,1 1 0,-1-1 0,0 0 0,1 1 1,-1-1-1,0 0 0,0 1 0,1-1 0,-1 1 0,0-1 1,0 1-1,0-1 0,0 1 0,0 0 0,-1-1 0,-11-7 302,11 7-280,-1 1 0,1-1 0,-1 1 0,1-1 0,-1 1 0,1 0 0,-1 0 0,1 0 0,-4 1 0,-24-1 219,0 1 0,-43 8 1,-7-4 128,65-3-300,0-1-1,-1-1 0,1-1 0,0 0 1,-17-3-1,-32-3 476,16 0-130,28 3-246,8 1-124,1 1 0,-1 0 0,1 1 0,-1 0 0,1 1 1,-1 0-1,-15 3 0,24-2-57,0-1 1,0 0-1,0 0 0,0 0 1,0 0-1,0 0 1,0-1-1,-3 0 0,-20-2 76,-70 3 94,75 3-131,20-3-45,-1 1-1,1-1 1,-1 1 0,1-1 0,0 0 0,-1 0 0,1 0 0,-1 0 0,1 0 0,-1 0-1,1 0 1,-1 0 0,1 0 0,-1-1 0,1 1 0,-1-1 0,1 1 0,0-1-1,-3 0 1,4 0-3,-1 1 0,0-1 0,0 1 0,0 0 0,1-1 0,-1 1 0,0 0 0,0 0-1,0-1 1,0 1 0,0 0 0,1 0 0,-1 0 0,0 0 0,0 0 0,0 0 0,0 1-1,0-1 1,1 0 0,-1 0 0,0 1 0,0-1 0,0 0 0,-1 2 0,1-2-1,1 0 0,-1 1 1,0-1-1,0 0 0,1 1 0,-1-1 1,0 0-1,0 0 0,0 1 0,0-1 1,1 0-1,-1 0 0,0 0 0,0 0 1,0 0-1,0 0 0,0-1 0,1 1 1,-1 0-1,0 0 0,0-1 0,0 1 1,1 0-1,-2-1 0,-22 3 20,11 0-13,-20 3-2,30-4-4,-1 0 0,0-1 1,0 1-1,0-1 0,0 1 0,0-1 0,0-1 0,0 1 0,-7-2 0,10 2 0,0 0-1,0 0 0,0 0 1,0 1-1,0-1 1,0 0-1,0 0 0,0 1 1,0-1-1,0 0 0,0 1 1,0-1-1,0 1 0,0-1 1,0 1-1,-1 1 1,-6 1-175,0-3-91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34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22 137 6721,'-22'-16'3963,"23"16"-3933,0 0 20,0 0 0,0 0 1,0 1-1,0-1 0,0 0 1,0 0-1,0 0 0,1 0 1,-1-1-1,0 1 0,0 0 1,0 0-1,0-1 0,0 1 1,0 0-1,0-1 0,0 1 1,0-1-1,0 0 0,0 1 1,0-1-1,0 0 0,0 1 1,-1-1-1,2-1 0,1 0 86,0 1-1,1 0 0,-1 0 1,0 0-1,1 0 1,-1 1-1,4-1 0,-2 1-16,-4 1-85,1-1 0,-1 0 0,1 0 0,-1 0-1,0 0 1,1 0 0,-1 0 0,1 0 0,-1-1-1,0 1 1,1 0 0,-1-1 0,0 1 0,1-1-1,-1 1 1,0-1 0,0 0 0,1 0 0,-1 1-1,0-1 1,2-2 0,-1 2 7,0-1 0,0 1 1,0 0-1,0 0 0,0 0 0,1 0 0,-1 0 1,0 1-1,1-1 0,-1 1 0,0-1 1,1 1-1,3 0 0,10-3 202,-7-3-106,-6 5-100,-1 0 0,0 0 0,1 0 0,-1 0 0,0 0-1,1 0 1,-1 0 0,1 1 0,-1 0 0,1-1-1,-1 1 1,6 0 0,34-12 416,-25 9-210,-17 3-238,1 0 1,0 1-1,0-1 0,-1 0 0,1 0 1,0 0-1,-1 0 0,1-1 0,0 1 0,0 0 1,-1 0-1,1 0 0,0 0 0,-1-1 0,1 1 1,0 0-1,-1-1 0,1 1 0,-1 0 0,1-1 1,0 1-1,-1-1 0,1 1 0,-1-1 0,1 1 1,-1-1-1,0 0 0,1 1 0,-1-1 0,1 1 1,-1-2-1,32-6 295,8 3 24,-39 5-267,1-2-6,3 0-20,-1 0 0,1 0 0,0 0 0,0 1-1,-1 0 1,1 0 0,0 0 0,0 0 0,6 1 0,65-1 153,-56 1-180,9-11 6,14 11 23,-14 11-45,37-6 52,-36 6 1,78 0-35,-97-6-8,-11-5 2,1 1 1,-1-1-1,1 1 0,-1-1 1,1 1-1,-1-1 0,1 1 1,-1-1-1,1 0 0,0 1 1,-1-1-1,1 0 0,0 0 1,-1 0-1,1 1 0,0-1 1,-1 0-1,1 0 0,0 0 1,0 0-1,22-1 8,-8 1-10,0 0 1,0 0-1,24 5 1,-2-4 12,-33-2-13,-1 0-1,1 1 1,-1 0 0,1 0 0,0 0 0,-1 0 0,1 1 0,-1-1 0,1 1-1,3 1 1,16 5-23,-18-5 30,1-1 1,0 0-1,0 0 1,-1-1-1,1 0 1,0 0-1,0 0 1,8-2-1,7 1 6,75 1 2,-90 1-8,1 0 0,0 0 0,-1 1 0,1 0 0,-1 0 0,8 4 0,-10-6-14,1-8 4,-4 7 10,-1 1-6,0 0 1,0 1 0,0-1-1,0 1 1,0-1-1,1 0 1,-1 1 0,0-1-1,0 0 1,0 1 0,1-1-1,-1 0 1,0 0-1,0 1 1,1-1 0,-1 0-1,0 1 1,0-1 0,1 0-1,-1 0 1,0 0 0,1 1-1,-1-1 1,0 0-1,1 0 1,-1 0 0,1 0-1,-1 0 1,0 0 0,1 0-1,-1 0 1,1 0 0,-1 0-1,0 0 1,1 0-1,-1 0 1,0 0 0,1 0-1,-1 0 1,1 0 0,10-6-4,-10 7 4,0 0 0,-1 0 0,1 0-1,0 0 1,0-1 0,0 1 0,0-1 0,1 1 0,-1 0-1,0-1 1,0 0 0,0 1 0,0-1 0,0 0 0,1 1 0,-1-1-1,0 0 1,0 0 0,1 0 0,-1 0 0,1 0 0,1 0 9,20 6 8,-21-4-16,1 0 0,0-1 0,0 1 0,0-1 1,0 1-1,0-1 0,0 0 0,0 0 0,0 0 1,0-1-1,1 1 0,-1-1 0,6 0 0,-8 0 0,0 0-1,-1 0 1,1 0-1,0 0 1,-1 0 0,1 0-1,0 1 1,-1-1-1,1 0 1,-1 0-1,1 0 1,0 1-1,-1-1 1,1 0 0,-1 1-1,1-1 1,0 0-1,-1 1 1,1-1-1,-1 1 1,0-1-1,1 1 1,-1-1 0,1 1-1,-1-1 1,1 2-1,-1-2-72,1 1 0,-1-1 0,12 7-1660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28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 5889,'8'8'3003,"-7"-9"-2927,0 0 1,1 0 0,-1 1-1,0-1 1,0 0 0,0 1-1,1-1 1,-1 0 0,0 1-1,1 0 1,-1-1 0,0 1-1,3 0 1,32-11 775,47 5 809,97 6 426,-100 6-1550,-63-4-443,-16-1-87,0-1 0,0 0 1,0 1-1,0-1 0,0 0 0,0 0 0,0 0 0,0 0 1,0 0-1,0 0 0,0 0 0,0 0 0,0-1 1,0 1-1,0 0 0,0 0 0,1-1 0,7-1-10,-1 0 0,1 1 0,-1 0-1,1 1 1,-1 0 0,1 0 0,8 2-1,17 0 40,52-8 85,96 6-2,-168-5-83,-13 5-38,0-1 1,0 0-1,0 1 1,0-1-1,0 1 1,0-1-1,0 1 1,0-1-1,0 1 0,0 0 1,0 0-1,1-1 1,-1 1-1,0 0 1,1 0-1,112-5 6,-99 5-3,-1-1 0,1-1 0,-1 0 0,0 0 0,15-6 0,-24 7 3,0 0 0,-1 0-1,1 1 1,0-1 0,0 1-1,5 0 1,25-2-23,4-1 33,-34 4-13,0-1 1,0 0-1,0-1 1,0 1-1,0-1 0,0 0 1,0 0-1,8-3 0,-10 3 1,-1 0 0,1 0-1,0 1 1,0-1 0,0 1-1,0 0 1,0 0 0,0 0-1,0 0 1,0 0-1,5 2 1,-5-2 4,0 1 1,0-1-1,0 1 0,0-1 1,0 0-1,0-1 0,0 1 1,0 0-1,4-2 0,6-1-1,1 1-1,0 0 1,0 1 0,0 1 0,0 0-1,15 2 1,10 0-7,-30-2 4,1 0-1,-1-1 0,0 0 0,0-1 0,13-3 0,-8 2 11,0 1-1,0 1 0,0 1 1,-1 0-1,20 2 1,9 0-5,30-5 82,-48 1-59,0 0-1,1 2 1,41 6 0,-28-6-5,-25 0-21,-11 0-3,0 0-1,-1-1 1,1 1 0,0 0-1,-1 0 1,1 1 0,0-1 0,0 0-1,-1 1 1,1-1 0,2 2-1,2-1 7,0-1 0,-1 0 0,1 1-1,0-2 1,0 1 0,5-2-1,12 1 23,34-5 17,58 1 163,-93 5-155,-20 0-54,0 0 0,0 0 0,0 0-1,0-1 1,0 1 0,0-1 0,0 1 0,0-1-1,0 0 1,0 0 0,0 1 0,-1-1 0,4-2-1,-5 2 1,0 1 1,1 0-1,-1-1 0,1 1 0,-1 0 0,1-1 0,-1 1 0,1 0 0,-1 0 0,1-1 0,-1 1 0,1 0 0,-1 0 0,1 0 1,0 0-1,-1 0 0,1 0 0,-1 0 0,1 0 0,-1 0 0,1 0 0,0 0 0,-1 0 0,1 0 0,-1 0 0,1 1 0,-1-1 1,1 0-1,-1 0 0,1 1 0,-1-1 0,1 0 0,-1 0 0,1 1 0,0 0 0,0 0 0,0 0 0,0 0 0,0-1-1,-1 1 1,1-1-1,0 1 1,0 0-1,0-1 1,0 1-1,0-1 1,-1 0-1,1 1 1,0-1 0,0 0-1,0 0 1,0 1-1,0-1 1,0 0-1,0 0 1,0 0-1,0 0 1,0 0-1,0 0 1,0-1 0,0 1-1,0 0 1,2-1-1,9-1-8,-12 2 9,0 0 0,1 0 1,-1 0-1,1 0 1,-1 0-1,1 0 1,-1-1-1,0 1 1,1 0-1,-1 0 0,1 0 1,-1 0-1,0 0 1,1-1-1,-1 1 1,0 0-1,1 0 1,-1 0-1,0-1 0,1 1 1,-1 0-1,0-1 1,1 1-1,-1 0 1,0-1-1,1 0 3,-1 1-3,0 0 1,0 0-1,0-1 1,0 1-1,0 0 1,1 0-1,-1 0 0,0 0 1,0-1-1,0 1 1,0 0-1,1 0 1,-1 0-1,0 0 1,0 0-1,0 0 1,0-1-1,1 1 0,-1 0 1,0 0-1,0 0 1,1 0-1,-1 0 1,0 0-1,0 0 1,0 0-1,1 0 1,-1 0-1,0 0 0,0 0 1,1 0-1,-1 0 1,0 0-1,0 0 1,0 0-1,1 0 1,-1 1-1,25 0 15,-13-1-34,38 0 127,-47 0-119,-1 0 0,1 0 0,-1 0-1,1 0 1,-1 0 0,0 1 0,1 0 0,-1-1-1,0 1 1,1 0 0,-1 0 0,0 0 0,3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0:38:0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4 5481,'0'0'-304,"-7"-3"730,23 12 1075,-14-8-1188,1 1 0,-1-1 0,0 0 0,1 0 0,-1 0 1,1 0-1,4 1 0,58 5 1720,-53-7-1703,39 4 522,-39-3-705,0 0 0,0-1 0,0 0 0,22-3 0,12 0 131,558 3 2152,-522 4-2339,-81-4-1,-1 1-85,0-1-1,1 1 1,-1-1-1,0 1 1,1-1-1,-1 1 1,0-1-1,1 0 1,-1 1-1,1-1 1,-1 0-1,1 1 1,-1-1-1,1 0 1,-1 1 0,1-1-1,-1 0 1,1 0-1,-1 0 1,1 1-1,-1-1 1,1 0-1,0 0 1,-1 0-1,1 0 1,-1 0-1,1 0 1,-1 0-1,1 0 1,0 0-1,-1 0 1,1-1-1,-1 1 1,1 0-1,-1 0 1,2-1-1,9 2 101,-4-7 5,-7 7-108,8 5 76,-8-6-78,1 1-1,-1-1 1,0 0-1,0 0 1,1 0-1,-1 0 0,0 0 1,0 0-1,0 0 1,1 0-1,-1 0 1,0 0-1,0-1 1,1 1-1,-1 0 1,0 0-1,0 0 1,0 0-1,1 0 1,-1 0-1,0 0 0,0 0 1,0-1-1,1 1 1,-1 0-1,0 0 1,0 0-1,0-1 1,0 1-1,1 0 1,-1 0-1,0 0 1,0-1-1,0 1 0,0 0 1,0 0-1,0 0 1,0-1-1,0 1 1,0 0-1,0 0 1,0-1-1,0 1 1,0 0-1,0 0 1,0-1-1,0 1 1,0 0-1,0 0 0,0 0 1,0-1-1,0 1 1,0 0-1,0 0 1,-1-1-1,1 1 10,1 0 0,-1 0 1,0 0-1,0-1 0,0 1 0,0 0 0,1 0 0,-1 0 0,0 0 0,0 0 0,0 0 1,0 0-1,1 0 0,-1 0 0,0-1 0,0 1 0,0 0 0,1 0 0,-1 0 0,0 0 1,0 0-1,0 0 0,1 0 0,-1 0 0,0 0 0,0 1 0,0-1 0,1 0 0,-1 0 1,0 0-1,0 0 0,0 0 0,1 0 0,-1 0 0,0 0 0,0 0 0,0 1 0,0-1 1,1 0-1,-1 0 0,0 0 0,0 0 0,0 1 0,0-1 0,0 0 0,0 0 0,1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6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0 6029,'-8'3'-107,"7"-3"112,1 0 1,-1 0 0,1 0 0,-1 0-1,1 0 1,-1 0 0,0 1-1,1-1 1,-1 0 0,1 0 0,-1 1-1,1-1 1,-1 0 0,1 1-1,-1-1 1,1 0 0,0 1-1,-1-1 1,1 1 0,-1-1 0,1 1-1,0-1 1,-1 1 0,1-1-1,-1 10 1333,32-9 2837,35 1-2585,22 3-279,-59-3-1087,1 0 0,-1-2 0,32-4 0,33-4-97,-83 7-104,0 0 0,-1 1-1,15 1 1,1 0 19,129 6 339,24 1-209,-19 8-106,-121-9-30,-33-5-22,0 0-1,0-1 1,0 0 0,0 0 0,8 0 0,0 1-119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0T21:10:27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16 129 6653,'-15'16'1458,"19"-15"-1079,0 0 0,0 0-1,0 0 1,1-1 0,-1 0-1,0 1 1,0-2 0,6 0-1,0 1 50,20 0 434,1-2 0,-1-1 0,0-1 0,58-17 0,63-18 590,-79 22-867,124-24 545,6 25-527,-125 14-513,-32 1-51,0 1 1,50 6 0,-49-1 6,64-1-1,132-15 155,-193 7-90,56 3 1,-58 1-45,20 0-12,25 8 77,-67-6-1632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1C9C-B440-4D8E-9335-BB09B07E0116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FF652-369C-4D42-8152-6EE9B0117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6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1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2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17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715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42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86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5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5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3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9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4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2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3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775C7-019D-4DDD-853D-1DBC2FFB3AC8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1E3C5D-5BA0-492A-A5E9-62AA1A2953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859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finanza/2018/12/31/eventi-economia-2019-trump-fed-bce-cina-europ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1.xml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5.xml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customXml" Target="../ink/ink1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17.xml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4FB04EB-4E18-4C82-B5D7-9F856ADB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FA853-85E4-4120-B5A0-BD204B8A605F}"/>
              </a:ext>
            </a:extLst>
          </p:cNvPr>
          <p:cNvSpPr txBox="1"/>
          <p:nvPr/>
        </p:nvSpPr>
        <p:spPr>
          <a:xfrm>
            <a:off x="562993" y="1261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dati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Corso: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metodi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dell’Inferenza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BD321B-A4CD-40ED-9EAF-62A7F89DF624}"/>
              </a:ext>
            </a:extLst>
          </p:cNvPr>
          <p:cNvSpPr txBox="1"/>
          <p:nvPr/>
        </p:nvSpPr>
        <p:spPr>
          <a:xfrm>
            <a:off x="1366051" y="4758554"/>
            <a:ext cx="9459897" cy="173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err="1">
                <a:solidFill>
                  <a:srgbClr val="FFFFFF"/>
                </a:solidFill>
              </a:rPr>
              <a:t>Studenti</a:t>
            </a:r>
            <a:r>
              <a:rPr lang="en-US" sz="2400" b="1">
                <a:solidFill>
                  <a:srgbClr val="FFFFFF"/>
                </a:solidFill>
              </a:rPr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Chiara </a:t>
            </a:r>
            <a:r>
              <a:rPr lang="en-US" sz="2400" b="1" err="1">
                <a:solidFill>
                  <a:srgbClr val="FFFFFF"/>
                </a:solidFill>
              </a:rPr>
              <a:t>Lazzarelli</a:t>
            </a:r>
            <a:endParaRPr lang="en-US" sz="2400" b="1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Chiara Lunardi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Marco Lepore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Niccolò </a:t>
            </a:r>
            <a:r>
              <a:rPr lang="en-US" sz="2400" b="1" err="1">
                <a:solidFill>
                  <a:srgbClr val="FFFFFF"/>
                </a:solidFill>
              </a:rPr>
              <a:t>Donadini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2EE91A-DDE8-4B5A-B016-B0D0E83D68A1}"/>
              </a:ext>
            </a:extLst>
          </p:cNvPr>
          <p:cNvSpPr txBox="1"/>
          <p:nvPr/>
        </p:nvSpPr>
        <p:spPr>
          <a:xfrm>
            <a:off x="958789" y="3075057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latin typeface="+mj-lt"/>
              </a:rPr>
              <a:t>Analisi del NASDAQ Composite</a:t>
            </a:r>
          </a:p>
        </p:txBody>
      </p:sp>
    </p:spTree>
    <p:extLst>
      <p:ext uri="{BB962C8B-B14F-4D97-AF65-F5344CB8AC3E}">
        <p14:creationId xmlns:p14="http://schemas.microsoft.com/office/powerpoint/2010/main" val="27201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408039" y="481959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Modello finale: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712A4F1-0486-486F-ADE9-93BC8EE8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9" y="1081548"/>
            <a:ext cx="5588820" cy="35297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6512050-6019-4124-8E5E-A9DB4D0ABBB6}"/>
                  </a:ext>
                </a:extLst>
              </p14:cNvPr>
              <p14:cNvContentPartPr/>
              <p14:nvPr/>
            </p14:nvContentPartPr>
            <p14:xfrm>
              <a:off x="472494" y="2983413"/>
              <a:ext cx="397080" cy="248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6512050-6019-4124-8E5E-A9DB4D0AB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854" y="2875413"/>
                <a:ext cx="504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90F9E3BC-DB3E-422A-9185-059F9CA1EA77}"/>
                  </a:ext>
                </a:extLst>
              </p14:cNvPr>
              <p14:cNvContentPartPr/>
              <p14:nvPr/>
            </p14:nvContentPartPr>
            <p14:xfrm>
              <a:off x="481854" y="3101493"/>
              <a:ext cx="694440" cy="5400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90F9E3BC-DB3E-422A-9185-059F9CA1E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14" y="2993853"/>
                <a:ext cx="802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7486190-4F5F-4D96-A78D-5871C127F706}"/>
                  </a:ext>
                </a:extLst>
              </p14:cNvPr>
              <p14:cNvContentPartPr/>
              <p14:nvPr/>
            </p14:nvContentPartPr>
            <p14:xfrm>
              <a:off x="476814" y="3314973"/>
              <a:ext cx="718560" cy="3672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7486190-4F5F-4D96-A78D-5871C127F7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174" y="3207333"/>
                <a:ext cx="826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0743EDA-EFB7-471F-AA52-C3F8D492FE32}"/>
                  </a:ext>
                </a:extLst>
              </p14:cNvPr>
              <p14:cNvContentPartPr/>
              <p14:nvPr/>
            </p14:nvContentPartPr>
            <p14:xfrm>
              <a:off x="487254" y="3449973"/>
              <a:ext cx="361440" cy="3960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0743EDA-EFB7-471F-AA52-C3F8D492FE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254" y="3342333"/>
                <a:ext cx="469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9A84376-9059-463A-B1EC-44901563F8B7}"/>
                  </a:ext>
                </a:extLst>
              </p14:cNvPr>
              <p14:cNvContentPartPr/>
              <p14:nvPr/>
            </p14:nvContentPartPr>
            <p14:xfrm>
              <a:off x="5055294" y="4299573"/>
              <a:ext cx="501120" cy="3276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9A84376-9059-463A-B1EC-44901563F8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1294" y="4191933"/>
                <a:ext cx="608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D625C3F-8130-4998-9CEB-8BD79B224943}"/>
                  </a:ext>
                </a:extLst>
              </p14:cNvPr>
              <p14:cNvContentPartPr/>
              <p14:nvPr/>
            </p14:nvContentPartPr>
            <p14:xfrm>
              <a:off x="4476774" y="4465893"/>
              <a:ext cx="754920" cy="2484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D625C3F-8130-4998-9CEB-8BD79B2249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3134" y="4357893"/>
                <a:ext cx="862560" cy="240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C45DA0E-D8A6-48DB-9DF4-5383434EE21E}"/>
              </a:ext>
            </a:extLst>
          </p:cNvPr>
          <p:cNvSpPr txBox="1"/>
          <p:nvPr/>
        </p:nvSpPr>
        <p:spPr>
          <a:xfrm>
            <a:off x="6573050" y="1081548"/>
            <a:ext cx="4031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Modello molto buono sia per p-</a:t>
            </a:r>
            <a:r>
              <a:rPr lang="it-IT" sz="2400" dirty="0" err="1"/>
              <a:t>value</a:t>
            </a:r>
            <a:r>
              <a:rPr lang="it-IT" sz="2400" dirty="0"/>
              <a:t> della F-statistica che per 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</a:t>
            </a:r>
            <a:r>
              <a:rPr lang="it-IT" sz="2400" dirty="0"/>
              <a:t> 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F74D401-95CE-4E30-9946-9E93CDEF34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1373" y="3980118"/>
            <a:ext cx="3133725" cy="48577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1C14E7-FD62-4892-97FE-C83D95659EFB}"/>
              </a:ext>
            </a:extLst>
          </p:cNvPr>
          <p:cNvSpPr txBox="1"/>
          <p:nvPr/>
        </p:nvSpPr>
        <p:spPr>
          <a:xfrm>
            <a:off x="6573050" y="3481107"/>
            <a:ext cx="47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Valori di </a:t>
            </a:r>
            <a:r>
              <a:rPr lang="it-IT" sz="2400" dirty="0" err="1"/>
              <a:t>vif</a:t>
            </a:r>
            <a:r>
              <a:rPr lang="it-IT" sz="2400" dirty="0"/>
              <a:t> divenuti accettabili</a:t>
            </a:r>
          </a:p>
        </p:txBody>
      </p:sp>
    </p:spTree>
    <p:extLst>
      <p:ext uri="{BB962C8B-B14F-4D97-AF65-F5344CB8AC3E}">
        <p14:creationId xmlns:p14="http://schemas.microsoft.com/office/powerpoint/2010/main" val="33716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408039" y="481959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Verifica ipotesi del modello finale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89E9EF-1B5D-4B3B-8504-1B96E22D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06" y="2416854"/>
            <a:ext cx="5189105" cy="3713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DF78829-2CE1-468B-8B34-014BBAD9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0" y="2416854"/>
            <a:ext cx="5277364" cy="37137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EA3DD8-06B9-46A3-A631-9CC45EDA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349" y="4520038"/>
            <a:ext cx="2771775" cy="9525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668FF3-55AC-43B3-8F83-4B23DAAB6B19}"/>
              </a:ext>
            </a:extLst>
          </p:cNvPr>
          <p:cNvSpPr txBox="1"/>
          <p:nvPr/>
        </p:nvSpPr>
        <p:spPr>
          <a:xfrm>
            <a:off x="459760" y="1869509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Normalità dei residui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F839A8-F2BA-429E-B84F-E63FCC0AE3BE}"/>
              </a:ext>
            </a:extLst>
          </p:cNvPr>
          <p:cNvSpPr txBox="1"/>
          <p:nvPr/>
        </p:nvSpPr>
        <p:spPr>
          <a:xfrm>
            <a:off x="6799006" y="1869509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Omoschedasticità</a:t>
            </a:r>
          </a:p>
        </p:txBody>
      </p:sp>
    </p:spTree>
    <p:extLst>
      <p:ext uri="{BB962C8B-B14F-4D97-AF65-F5344CB8AC3E}">
        <p14:creationId xmlns:p14="http://schemas.microsoft.com/office/powerpoint/2010/main" val="107167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F82C2-F2E7-4168-A08B-3BA297BFA1AC}"/>
              </a:ext>
            </a:extLst>
          </p:cNvPr>
          <p:cNvSpPr txBox="1"/>
          <p:nvPr/>
        </p:nvSpPr>
        <p:spPr>
          <a:xfrm>
            <a:off x="535859" y="531130"/>
            <a:ext cx="616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Tentativo trasformazione </a:t>
            </a:r>
            <a:r>
              <a:rPr lang="it-IT" sz="2800" dirty="0" err="1"/>
              <a:t>boxcox</a:t>
            </a: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FA03E-5B51-482B-BAAA-7B187B43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0" y="1217357"/>
            <a:ext cx="5524500" cy="3086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48A1264-DFB9-462F-8FEB-E9D190628128}"/>
                  </a:ext>
                </a:extLst>
              </p14:cNvPr>
              <p14:cNvContentPartPr/>
              <p14:nvPr/>
            </p14:nvContentPartPr>
            <p14:xfrm>
              <a:off x="1477614" y="1431093"/>
              <a:ext cx="1127880" cy="309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48A1264-DFB9-462F-8FEB-E9D190628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974" y="1323453"/>
                <a:ext cx="1235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B4423152-5ED8-4DAC-A935-EA5889398666}"/>
                  </a:ext>
                </a:extLst>
              </p14:cNvPr>
              <p14:cNvContentPartPr/>
              <p14:nvPr/>
            </p14:nvContentPartPr>
            <p14:xfrm>
              <a:off x="2642934" y="1450533"/>
              <a:ext cx="1244520" cy="327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B4423152-5ED8-4DAC-A935-EA58893986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9294" y="1342893"/>
                <a:ext cx="1352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19BE926-FC15-437F-8C98-F60E95F28D20}"/>
                  </a:ext>
                </a:extLst>
              </p14:cNvPr>
              <p14:cNvContentPartPr/>
              <p14:nvPr/>
            </p14:nvContentPartPr>
            <p14:xfrm>
              <a:off x="3868734" y="1456293"/>
              <a:ext cx="323640" cy="1512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19BE926-FC15-437F-8C98-F60E95F28D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5094" y="1348293"/>
                <a:ext cx="431280" cy="23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99363A0A-95BC-4802-9A4B-E85EAFC51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6425" y="1271627"/>
            <a:ext cx="1640530" cy="4645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75E13FB-F5C2-4247-B832-9DE11ED978D2}"/>
              </a:ext>
            </a:extLst>
          </p:cNvPr>
          <p:cNvSpPr txBox="1"/>
          <p:nvPr/>
        </p:nvSpPr>
        <p:spPr>
          <a:xfrm>
            <a:off x="6585896" y="1271627"/>
            <a:ext cx="164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λ</a:t>
            </a:r>
            <a:r>
              <a:rPr lang="it-IT" sz="2400" dirty="0"/>
              <a:t> ottimale: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0EC991-E6D4-4362-9495-6003EA5610C8}"/>
              </a:ext>
            </a:extLst>
          </p:cNvPr>
          <p:cNvSpPr txBox="1"/>
          <p:nvPr/>
        </p:nvSpPr>
        <p:spPr>
          <a:xfrm>
            <a:off x="3136490" y="5121798"/>
            <a:ext cx="370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modello non migliora significativamente nella non </a:t>
            </a:r>
            <a:r>
              <a:rPr lang="it-IT" sz="2400" dirty="0" err="1"/>
              <a:t>qqplot</a:t>
            </a:r>
            <a:r>
              <a:rPr lang="it-IT" sz="2400" dirty="0"/>
              <a:t> dei residui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F88795B-B733-407C-8154-C6594B3CD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030" y="3550535"/>
            <a:ext cx="4414067" cy="31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9C54C7-FBBD-434C-99BF-461B5D3E46AE}"/>
              </a:ext>
            </a:extLst>
          </p:cNvPr>
          <p:cNvSpPr txBox="1"/>
          <p:nvPr/>
        </p:nvSpPr>
        <p:spPr>
          <a:xfrm>
            <a:off x="402751" y="335680"/>
            <a:ext cx="4626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Diagnostica punti influenti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412BAA5-7F64-4DF5-959E-68A960DE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11" y="5544282"/>
            <a:ext cx="5310956" cy="6615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71F0EF-3610-4068-8882-D65DE4A6E01E}"/>
              </a:ext>
            </a:extLst>
          </p:cNvPr>
          <p:cNvSpPr txBox="1"/>
          <p:nvPr/>
        </p:nvSpPr>
        <p:spPr>
          <a:xfrm>
            <a:off x="402751" y="11499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Metodo 1:  Leverages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9D84DD-1853-4FBC-AFE4-FA556149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3" y="1606635"/>
            <a:ext cx="5310956" cy="3774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A6A9FA-372F-4AC0-904A-69C401C61812}"/>
                  </a:ext>
                </a:extLst>
              </p:cNvPr>
              <p:cNvSpPr txBox="1"/>
              <p:nvPr/>
            </p:nvSpPr>
            <p:spPr>
              <a:xfrm>
                <a:off x="6390573" y="2363719"/>
                <a:ext cx="6096000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400" dirty="0"/>
                  <a:t>Valore</a:t>
                </a:r>
                <a:r>
                  <a:rPr lang="it-IT" dirty="0"/>
                  <a:t> </a:t>
                </a:r>
                <a:r>
                  <a:rPr lang="it-IT" sz="2400" dirty="0">
                    <a:effectLst/>
                    <a:ea typeface="Calibri" panose="020F0502020204030204" pitchFamily="34" charset="0"/>
                  </a:rPr>
                  <a:t>soglia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effectLst/>
                          </a:rPr>
                        </m:ctrlPr>
                      </m:fPr>
                      <m:num>
                        <m:r>
                          <a:rPr lang="it-IT" sz="2400" b="0" i="1" smtClean="0">
                            <a:effectLst/>
                          </a:rPr>
                          <m:t>2</m:t>
                        </m:r>
                        <m:r>
                          <a:rPr lang="it-IT" sz="2400" b="0" i="1" smtClean="0">
                            <a:effectLst/>
                          </a:rPr>
                          <m:t>𝑝</m:t>
                        </m:r>
                      </m:num>
                      <m:den>
                        <m:r>
                          <a:rPr lang="it-IT" sz="2400" b="0" i="1" smtClean="0">
                            <a:effectLst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2400" dirty="0">
                    <a:effectLst/>
                    <a:ea typeface="Calibri" panose="020F0502020204030204" pitchFamily="34" charset="0"/>
                  </a:rPr>
                  <a:t>=0.03952569</a:t>
                </a:r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A6A9FA-372F-4AC0-904A-69C401C6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573" y="2363719"/>
                <a:ext cx="6096000" cy="625812"/>
              </a:xfrm>
              <a:prstGeom prst="rect">
                <a:avLst/>
              </a:prstGeom>
              <a:blipFill>
                <a:blip r:embed="rId4"/>
                <a:stretch>
                  <a:fillRect l="-1500" b="-98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E88D937-97F2-4363-956B-328AFAF3A6D9}"/>
              </a:ext>
            </a:extLst>
          </p:cNvPr>
          <p:cNvCxnSpPr>
            <a:cxnSpLocks/>
          </p:cNvCxnSpPr>
          <p:nvPr/>
        </p:nvCxnSpPr>
        <p:spPr>
          <a:xfrm flipH="1" flipV="1">
            <a:off x="5830134" y="2676625"/>
            <a:ext cx="5604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2F7A6E4-B70B-45A6-9F2F-E40E7EB9DC5C}"/>
              </a:ext>
            </a:extLst>
          </p:cNvPr>
          <p:cNvSpPr txBox="1"/>
          <p:nvPr/>
        </p:nvSpPr>
        <p:spPr>
          <a:xfrm>
            <a:off x="6283211" y="3588366"/>
            <a:ext cx="4581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+mj-lt"/>
                <a:ea typeface="Calibri" panose="020F0502020204030204" pitchFamily="34" charset="0"/>
              </a:rPr>
              <a:t>Provando a fittare il modello senza i punti di leva otteniamo un modello quasi invariato</a:t>
            </a:r>
          </a:p>
          <a:p>
            <a:r>
              <a:rPr lang="it-IT" sz="2400" dirty="0">
                <a:effectLst/>
                <a:latin typeface="+mj-lt"/>
                <a:ea typeface="Calibri" panose="020F0502020204030204" pitchFamily="34" charset="0"/>
              </a:rPr>
              <a:t>Non abbiamo cambiamenti significativi dei coefficienti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06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C3CEDE-5EE3-41F4-BC92-74E91B2F1F51}"/>
              </a:ext>
            </a:extLst>
          </p:cNvPr>
          <p:cNvSpPr txBox="1"/>
          <p:nvPr/>
        </p:nvSpPr>
        <p:spPr>
          <a:xfrm>
            <a:off x="300320" y="828157"/>
            <a:ext cx="52844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Metodo 2: Residui Standardizzati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A64EDB-D28D-457C-81E6-6C11EE9AAE3C}"/>
              </a:ext>
            </a:extLst>
          </p:cNvPr>
          <p:cNvSpPr txBox="1"/>
          <p:nvPr/>
        </p:nvSpPr>
        <p:spPr>
          <a:xfrm>
            <a:off x="6717550" y="828157"/>
            <a:ext cx="51741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/>
              <a:t>Metodo 3: Residui </a:t>
            </a:r>
            <a:r>
              <a:rPr lang="it-IT" sz="2800" dirty="0" err="1"/>
              <a:t>Studentizzati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42303A-F7A0-4C46-8660-97C19A84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" y="1514168"/>
            <a:ext cx="6072234" cy="4267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3C6799-1040-41AE-8C4E-C7CA3019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"/>
          <a:stretch/>
        </p:blipFill>
        <p:spPr>
          <a:xfrm>
            <a:off x="6197355" y="1514168"/>
            <a:ext cx="5970880" cy="42672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70818-9E20-4186-A464-00503C39217D}"/>
              </a:ext>
            </a:extLst>
          </p:cNvPr>
          <p:cNvSpPr txBox="1"/>
          <p:nvPr/>
        </p:nvSpPr>
        <p:spPr>
          <a:xfrm>
            <a:off x="1504337" y="5994773"/>
            <a:ext cx="964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punti influenti trovati con questi due metodi sono diversi da quelli ottenuti dai leverages</a:t>
            </a:r>
          </a:p>
        </p:txBody>
      </p:sp>
    </p:spTree>
    <p:extLst>
      <p:ext uri="{BB962C8B-B14F-4D97-AF65-F5344CB8AC3E}">
        <p14:creationId xmlns:p14="http://schemas.microsoft.com/office/powerpoint/2010/main" val="269827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94D80-4D33-4A10-AD12-69526D1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3" y="0"/>
            <a:ext cx="10544355" cy="132556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tx1"/>
                </a:solidFill>
              </a:rPr>
              <a:t>Metodo 4 : </a:t>
            </a:r>
            <a:r>
              <a:rPr lang="it-IT" sz="2800" dirty="0" err="1">
                <a:solidFill>
                  <a:schemeClr val="tx1"/>
                </a:solidFill>
              </a:rPr>
              <a:t>Cook's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Distance</a:t>
            </a:r>
            <a:endParaRPr lang="it-IT" sz="2800" dirty="0">
              <a:solidFill>
                <a:schemeClr val="tx1"/>
              </a:solidFill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0062D6-E5EC-4454-9B47-949C3429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7" y="3956494"/>
            <a:ext cx="5659949" cy="688664"/>
          </a:xfrm>
          <a:prstGeom prst="rect">
            <a:avLst/>
          </a:prstGeom>
        </p:spPr>
      </p:pic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6E25C9-9E8E-47C6-A466-F4161B35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8" y="1491799"/>
            <a:ext cx="5659949" cy="7474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5526F67-ED4C-4343-8D37-9A2210A3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07" y="5571070"/>
            <a:ext cx="5987648" cy="5236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10456C-6DC9-406D-83F0-506BF95ABBCD}"/>
              </a:ext>
            </a:extLst>
          </p:cNvPr>
          <p:cNvSpPr txBox="1"/>
          <p:nvPr/>
        </p:nvSpPr>
        <p:spPr>
          <a:xfrm>
            <a:off x="3352802" y="2363418"/>
            <a:ext cx="41492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ea typeface="Calibri" panose="020F0502020204030204" pitchFamily="34" charset="0"/>
              </a:rPr>
              <a:t>adj</a:t>
            </a:r>
            <a:r>
              <a:rPr lang="it-IT" sz="2400" dirty="0">
                <a:effectLst/>
                <a:ea typeface="Calibri" panose="020F0502020204030204" pitchFamily="34" charset="0"/>
              </a:rPr>
              <a:t> migliora leggermente nel modello ottenuto rimuovendo i punti influenti con questo metodo</a:t>
            </a:r>
            <a:endParaRPr lang="it-IT" sz="24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BDEEFC4-319B-49C5-9243-B63CB7EABADA}"/>
              </a:ext>
            </a:extLst>
          </p:cNvPr>
          <p:cNvCxnSpPr>
            <a:cxnSpLocks/>
          </p:cNvCxnSpPr>
          <p:nvPr/>
        </p:nvCxnSpPr>
        <p:spPr>
          <a:xfrm>
            <a:off x="3039881" y="2363418"/>
            <a:ext cx="1" cy="14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3CE6FB92-4B3B-407A-9D04-989143B29CD1}"/>
                  </a:ext>
                </a:extLst>
              </p14:cNvPr>
              <p14:cNvContentPartPr/>
              <p14:nvPr/>
            </p14:nvContentPartPr>
            <p14:xfrm>
              <a:off x="5083014" y="1797573"/>
              <a:ext cx="500760" cy="900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3CE6FB92-4B3B-407A-9D04-989143B29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9014" y="1689573"/>
                <a:ext cx="608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07845B92-D678-41C9-ACB1-648A3A92C77F}"/>
                  </a:ext>
                </a:extLst>
              </p14:cNvPr>
              <p14:cNvContentPartPr/>
              <p14:nvPr/>
            </p14:nvContentPartPr>
            <p14:xfrm>
              <a:off x="5084814" y="4556253"/>
              <a:ext cx="537480" cy="3960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07845B92-D678-41C9-ACB1-648A3A92C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1174" y="4448253"/>
                <a:ext cx="645120" cy="2552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33F5FE-2013-4BFF-B9EF-38B6BA540C53}"/>
              </a:ext>
            </a:extLst>
          </p:cNvPr>
          <p:cNvSpPr txBox="1"/>
          <p:nvPr/>
        </p:nvSpPr>
        <p:spPr>
          <a:xfrm>
            <a:off x="209907" y="5035274"/>
            <a:ext cx="484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Maggiore variazione dei coefficienti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4AE4FF-B45D-4834-889E-1075125A46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4888" b="559"/>
          <a:stretch/>
        </p:blipFill>
        <p:spPr>
          <a:xfrm>
            <a:off x="8335774" y="441629"/>
            <a:ext cx="2332225" cy="59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1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F6F522-03E6-4944-9F20-8773AE0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50" y="363581"/>
            <a:ext cx="6404636" cy="627298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5C429-B76D-4778-ADA5-1476FF1AC7E0}"/>
              </a:ext>
            </a:extLst>
          </p:cNvPr>
          <p:cNvSpPr txBox="1"/>
          <p:nvPr/>
        </p:nvSpPr>
        <p:spPr>
          <a:xfrm>
            <a:off x="10363199" y="2979174"/>
            <a:ext cx="1720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15/01/2021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43783-384E-48DC-8C2C-60572C5A51CC}"/>
              </a:ext>
            </a:extLst>
          </p:cNvPr>
          <p:cNvSpPr txBox="1"/>
          <p:nvPr/>
        </p:nvSpPr>
        <p:spPr>
          <a:xfrm>
            <a:off x="7393858" y="865238"/>
            <a:ext cx="151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24/02/2021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B92930-CCE7-4B65-9B98-19404EA1328A}"/>
              </a:ext>
            </a:extLst>
          </p:cNvPr>
          <p:cNvSpPr txBox="1"/>
          <p:nvPr/>
        </p:nvSpPr>
        <p:spPr>
          <a:xfrm>
            <a:off x="10647255" y="3719381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02/09/2020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0780D9-96C4-45C1-BCE2-61A896763838}"/>
              </a:ext>
            </a:extLst>
          </p:cNvPr>
          <p:cNvSpPr txBox="1"/>
          <p:nvPr/>
        </p:nvSpPr>
        <p:spPr>
          <a:xfrm>
            <a:off x="7643500" y="5376116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21/04/2021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3C40CF4-F16F-489C-8F39-0188A52318C8}"/>
              </a:ext>
            </a:extLst>
          </p:cNvPr>
          <p:cNvSpPr txBox="1"/>
          <p:nvPr/>
        </p:nvSpPr>
        <p:spPr>
          <a:xfrm>
            <a:off x="9452635" y="5177971"/>
            <a:ext cx="13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27/01/2021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CF6CCAF8-4E20-4E9B-A1BF-D8B1510830DF}"/>
                  </a:ext>
                </a:extLst>
              </p14:cNvPr>
              <p14:cNvContentPartPr/>
              <p14:nvPr/>
            </p14:nvContentPartPr>
            <p14:xfrm>
              <a:off x="7534614" y="1037973"/>
              <a:ext cx="828000" cy="1404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CF6CCAF8-4E20-4E9B-A1BF-D8B1510830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0614" y="930333"/>
                <a:ext cx="935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8B5094B-7BBC-4092-87B4-381DD902B9B5}"/>
                  </a:ext>
                </a:extLst>
              </p14:cNvPr>
              <p14:cNvContentPartPr/>
              <p14:nvPr/>
            </p14:nvContentPartPr>
            <p14:xfrm>
              <a:off x="10468974" y="3145053"/>
              <a:ext cx="855720" cy="2232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8B5094B-7BBC-4092-87B4-381DD902B9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5334" y="3037053"/>
                <a:ext cx="963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427E007C-2A1F-4446-A1C4-8CFC29E12147}"/>
                  </a:ext>
                </a:extLst>
              </p14:cNvPr>
              <p14:cNvContentPartPr/>
              <p14:nvPr/>
            </p14:nvContentPartPr>
            <p14:xfrm>
              <a:off x="10776774" y="3873693"/>
              <a:ext cx="843840" cy="1728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427E007C-2A1F-4446-A1C4-8CFC29E121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3134" y="3765693"/>
                <a:ext cx="951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83A6B0BD-1D15-4AF4-8745-43E84C972CC6}"/>
                  </a:ext>
                </a:extLst>
              </p14:cNvPr>
              <p14:cNvContentPartPr/>
              <p14:nvPr/>
            </p14:nvContentPartPr>
            <p14:xfrm>
              <a:off x="9542694" y="5346813"/>
              <a:ext cx="850680" cy="2376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83A6B0BD-1D15-4AF4-8745-43E84C972C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9054" y="5239173"/>
                <a:ext cx="958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BAB30B1-5768-461F-93AA-0F26E395D0BF}"/>
                  </a:ext>
                </a:extLst>
              </p14:cNvPr>
              <p14:cNvContentPartPr/>
              <p14:nvPr/>
            </p14:nvContentPartPr>
            <p14:xfrm>
              <a:off x="7692294" y="5548413"/>
              <a:ext cx="921600" cy="2556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BAB30B1-5768-461F-93AA-0F26E395D0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8654" y="5440413"/>
                <a:ext cx="1029240" cy="2412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CD4F1E-967D-43CE-862C-BE29A8882F99}"/>
              </a:ext>
            </a:extLst>
          </p:cNvPr>
          <p:cNvSpPr txBox="1"/>
          <p:nvPr/>
        </p:nvSpPr>
        <p:spPr>
          <a:xfrm>
            <a:off x="427219" y="752320"/>
            <a:ext cx="3849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Visualizzazione sintetica dei punti influenti e della relativa data</a:t>
            </a:r>
          </a:p>
        </p:txBody>
      </p:sp>
    </p:spTree>
    <p:extLst>
      <p:ext uri="{BB962C8B-B14F-4D97-AF65-F5344CB8AC3E}">
        <p14:creationId xmlns:p14="http://schemas.microsoft.com/office/powerpoint/2010/main" val="376466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CD4F1E-967D-43CE-862C-BE29A8882F99}"/>
              </a:ext>
            </a:extLst>
          </p:cNvPr>
          <p:cNvSpPr txBox="1"/>
          <p:nvPr/>
        </p:nvSpPr>
        <p:spPr>
          <a:xfrm>
            <a:off x="427219" y="752320"/>
            <a:ext cx="384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Previsione</a:t>
            </a:r>
          </a:p>
        </p:txBody>
      </p:sp>
    </p:spTree>
    <p:extLst>
      <p:ext uri="{BB962C8B-B14F-4D97-AF65-F5344CB8AC3E}">
        <p14:creationId xmlns:p14="http://schemas.microsoft.com/office/powerpoint/2010/main" val="36594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BDC889E-5959-47B2-81D0-D7C3C43A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4" y="3118281"/>
            <a:ext cx="10023231" cy="3429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0D5CE1-C265-4FAD-8BFE-F90216775097}"/>
              </a:ext>
            </a:extLst>
          </p:cNvPr>
          <p:cNvSpPr txBox="1"/>
          <p:nvPr/>
        </p:nvSpPr>
        <p:spPr>
          <a:xfrm>
            <a:off x="959113" y="430058"/>
            <a:ext cx="1027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Dataset: dati storici dei prezzi di apertura di alcuni dei principali titoli azionari quotati al NASDAQ dal 20 maggio 2020 al 20 maggio 2021</a:t>
            </a:r>
            <a:endParaRPr lang="it-IT" sz="2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21B416-0A35-4CBC-A06C-8F8AB091E87F}"/>
              </a:ext>
            </a:extLst>
          </p:cNvPr>
          <p:cNvSpPr txBox="1"/>
          <p:nvPr/>
        </p:nvSpPr>
        <p:spPr>
          <a:xfrm>
            <a:off x="1084383" y="1562094"/>
            <a:ext cx="534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Starbucks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B15FA2-35A3-4484-BCFC-8BFC6B1856DF}"/>
              </a:ext>
            </a:extLst>
          </p:cNvPr>
          <p:cNvSpPr txBox="1"/>
          <p:nvPr/>
        </p:nvSpPr>
        <p:spPr>
          <a:xfrm>
            <a:off x="3521475" y="1562094"/>
            <a:ext cx="257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Tesla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PayPal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4A357A-204A-4D0E-9143-648797CCCC06}"/>
              </a:ext>
            </a:extLst>
          </p:cNvPr>
          <p:cNvSpPr txBox="1"/>
          <p:nvPr/>
        </p:nvSpPr>
        <p:spPr>
          <a:xfrm>
            <a:off x="5791526" y="1562094"/>
            <a:ext cx="21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Peloton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F74D20-3F8F-475C-BEED-C4ABF5AC2E95}"/>
              </a:ext>
            </a:extLst>
          </p:cNvPr>
          <p:cNvSpPr txBox="1"/>
          <p:nvPr/>
        </p:nvSpPr>
        <p:spPr>
          <a:xfrm>
            <a:off x="2077374" y="3105834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Dati storici del NASDAQ </a:t>
            </a:r>
          </a:p>
        </p:txBody>
      </p:sp>
    </p:spTree>
    <p:extLst>
      <p:ext uri="{BB962C8B-B14F-4D97-AF65-F5344CB8AC3E}">
        <p14:creationId xmlns:p14="http://schemas.microsoft.com/office/powerpoint/2010/main" val="298739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21537-47C0-47D1-ADE6-84302499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##AGGIUNGERE BOXPLOT PARTE DESCRITTIVA</a:t>
            </a:r>
          </a:p>
        </p:txBody>
      </p:sp>
    </p:spTree>
    <p:extLst>
      <p:ext uri="{BB962C8B-B14F-4D97-AF65-F5344CB8AC3E}">
        <p14:creationId xmlns:p14="http://schemas.microsoft.com/office/powerpoint/2010/main" val="12239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1A6B626-8EAC-4C7A-877F-D1AA218C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1" y="0"/>
            <a:ext cx="9090660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DCB977-0F6E-484B-96BD-8D775B8B2B1D}"/>
              </a:ext>
            </a:extLst>
          </p:cNvPr>
          <p:cNvSpPr txBox="1"/>
          <p:nvPr/>
        </p:nvSpPr>
        <p:spPr>
          <a:xfrm>
            <a:off x="21964" y="1559859"/>
            <a:ext cx="3079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Dall’analisi del </a:t>
            </a:r>
            <a:r>
              <a:rPr lang="it-IT" sz="3600" dirty="0" err="1"/>
              <a:t>ggpairs</a:t>
            </a:r>
            <a:r>
              <a:rPr lang="it-IT" sz="3600" dirty="0"/>
              <a:t> si nota sin da ora una </a:t>
            </a:r>
            <a:r>
              <a:rPr lang="it-IT" sz="3600" dirty="0" err="1"/>
              <a:t>collinearità</a:t>
            </a:r>
            <a:r>
              <a:rPr lang="it-IT" sz="3600" dirty="0"/>
              <a:t> positiva fra le variabili</a:t>
            </a:r>
          </a:p>
        </p:txBody>
      </p:sp>
    </p:spTree>
    <p:extLst>
      <p:ext uri="{BB962C8B-B14F-4D97-AF65-F5344CB8AC3E}">
        <p14:creationId xmlns:p14="http://schemas.microsoft.com/office/powerpoint/2010/main" val="24020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356347-F568-4AAE-A834-FC02BFAE7C96}"/>
              </a:ext>
            </a:extLst>
          </p:cNvPr>
          <p:cNvSpPr txBox="1"/>
          <p:nvPr/>
        </p:nvSpPr>
        <p:spPr>
          <a:xfrm>
            <a:off x="278471" y="524305"/>
            <a:ext cx="678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Primo modello di regressione con tutti i titoli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C435A2-73D8-41BB-9843-17BE067D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5" y="1383255"/>
            <a:ext cx="6977354" cy="49524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A671EE9-3B29-4521-8347-BA641793C104}"/>
                  </a:ext>
                </a:extLst>
              </p14:cNvPr>
              <p14:cNvContentPartPr/>
              <p14:nvPr/>
            </p14:nvContentPartPr>
            <p14:xfrm>
              <a:off x="401291" y="3483076"/>
              <a:ext cx="482040" cy="284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A671EE9-3B29-4521-8347-BA641793C1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51" y="3375436"/>
                <a:ext cx="589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FAFA8395-A9E0-45D1-9B69-6095AA6C549A}"/>
                  </a:ext>
                </a:extLst>
              </p14:cNvPr>
              <p14:cNvContentPartPr/>
              <p14:nvPr/>
            </p14:nvContentPartPr>
            <p14:xfrm>
              <a:off x="387971" y="3865396"/>
              <a:ext cx="881640" cy="8712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FAFA8395-A9E0-45D1-9B69-6095AA6C54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31" y="3757396"/>
                <a:ext cx="98928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D3EDC9B6-8529-46E0-9027-7A5D8AE07F6B}"/>
                  </a:ext>
                </a:extLst>
              </p14:cNvPr>
              <p14:cNvContentPartPr/>
              <p14:nvPr/>
            </p14:nvContentPartPr>
            <p14:xfrm>
              <a:off x="315611" y="3902836"/>
              <a:ext cx="706320" cy="802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D3EDC9B6-8529-46E0-9027-7A5D8AE07F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971" y="3795196"/>
                <a:ext cx="8139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07A8F80A-A8A0-4D72-A293-26A45E660966}"/>
                  </a:ext>
                </a:extLst>
              </p14:cNvPr>
              <p14:cNvContentPartPr/>
              <p14:nvPr/>
            </p14:nvContentPartPr>
            <p14:xfrm>
              <a:off x="431891" y="3492796"/>
              <a:ext cx="375840" cy="2088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07A8F80A-A8A0-4D72-A293-26A45E6609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891" y="3384796"/>
                <a:ext cx="483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3261B992-8078-4D9C-828E-C126F6F76D23}"/>
                  </a:ext>
                </a:extLst>
              </p14:cNvPr>
              <p14:cNvContentPartPr/>
              <p14:nvPr/>
            </p14:nvContentPartPr>
            <p14:xfrm>
              <a:off x="5584931" y="5998756"/>
              <a:ext cx="513000" cy="4932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3261B992-8078-4D9C-828E-C126F6F76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0931" y="5891116"/>
                <a:ext cx="620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664F804D-C8B9-4023-BC46-14BEA4B7ADE1}"/>
                  </a:ext>
                </a:extLst>
              </p14:cNvPr>
              <p14:cNvContentPartPr/>
              <p14:nvPr/>
            </p14:nvContentPartPr>
            <p14:xfrm>
              <a:off x="4974731" y="6219796"/>
              <a:ext cx="882000" cy="414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664F804D-C8B9-4023-BC46-14BEA4B7AD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1091" y="6112156"/>
                <a:ext cx="98964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064E0A8-89EB-480A-A0AC-5E402E5D5AD3}"/>
              </a:ext>
            </a:extLst>
          </p:cNvPr>
          <p:cNvSpPr txBox="1"/>
          <p:nvPr/>
        </p:nvSpPr>
        <p:spPr>
          <a:xfrm>
            <a:off x="7681356" y="1383255"/>
            <a:ext cx="3324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Non significative: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Peloton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1B35A9C-E18C-41BE-B040-22E66304AD2D}"/>
              </a:ext>
            </a:extLst>
          </p:cNvPr>
          <p:cNvSpPr txBox="1"/>
          <p:nvPr/>
        </p:nvSpPr>
        <p:spPr>
          <a:xfrm>
            <a:off x="7681356" y="3439533"/>
            <a:ext cx="391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molto buono sia per p-</a:t>
            </a:r>
            <a:r>
              <a:rPr lang="it-IT" sz="2400" dirty="0" err="1"/>
              <a:t>value</a:t>
            </a:r>
            <a:r>
              <a:rPr lang="it-IT" sz="2400" dirty="0"/>
              <a:t> della F-statistica che per 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it-IT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it-IT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17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356347-F568-4AAE-A834-FC02BFAE7C96}"/>
              </a:ext>
            </a:extLst>
          </p:cNvPr>
          <p:cNvSpPr txBox="1"/>
          <p:nvPr/>
        </p:nvSpPr>
        <p:spPr>
          <a:xfrm>
            <a:off x="332900" y="428505"/>
            <a:ext cx="678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Verifica ipotesi del modello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E0F6B7-569E-4CD1-B510-2D07929B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43" y="1932563"/>
            <a:ext cx="4679316" cy="45518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DAD8CA8-F030-4A01-84C9-0B7E7DDE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4" y="1932563"/>
            <a:ext cx="4752417" cy="46206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5CEBAC-9122-41ED-99B6-DC299773D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" t="1" r="14541" b="16943"/>
          <a:stretch/>
        </p:blipFill>
        <p:spPr>
          <a:xfrm>
            <a:off x="2354138" y="5149835"/>
            <a:ext cx="2493166" cy="8085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190E949A-156A-468C-B2C5-834F5452446B}"/>
                  </a:ext>
                </a:extLst>
              </p14:cNvPr>
              <p14:cNvContentPartPr/>
              <p14:nvPr/>
            </p14:nvContentPartPr>
            <p14:xfrm>
              <a:off x="3999774" y="5866293"/>
              <a:ext cx="375840" cy="1440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190E949A-156A-468C-B2C5-834F545244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6134" y="5758653"/>
                <a:ext cx="48348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E09D1D-F1AA-41F3-9E74-CB2CEBC72008}"/>
              </a:ext>
            </a:extLst>
          </p:cNvPr>
          <p:cNvSpPr txBox="1"/>
          <p:nvPr/>
        </p:nvSpPr>
        <p:spPr>
          <a:xfrm>
            <a:off x="332900" y="1486051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Normalità dei residui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9C5D1A-9213-4AB0-96DA-5DCE5394C2F8}"/>
              </a:ext>
            </a:extLst>
          </p:cNvPr>
          <p:cNvSpPr txBox="1"/>
          <p:nvPr/>
        </p:nvSpPr>
        <p:spPr>
          <a:xfrm>
            <a:off x="6981743" y="1486051"/>
            <a:ext cx="300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Omoschedasticità</a:t>
            </a:r>
          </a:p>
        </p:txBody>
      </p:sp>
    </p:spTree>
    <p:extLst>
      <p:ext uri="{BB962C8B-B14F-4D97-AF65-F5344CB8AC3E}">
        <p14:creationId xmlns:p14="http://schemas.microsoft.com/office/powerpoint/2010/main" val="318607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988942-F8EC-4152-93F6-B3E5F536C152}"/>
              </a:ext>
            </a:extLst>
          </p:cNvPr>
          <p:cNvSpPr txBox="1"/>
          <p:nvPr/>
        </p:nvSpPr>
        <p:spPr>
          <a:xfrm>
            <a:off x="509081" y="610746"/>
            <a:ext cx="439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Problema di </a:t>
            </a:r>
            <a:r>
              <a:rPr lang="it-IT" sz="3200" dirty="0" err="1"/>
              <a:t>collinearità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20AE21-866E-4428-8C39-6E18522E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31" y="2600022"/>
            <a:ext cx="9072857" cy="5232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7C63F0-55AD-43B2-82AA-BECDC5FED4A5}"/>
              </a:ext>
            </a:extLst>
          </p:cNvPr>
          <p:cNvSpPr txBox="1"/>
          <p:nvPr/>
        </p:nvSpPr>
        <p:spPr>
          <a:xfrm>
            <a:off x="509081" y="1553497"/>
            <a:ext cx="668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Calcolo del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Variance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Inflation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Factor</a:t>
            </a:r>
            <a:endParaRPr lang="it-I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La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maggiorparte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delle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ha un </a:t>
            </a:r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</a:rPr>
              <a:t>vif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 molto elevato </a:t>
            </a:r>
            <a:endParaRPr lang="it-I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it-IT" sz="2000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825CBF-EE83-4B62-A71C-B5A8960F2FF8}"/>
              </a:ext>
            </a:extLst>
          </p:cNvPr>
          <p:cNvCxnSpPr>
            <a:stCxn id="4" idx="3"/>
          </p:cNvCxnSpPr>
          <p:nvPr/>
        </p:nvCxnSpPr>
        <p:spPr>
          <a:xfrm flipV="1">
            <a:off x="7197212" y="2061328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10BAA7-633A-469F-A997-E6CA1E353EE4}"/>
              </a:ext>
            </a:extLst>
          </p:cNvPr>
          <p:cNvSpPr txBox="1"/>
          <p:nvPr/>
        </p:nvSpPr>
        <p:spPr>
          <a:xfrm>
            <a:off x="8750710" y="1555514"/>
            <a:ext cx="2851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’è forte dipendenza tra le </a:t>
            </a:r>
            <a:r>
              <a:rPr lang="it-IT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CC61C7-A9FA-4C26-BDBE-6E66ABB6DAED}"/>
              </a:ext>
            </a:extLst>
          </p:cNvPr>
          <p:cNvSpPr txBox="1"/>
          <p:nvPr/>
        </p:nvSpPr>
        <p:spPr>
          <a:xfrm>
            <a:off x="3468590" y="4414198"/>
            <a:ext cx="545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Selezioniamo quindi solo le </a:t>
            </a:r>
            <a:r>
              <a:rPr lang="it-IT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covariate</a:t>
            </a:r>
            <a:r>
              <a:rPr lang="it-IT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necessarie escludendo quelle superflue che andranno soltanto ad aumentare la varianza degli stimatori</a:t>
            </a:r>
            <a:endParaRPr lang="it-IT" sz="24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1DE695-378C-4DE5-BDFF-E7E2D4223B18}"/>
              </a:ext>
            </a:extLst>
          </p:cNvPr>
          <p:cNvCxnSpPr>
            <a:cxnSpLocks/>
          </p:cNvCxnSpPr>
          <p:nvPr/>
        </p:nvCxnSpPr>
        <p:spPr>
          <a:xfrm>
            <a:off x="5992760" y="3429002"/>
            <a:ext cx="0" cy="897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988942-F8EC-4152-93F6-B3E5F536C152}"/>
              </a:ext>
            </a:extLst>
          </p:cNvPr>
          <p:cNvSpPr txBox="1"/>
          <p:nvPr/>
        </p:nvSpPr>
        <p:spPr>
          <a:xfrm>
            <a:off x="505330" y="509889"/>
            <a:ext cx="777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</a:t>
            </a:r>
            <a:r>
              <a:rPr lang="it-IT" sz="2800" dirty="0" err="1"/>
              <a:t>stepwise</a:t>
            </a:r>
            <a:r>
              <a:rPr lang="it-IT" sz="2800" dirty="0"/>
              <a:t> per la selezione delle </a:t>
            </a:r>
            <a:r>
              <a:rPr lang="it-IT" sz="2800" dirty="0" err="1"/>
              <a:t>covariate</a:t>
            </a:r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D8B8E2-3319-4E94-ADD9-4A66C62199F4}"/>
              </a:ext>
            </a:extLst>
          </p:cNvPr>
          <p:cNvSpPr txBox="1"/>
          <p:nvPr/>
        </p:nvSpPr>
        <p:spPr>
          <a:xfrm>
            <a:off x="505329" y="1494503"/>
            <a:ext cx="7301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backward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l’AIC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 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backward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il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Selezione automatica </a:t>
            </a:r>
            <a:r>
              <a:rPr lang="it-IT" sz="2000" b="1" dirty="0" err="1">
                <a:effectLst/>
                <a:ea typeface="Calibri" panose="020F0502020204030204" pitchFamily="34" charset="0"/>
              </a:rPr>
              <a:t>both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000" dirty="0">
                <a:effectLst/>
                <a:ea typeface="Calibri" panose="020F0502020204030204" pitchFamily="34" charset="0"/>
              </a:rPr>
              <a:t>minimizzando il BIC</a:t>
            </a:r>
            <a:endParaRPr lang="it-IT" sz="2000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8D0079D-7EE2-4DDA-96B4-B588B3B469C5}"/>
              </a:ext>
            </a:extLst>
          </p:cNvPr>
          <p:cNvCxnSpPr/>
          <p:nvPr/>
        </p:nvCxnSpPr>
        <p:spPr>
          <a:xfrm flipV="1">
            <a:off x="6656439" y="1694558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BFCC3B-2D86-4DA6-9E44-B26C31D5DB44}"/>
              </a:ext>
            </a:extLst>
          </p:cNvPr>
          <p:cNvCxnSpPr>
            <a:cxnSpLocks/>
          </p:cNvCxnSpPr>
          <p:nvPr/>
        </p:nvCxnSpPr>
        <p:spPr>
          <a:xfrm>
            <a:off x="6656439" y="2908844"/>
            <a:ext cx="1307691" cy="424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C62412A-1BA4-4B95-BA2F-84715CAAA6C7}"/>
              </a:ext>
            </a:extLst>
          </p:cNvPr>
          <p:cNvCxnSpPr>
            <a:cxnSpLocks/>
          </p:cNvCxnSpPr>
          <p:nvPr/>
        </p:nvCxnSpPr>
        <p:spPr>
          <a:xfrm flipV="1">
            <a:off x="6656439" y="3429000"/>
            <a:ext cx="1307691" cy="694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1FA163-8D19-4EB2-B297-56818C2D33F7}"/>
              </a:ext>
            </a:extLst>
          </p:cNvPr>
          <p:cNvSpPr txBox="1"/>
          <p:nvPr/>
        </p:nvSpPr>
        <p:spPr>
          <a:xfrm>
            <a:off x="8239430" y="1455174"/>
            <a:ext cx="231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Rimosso </a:t>
            </a:r>
            <a:r>
              <a:rPr lang="it-IT" sz="2000" dirty="0" err="1"/>
              <a:t>Peloton</a:t>
            </a:r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006D46-0E60-4633-AB0C-094EA2499960}"/>
              </a:ext>
            </a:extLst>
          </p:cNvPr>
          <p:cNvSpPr txBox="1"/>
          <p:nvPr/>
        </p:nvSpPr>
        <p:spPr>
          <a:xfrm>
            <a:off x="8239430" y="3075991"/>
            <a:ext cx="231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Rimossi </a:t>
            </a:r>
            <a:r>
              <a:rPr lang="it-IT" sz="2000" dirty="0" err="1"/>
              <a:t>Peloton</a:t>
            </a:r>
            <a:r>
              <a:rPr lang="it-IT" sz="2000" dirty="0"/>
              <a:t>, JD e Amazon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4F9DB7-1ED6-4952-8F83-AB2453DFE424}"/>
              </a:ext>
            </a:extLst>
          </p:cNvPr>
          <p:cNvSpPr txBox="1"/>
          <p:nvPr/>
        </p:nvSpPr>
        <p:spPr>
          <a:xfrm>
            <a:off x="3687096" y="5018274"/>
            <a:ext cx="5112774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Valori di </a:t>
            </a:r>
            <a:r>
              <a:rPr lang="it-IT" sz="2400" dirty="0" err="1">
                <a:solidFill>
                  <a:schemeClr val="tx1"/>
                </a:solidFill>
              </a:rPr>
              <a:t>vif</a:t>
            </a:r>
            <a:r>
              <a:rPr lang="it-IT" sz="2400" dirty="0">
                <a:solidFill>
                  <a:schemeClr val="tx1"/>
                </a:solidFill>
              </a:rPr>
              <a:t> elevati in tutti e tre i casi: non si risolve il problema di </a:t>
            </a:r>
            <a:r>
              <a:rPr lang="it-IT" sz="2400" dirty="0" err="1">
                <a:solidFill>
                  <a:schemeClr val="tx1"/>
                </a:solidFill>
              </a:rPr>
              <a:t>collinearità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D042E9F-8B0B-4464-8727-25D58B6139BD}"/>
              </a:ext>
            </a:extLst>
          </p:cNvPr>
          <p:cNvSpPr/>
          <p:nvPr/>
        </p:nvSpPr>
        <p:spPr>
          <a:xfrm>
            <a:off x="3372464" y="4707949"/>
            <a:ext cx="5742038" cy="145164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32A6A3C-3DBD-44C4-A031-13774C84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2" b="2174"/>
          <a:stretch/>
        </p:blipFill>
        <p:spPr>
          <a:xfrm>
            <a:off x="8150943" y="1824943"/>
            <a:ext cx="3352799" cy="46696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68E6C27-BB4E-4224-9638-FABC32D8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43" y="2284814"/>
            <a:ext cx="4041057" cy="43713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E5971D3-A875-4672-948B-D9F194F7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80" y="3771682"/>
            <a:ext cx="3372563" cy="49963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AD9A44B-8A96-4799-BFC3-8B312D42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680" y="4253916"/>
            <a:ext cx="2698958" cy="4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C68D03-8730-4E7D-BFE5-6FF43B94CA37}"/>
              </a:ext>
            </a:extLst>
          </p:cNvPr>
          <p:cNvSpPr txBox="1"/>
          <p:nvPr/>
        </p:nvSpPr>
        <p:spPr>
          <a:xfrm>
            <a:off x="577312" y="492124"/>
            <a:ext cx="379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Stepwise</a:t>
            </a:r>
            <a:r>
              <a:rPr lang="it-IT" sz="2800" dirty="0"/>
              <a:t> manuale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9AA3E-F7A5-4B36-9B05-5E05ADBA7410}"/>
              </a:ext>
            </a:extLst>
          </p:cNvPr>
          <p:cNvSpPr txBox="1"/>
          <p:nvPr/>
        </p:nvSpPr>
        <p:spPr>
          <a:xfrm>
            <a:off x="577312" y="1278193"/>
            <a:ext cx="81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Rimuoviamo una alla volta le </a:t>
            </a:r>
            <a:r>
              <a:rPr lang="it-IT" sz="2400" dirty="0" err="1"/>
              <a:t>covariate</a:t>
            </a:r>
            <a:r>
              <a:rPr lang="it-IT" sz="2400" dirty="0"/>
              <a:t> non significative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AF09A4-2AD6-48D3-8EF5-D54DD632BB50}"/>
              </a:ext>
            </a:extLst>
          </p:cNvPr>
          <p:cNvSpPr txBox="1"/>
          <p:nvPr/>
        </p:nvSpPr>
        <p:spPr>
          <a:xfrm>
            <a:off x="973394" y="1654672"/>
            <a:ext cx="2113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/>
              <a:t>Peloton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JD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Google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Netflix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PayPal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F3DC26-1F45-4E9A-A2CB-69901A18AC5F}"/>
              </a:ext>
            </a:extLst>
          </p:cNvPr>
          <p:cNvSpPr txBox="1"/>
          <p:nvPr/>
        </p:nvSpPr>
        <p:spPr>
          <a:xfrm>
            <a:off x="577312" y="2874888"/>
            <a:ext cx="870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Rimuoviamo una alla volta partendo da quella con </a:t>
            </a:r>
            <a:r>
              <a:rPr lang="it-IT" sz="2400" dirty="0" err="1"/>
              <a:t>vif</a:t>
            </a:r>
            <a:r>
              <a:rPr lang="it-IT" sz="2400" dirty="0"/>
              <a:t> più elevato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A48C02-7C16-4B12-94C5-5D8F05AFA0DC}"/>
              </a:ext>
            </a:extLst>
          </p:cNvPr>
          <p:cNvCxnSpPr/>
          <p:nvPr/>
        </p:nvCxnSpPr>
        <p:spPr>
          <a:xfrm flipV="1">
            <a:off x="2160970" y="3788272"/>
            <a:ext cx="1307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C2394F-1B0D-4BE8-BFAE-3B349C9FC85F}"/>
              </a:ext>
            </a:extLst>
          </p:cNvPr>
          <p:cNvSpPr txBox="1"/>
          <p:nvPr/>
        </p:nvSpPr>
        <p:spPr>
          <a:xfrm>
            <a:off x="3744693" y="3326609"/>
            <a:ext cx="1818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Diventata nel frattempo non significativa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609C10A-84AC-4FFE-8BCE-C5CFB1F7CBCE}"/>
              </a:ext>
            </a:extLst>
          </p:cNvPr>
          <p:cNvSpPr/>
          <p:nvPr/>
        </p:nvSpPr>
        <p:spPr>
          <a:xfrm>
            <a:off x="3483411" y="3289121"/>
            <a:ext cx="1977679" cy="9608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047A3E-8B46-4AB9-9405-A443B67CD713}"/>
              </a:ext>
            </a:extLst>
          </p:cNvPr>
          <p:cNvSpPr txBox="1"/>
          <p:nvPr/>
        </p:nvSpPr>
        <p:spPr>
          <a:xfrm>
            <a:off x="577312" y="4423395"/>
            <a:ext cx="870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Modello finale ottenuto: le </a:t>
            </a:r>
            <a:r>
              <a:rPr lang="it-IT" sz="2400" dirty="0" err="1">
                <a:effectLst/>
                <a:ea typeface="Calibri" panose="020F0502020204030204" pitchFamily="34" charset="0"/>
              </a:rPr>
              <a:t>covariate</a:t>
            </a:r>
            <a:r>
              <a:rPr lang="it-IT" sz="2400" dirty="0">
                <a:effectLst/>
                <a:ea typeface="Calibri" panose="020F0502020204030204" pitchFamily="34" charset="0"/>
              </a:rPr>
              <a:t> rimanenti sono Apple, Microsoft, Starbucks, Tesla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7556154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Profondità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ità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ità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7FF6AC5190914D89FF8FC0AF0540FE" ma:contentTypeVersion="5" ma:contentTypeDescription="Creare un nuovo documento." ma:contentTypeScope="" ma:versionID="ed6df651e4218340ab38c02dda597a8e">
  <xsd:schema xmlns:xsd="http://www.w3.org/2001/XMLSchema" xmlns:xs="http://www.w3.org/2001/XMLSchema" xmlns:p="http://schemas.microsoft.com/office/2006/metadata/properties" xmlns:ns3="e657a442-71c8-406f-9398-806e25ddda86" xmlns:ns4="020d2ebf-5742-42da-963b-effaf8f11033" targetNamespace="http://schemas.microsoft.com/office/2006/metadata/properties" ma:root="true" ma:fieldsID="55e5684886f0acc018cad087f667733a" ns3:_="" ns4:_="">
    <xsd:import namespace="e657a442-71c8-406f-9398-806e25ddda86"/>
    <xsd:import namespace="020d2ebf-5742-42da-963b-effaf8f110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57a442-71c8-406f-9398-806e25ddd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2ebf-5742-42da-963b-effaf8f110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CF2B16-C513-4BBA-820E-8D970D52361C}">
  <ds:schemaRefs>
    <ds:schemaRef ds:uri="020d2ebf-5742-42da-963b-effaf8f11033"/>
    <ds:schemaRef ds:uri="e657a442-71c8-406f-9398-806e25ddda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84E950-5E62-4F52-B08A-112061617C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F1841-9615-4E4C-87AE-F84EF56042AC}">
  <ds:schemaRefs>
    <ds:schemaRef ds:uri="020d2ebf-5742-42da-963b-effaf8f11033"/>
    <ds:schemaRef ds:uri="e657a442-71c8-406f-9398-806e25ddda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134</TotalTime>
  <Words>394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Profondità</vt:lpstr>
      <vt:lpstr>Presentazione standard di PowerPoint</vt:lpstr>
      <vt:lpstr>Presentazione standard di PowerPoint</vt:lpstr>
      <vt:lpstr>##AGGIUNGERE BOXPLOT PARTE DESCRITTIVA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Metodo 4 : Cook's Distance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Lunardi</dc:creator>
  <cp:lastModifiedBy>Chiara Lunardi</cp:lastModifiedBy>
  <cp:revision>12</cp:revision>
  <dcterms:created xsi:type="dcterms:W3CDTF">2021-05-27T19:59:27Z</dcterms:created>
  <dcterms:modified xsi:type="dcterms:W3CDTF">2021-05-30T21:56:02Z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0x010100D97FF6AC5190914D89FF8FC0AF0540FE</vt:lpwstr>
  </property>
</Properties>
</file>