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4" r:id="rId5"/>
    <p:sldId id="26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9F9639-F8F9-4D4C-8019-DB189EF673BA}" type="datetimeFigureOut">
              <a:rPr lang="es-MX" smtClean="0"/>
              <a:pPr/>
              <a:t>18/01/2016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4EEA72-57C7-47BD-82E8-9C9C5AD5E6C6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00011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Propuesta….</a:t>
            </a:r>
            <a:endParaRPr lang="es-MX" sz="4800" dirty="0"/>
          </a:p>
        </p:txBody>
      </p:sp>
      <p:pic>
        <p:nvPicPr>
          <p:cNvPr id="5" name="4 Imagen" descr="logo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143248"/>
            <a:ext cx="2766347" cy="214314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643570" y="4143380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LOGO CLIENTE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0971" y="1000116"/>
            <a:ext cx="8229600" cy="1143000"/>
          </a:xfrm>
        </p:spPr>
        <p:txBody>
          <a:bodyPr>
            <a:noAutofit/>
          </a:bodyPr>
          <a:lstStyle/>
          <a:p>
            <a:r>
              <a:rPr lang="es-MX" sz="4400" dirty="0" smtClean="0"/>
              <a:t>Necesidad Identificada</a:t>
            </a:r>
            <a:br>
              <a:rPr lang="es-MX" sz="4400" dirty="0" smtClean="0"/>
            </a:br>
            <a:endParaRPr lang="es-MX" sz="4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42844" y="1643050"/>
            <a:ext cx="91698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MX" sz="1600" dirty="0" smtClean="0">
              <a:latin typeface="+mj-lt"/>
            </a:endParaRPr>
          </a:p>
          <a:p>
            <a:pPr algn="ctr"/>
            <a:r>
              <a:rPr lang="es-MX" sz="1600" dirty="0" smtClean="0">
                <a:latin typeface="+mj-lt"/>
              </a:rPr>
              <a:t>En este apartado se colocará  la información identificada cuando se llevó acabo la Lista  de Requerimientos,</a:t>
            </a:r>
          </a:p>
          <a:p>
            <a:r>
              <a:rPr lang="es-MX" sz="1600" dirty="0" smtClean="0">
                <a:latin typeface="+mj-lt"/>
              </a:rPr>
              <a:t>   la cual es describir  la Necesidad que el Cliente requiere.  En pocas palabras cual es el problema del Cliente</a:t>
            </a:r>
          </a:p>
          <a:p>
            <a:r>
              <a:rPr lang="es-MX" sz="1600" dirty="0" smtClean="0">
                <a:latin typeface="+mj-lt"/>
              </a:rPr>
              <a:t>Y como lo vamos a resolver.  De deberá también incluir imágenes de cuando se visitó al Cliente y se hizo</a:t>
            </a:r>
          </a:p>
          <a:p>
            <a:r>
              <a:rPr lang="es-MX" sz="1600" dirty="0" smtClean="0">
                <a:latin typeface="+mj-lt"/>
              </a:rPr>
              <a:t>El Levantamiento de Requerimientos.</a:t>
            </a:r>
          </a:p>
          <a:p>
            <a:pPr algn="ctr"/>
            <a:endParaRPr lang="es-MX" sz="1600" dirty="0" smtClean="0">
              <a:latin typeface="+mj-lt"/>
            </a:endParaRPr>
          </a:p>
          <a:p>
            <a:endParaRPr lang="es-MX" sz="1600" dirty="0" smtClean="0">
              <a:latin typeface="+mj-lt"/>
            </a:endParaRPr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6608" cy="857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857240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s-MX" sz="4400" dirty="0" smtClean="0"/>
              <a:t>Equipo Cotizado / Especificaciones Técnicas</a:t>
            </a:r>
            <a:endParaRPr lang="es-MX" sz="4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42844" y="2357430"/>
            <a:ext cx="8780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este apartado se describirá el Equipo y sus especificaciones que llevará la Solución o </a:t>
            </a:r>
          </a:p>
          <a:p>
            <a:r>
              <a:rPr lang="es-MX" dirty="0" smtClean="0"/>
              <a:t>Servicio. 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6608" cy="85723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28596" y="3143248"/>
          <a:ext cx="7715304" cy="28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2571768"/>
                <a:gridCol w="2571768"/>
              </a:tblGrid>
              <a:tr h="571504">
                <a:tc>
                  <a:txBody>
                    <a:bodyPr/>
                    <a:lstStyle/>
                    <a:p>
                      <a:r>
                        <a:rPr lang="es-MX" dirty="0" smtClean="0"/>
                        <a:t>Equipo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Observaciones</a:t>
                      </a:r>
                      <a:endParaRPr lang="es-MX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r>
              <a:rPr lang="es-MX" sz="4400" dirty="0" smtClean="0"/>
              <a:t>Propuesta Económica</a:t>
            </a:r>
            <a:endParaRPr lang="es-MX" sz="4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00034" y="1928802"/>
            <a:ext cx="710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DESCRIPCION ECONOMICA DE LO QUE COSTARÀ EL PROYECTO</a:t>
            </a:r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6608" cy="85723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57158" y="2643182"/>
          <a:ext cx="792961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83"/>
                <a:gridCol w="1467983"/>
                <a:gridCol w="1467983"/>
                <a:gridCol w="1467983"/>
                <a:gridCol w="2057686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</a:t>
                      </a:r>
                      <a:r>
                        <a:rPr lang="es-MX" baseline="0" dirty="0" smtClean="0"/>
                        <a:t> / Concepto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Imagen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Subtotal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TOTAL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035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logo_new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6608" cy="857232"/>
          </a:xfrm>
          <a:prstGeom prst="rect">
            <a:avLst/>
          </a:prstGeo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143000"/>
          </a:xfrm>
        </p:spPr>
        <p:txBody>
          <a:bodyPr>
            <a:normAutofit/>
          </a:bodyPr>
          <a:lstStyle/>
          <a:p>
            <a:r>
              <a:rPr lang="es-MX" sz="4400" dirty="0" smtClean="0"/>
              <a:t>Condiciones Comerciales</a:t>
            </a:r>
            <a:endParaRPr lang="es-MX" sz="44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42910" y="242886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Condición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Días</a:t>
                      </a:r>
                      <a:r>
                        <a:rPr lang="es-MX" baseline="0" dirty="0" smtClean="0"/>
                        <a:t> de Validez de la Propuesta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r>
                        <a:rPr lang="es-MX" baseline="0" dirty="0" smtClean="0"/>
                        <a:t> de Moneda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Tiempo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smtClean="0"/>
                        <a:t>de 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Condiciones</a:t>
                      </a:r>
                      <a:r>
                        <a:rPr lang="es-MX" baseline="0" dirty="0" smtClean="0"/>
                        <a:t> de Pago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Horarios de Atención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2222</TotalTime>
  <Words>135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Propuesta….</vt:lpstr>
      <vt:lpstr>Necesidad Identificada </vt:lpstr>
      <vt:lpstr>Equipo Cotizado / Especificaciones Técnicas</vt:lpstr>
      <vt:lpstr>Propuesta Económica</vt:lpstr>
      <vt:lpstr>Condiciones Comerciales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fchamery</dc:creator>
  <cp:lastModifiedBy>fchamery</cp:lastModifiedBy>
  <cp:revision>120</cp:revision>
  <dcterms:created xsi:type="dcterms:W3CDTF">2015-07-13T21:11:23Z</dcterms:created>
  <dcterms:modified xsi:type="dcterms:W3CDTF">2016-01-18T17:28:13Z</dcterms:modified>
</cp:coreProperties>
</file>