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8456D-D233-46FB-A959-76265B25CF59}" type="datetimeFigureOut">
              <a:rPr lang="es-MX" smtClean="0"/>
              <a:pPr/>
              <a:t>10/09/2015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829761"/>
          </a:xfrm>
        </p:spPr>
        <p:txBody>
          <a:bodyPr/>
          <a:lstStyle/>
          <a:p>
            <a:r>
              <a:rPr lang="es-MX" dirty="0" smtClean="0"/>
              <a:t>KICK OFF PROYECTO….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714620"/>
            <a:ext cx="2336227" cy="1809753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357818" y="357187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LOGO Cliente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229600" cy="1143000"/>
          </a:xfrm>
        </p:spPr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-32" y="2214554"/>
            <a:ext cx="8052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Objetivo del </a:t>
            </a:r>
            <a:r>
              <a:rPr lang="es-MX" dirty="0" err="1" smtClean="0"/>
              <a:t>Kick</a:t>
            </a:r>
            <a:r>
              <a:rPr lang="es-MX" dirty="0" smtClean="0"/>
              <a:t> Off </a:t>
            </a:r>
            <a:r>
              <a:rPr lang="es-MX" dirty="0" smtClean="0"/>
              <a:t>es informar tanto a Equipo de Trabajo</a:t>
            </a:r>
          </a:p>
          <a:p>
            <a:r>
              <a:rPr lang="es-MX" dirty="0" smtClean="0"/>
              <a:t>Como a Clientes </a:t>
            </a:r>
            <a:r>
              <a:rPr lang="es-MX" dirty="0" smtClean="0"/>
              <a:t>los detalles en </a:t>
            </a:r>
            <a:r>
              <a:rPr lang="es-MX" dirty="0" smtClean="0"/>
              <a:t>lo que consistirá </a:t>
            </a:r>
            <a:r>
              <a:rPr lang="es-MX" dirty="0" smtClean="0"/>
              <a:t>el</a:t>
            </a:r>
            <a:r>
              <a:rPr lang="es-MX" dirty="0" smtClean="0"/>
              <a:t> </a:t>
            </a:r>
            <a:r>
              <a:rPr lang="es-MX" dirty="0" smtClean="0"/>
              <a:t>Proyecto. </a:t>
            </a:r>
            <a:endParaRPr lang="es-MX" dirty="0" smtClean="0"/>
          </a:p>
          <a:p>
            <a:r>
              <a:rPr lang="es-MX" dirty="0" smtClean="0"/>
              <a:t>Esto </a:t>
            </a:r>
            <a:r>
              <a:rPr lang="es-MX" dirty="0" smtClean="0"/>
              <a:t>con el fin de estar “en la misma sintonía</a:t>
            </a:r>
            <a:r>
              <a:rPr lang="es-MX" dirty="0" smtClean="0"/>
              <a:t>” en lo que se </a:t>
            </a:r>
            <a:r>
              <a:rPr lang="es-MX" dirty="0" err="1" smtClean="0"/>
              <a:t>trabajarà</a:t>
            </a:r>
            <a:endParaRPr lang="es-MX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smtClean="0"/>
              <a:t>Hitos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00034" y="228599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mostrará los HITOS del Proyecto. 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smtClean="0"/>
              <a:t>Cronograma de Actividades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57224" y="2714620"/>
            <a:ext cx="7643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mostrara el Cronograma de Actividades para informar el inicio</a:t>
            </a:r>
          </a:p>
          <a:p>
            <a:r>
              <a:rPr lang="es-MX" dirty="0" smtClean="0"/>
              <a:t>Y Fin del Proyecto y las Actividades que se llevarán a cabo.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Requerimientos Materiales y Humanos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00034" y="2285992"/>
            <a:ext cx="7122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informará del Equipo a implementar y de las Personas que </a:t>
            </a:r>
          </a:p>
          <a:p>
            <a:r>
              <a:rPr lang="es-MX" dirty="0" smtClean="0"/>
              <a:t>estarán involucradas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5720" y="928670"/>
            <a:ext cx="8229600" cy="1143000"/>
          </a:xfrm>
        </p:spPr>
        <p:txBody>
          <a:bodyPr/>
          <a:lstStyle/>
          <a:p>
            <a:r>
              <a:rPr lang="es-MX" dirty="0" smtClean="0"/>
              <a:t>Información Adicional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14348" y="2143116"/>
            <a:ext cx="7832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Cualquier información que sea de relevancia para llevar a cabo</a:t>
            </a:r>
          </a:p>
          <a:p>
            <a:r>
              <a:rPr lang="es-MX" dirty="0" smtClean="0"/>
              <a:t>El Proyecto. Ejemplo: Si se requiere trabajar de noche o en horarios</a:t>
            </a:r>
          </a:p>
          <a:p>
            <a:r>
              <a:rPr lang="es-MX" dirty="0" smtClean="0"/>
              <a:t>No de oficina quien será el Responsable por parte del Cliente de dar</a:t>
            </a:r>
          </a:p>
          <a:p>
            <a:r>
              <a:rPr lang="es-MX" dirty="0" smtClean="0"/>
              <a:t>Acceso.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14348" y="928670"/>
            <a:ext cx="8229600" cy="1143000"/>
          </a:xfrm>
        </p:spPr>
        <p:txBody>
          <a:bodyPr/>
          <a:lstStyle/>
          <a:p>
            <a:r>
              <a:rPr lang="es-MX" dirty="0" smtClean="0"/>
              <a:t>Preguntas</a:t>
            </a:r>
            <a:endParaRPr lang="es-MX" dirty="0"/>
          </a:p>
        </p:txBody>
      </p:sp>
      <p:pic>
        <p:nvPicPr>
          <p:cNvPr id="1026" name="Picture 2" descr="C:\Users\fchamery\AppData\Local\Microsoft\Windows\INetCache\IE\7YMCO7LX\duda_legal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571744"/>
            <a:ext cx="3048000" cy="3038475"/>
          </a:xfrm>
          <a:prstGeom prst="rect">
            <a:avLst/>
          </a:prstGeom>
          <a:noFill/>
        </p:spPr>
      </p:pic>
      <p:pic>
        <p:nvPicPr>
          <p:cNvPr id="5" name="4 Imagen" descr="logo_new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141</Words>
  <Application>Microsoft Office PowerPoint</Application>
  <PresentationFormat>Presentación en pantalla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KICK OFF PROYECTO….</vt:lpstr>
      <vt:lpstr>Objetivo</vt:lpstr>
      <vt:lpstr>Hitos</vt:lpstr>
      <vt:lpstr>Cronograma de Actividades</vt:lpstr>
      <vt:lpstr>Requerimientos Materiales y Humanos</vt:lpstr>
      <vt:lpstr>Información Adicional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PROYECTO….</dc:title>
  <dc:creator>fchamery</dc:creator>
  <cp:lastModifiedBy>fchamery</cp:lastModifiedBy>
  <cp:revision>4</cp:revision>
  <dcterms:created xsi:type="dcterms:W3CDTF">2015-09-08T16:38:56Z</dcterms:created>
  <dcterms:modified xsi:type="dcterms:W3CDTF">2015-09-10T14:40:04Z</dcterms:modified>
</cp:coreProperties>
</file>