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8456D-D233-46FB-A959-76265B25CF59}" type="datetimeFigureOut">
              <a:rPr lang="es-MX" smtClean="0"/>
              <a:pPr/>
              <a:t>24/11/2015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F8099C-171F-47EA-9397-58BA5791EC3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PRESENTACION METRICAS DEPARTAMENTO DE PROYECTOS OCTUBRE 2015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357430"/>
            <a:ext cx="3286148" cy="2545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57158" y="1142984"/>
            <a:ext cx="8229600" cy="1143000"/>
          </a:xfrm>
        </p:spPr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-32" y="2214554"/>
            <a:ext cx="891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presentará información de las Métricas mensuales que nos permitan tomar</a:t>
            </a:r>
          </a:p>
          <a:p>
            <a:r>
              <a:rPr lang="es-MX" dirty="0" smtClean="0"/>
              <a:t>Decisiones para componer el rumbo si es necesario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smtClean="0"/>
              <a:t>Hitos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00034" y="2285992"/>
            <a:ext cx="755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 si los HITOS del Proyecto fueron cumplidos.</a:t>
            </a:r>
          </a:p>
          <a:p>
            <a:r>
              <a:rPr lang="es-MX" dirty="0" smtClean="0"/>
              <a:t>Ejemplo: Fecha del Proceso de Entrega del Proyecto fue cumplida.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err="1" smtClean="0"/>
              <a:t>Mètricas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857224" y="271462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mostrarán los resultados de las Métricas Establecidas.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smtClean="0"/>
              <a:t>Participación Involucrados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14282" y="2428868"/>
            <a:ext cx="83070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 si los involucrados han cumplido con sus responsabilidades</a:t>
            </a:r>
          </a:p>
          <a:p>
            <a:r>
              <a:rPr lang="es-MX" dirty="0" smtClean="0"/>
              <a:t>Establecidas en los Proyectos </a:t>
            </a:r>
          </a:p>
          <a:p>
            <a:r>
              <a:rPr lang="es-MX" dirty="0" smtClean="0"/>
              <a:t>Ejemplo: Si cumplen con sus asignaciones de acuerdo a cronogramas, </a:t>
            </a:r>
          </a:p>
          <a:p>
            <a:r>
              <a:rPr lang="es-MX" dirty="0" smtClean="0"/>
              <a:t>Fechas establecidas.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smtClean="0"/>
              <a:t>Riesgos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14282" y="2428868"/>
            <a:ext cx="522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 la Matriz de Riesgos Actualizada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28614" y="1000108"/>
            <a:ext cx="8229600" cy="1143000"/>
          </a:xfrm>
        </p:spPr>
        <p:txBody>
          <a:bodyPr/>
          <a:lstStyle/>
          <a:p>
            <a:r>
              <a:rPr lang="es-MX" dirty="0" err="1" smtClean="0"/>
              <a:t>Informaciòn</a:t>
            </a:r>
            <a:endParaRPr lang="es-MX" dirty="0"/>
          </a:p>
        </p:txBody>
      </p:sp>
      <p:pic>
        <p:nvPicPr>
          <p:cNvPr id="4" name="3 Imagen" descr="logo_new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14282" y="2428868"/>
            <a:ext cx="737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mostrará si se está utilizando de manera correcta </a:t>
            </a:r>
            <a:r>
              <a:rPr lang="es-MX" dirty="0" smtClean="0"/>
              <a:t>DROP BOX.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14348" y="928670"/>
            <a:ext cx="8229600" cy="1143000"/>
          </a:xfrm>
        </p:spPr>
        <p:txBody>
          <a:bodyPr/>
          <a:lstStyle/>
          <a:p>
            <a:r>
              <a:rPr lang="es-MX" dirty="0" smtClean="0"/>
              <a:t>Preguntas</a:t>
            </a:r>
            <a:endParaRPr lang="es-MX" dirty="0"/>
          </a:p>
        </p:txBody>
      </p:sp>
      <p:pic>
        <p:nvPicPr>
          <p:cNvPr id="1026" name="Picture 2" descr="C:\Users\fchamery\AppData\Local\Microsoft\Windows\INetCache\IE\7YMCO7LX\duda_lega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571744"/>
            <a:ext cx="3048000" cy="3038475"/>
          </a:xfrm>
          <a:prstGeom prst="rect">
            <a:avLst/>
          </a:prstGeom>
          <a:noFill/>
        </p:spPr>
      </p:pic>
      <p:pic>
        <p:nvPicPr>
          <p:cNvPr id="5" name="4 Imagen" descr="logo_new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83269" cy="107154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</TotalTime>
  <Words>113</Words>
  <Application>Microsoft Office PowerPoint</Application>
  <PresentationFormat>Presentación en pantalla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PRESENTACION METRICAS DEPARTAMENTO DE PROYECTOS OCTUBRE 2015</vt:lpstr>
      <vt:lpstr>Objetivo</vt:lpstr>
      <vt:lpstr>Hitos</vt:lpstr>
      <vt:lpstr>Mètricas</vt:lpstr>
      <vt:lpstr>Participación Involucrados</vt:lpstr>
      <vt:lpstr>Riesgos</vt:lpstr>
      <vt:lpstr>Informaciòn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PROYECTO….</dc:title>
  <dc:creator>fchamery</dc:creator>
  <cp:lastModifiedBy>fchamery</cp:lastModifiedBy>
  <cp:revision>9</cp:revision>
  <dcterms:created xsi:type="dcterms:W3CDTF">2015-09-08T16:38:56Z</dcterms:created>
  <dcterms:modified xsi:type="dcterms:W3CDTF">2015-11-24T23:12:39Z</dcterms:modified>
</cp:coreProperties>
</file>