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2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4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9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7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3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2B9A3-5812-4128-B272-DCA24F117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8" r="-1" b="2908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44FCE-D1D0-4094-86D1-FD586014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s-419" sz="7200"/>
              <a:t>Final Sistemas Operativos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8D03E-F182-4E9E-8C44-A1049BCF6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s-419" sz="1300" dirty="0"/>
              <a:t>Marco Antonio López Grajeda </a:t>
            </a:r>
          </a:p>
          <a:p>
            <a:pPr algn="ctr">
              <a:lnSpc>
                <a:spcPct val="120000"/>
              </a:lnSpc>
            </a:pPr>
            <a:r>
              <a:rPr lang="es-419" sz="1300" dirty="0"/>
              <a:t>201700327</a:t>
            </a:r>
          </a:p>
          <a:p>
            <a:pPr algn="ctr">
              <a:lnSpc>
                <a:spcPct val="120000"/>
              </a:lnSpc>
            </a:pPr>
            <a:endParaRPr lang="es-419" sz="1300" dirty="0"/>
          </a:p>
        </p:txBody>
      </p:sp>
    </p:spTree>
    <p:extLst>
      <p:ext uri="{BB962C8B-B14F-4D97-AF65-F5344CB8AC3E}">
        <p14:creationId xmlns:p14="http://schemas.microsoft.com/office/powerpoint/2010/main" val="411859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689967-BCE4-4CB3-AB4A-E9B6EC055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C86C65-70F5-4826-A10D-0E4FB096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36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A857B9-D582-4DD3-82BC-5CBF33E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E5E03-B157-4078-86C7-7AF0DB03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13" y="2204886"/>
            <a:ext cx="5490880" cy="256626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s-419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Arquitectura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8DB528-CEE1-450E-9D70-38B97A90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E3E61E5-7309-4B68-89DB-E5CAE484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904A42-15F0-4BEF-A06A-DCCD3D2C1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B4D6438-495E-40D8-A2AF-D6697DA0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867" y="1"/>
            <a:ext cx="3401415" cy="2207855"/>
          </a:xfrm>
          <a:custGeom>
            <a:avLst/>
            <a:gdLst>
              <a:gd name="connsiteX0" fmla="*/ 181555 w 3401415"/>
              <a:gd name="connsiteY0" fmla="*/ 0 h 2207855"/>
              <a:gd name="connsiteX1" fmla="*/ 3298827 w 3401415"/>
              <a:gd name="connsiteY1" fmla="*/ 0 h 2207855"/>
              <a:gd name="connsiteX2" fmla="*/ 3311223 w 3401415"/>
              <a:gd name="connsiteY2" fmla="*/ 34797 h 2207855"/>
              <a:gd name="connsiteX3" fmla="*/ 3401415 w 3401415"/>
              <a:gd name="connsiteY3" fmla="*/ 681555 h 2207855"/>
              <a:gd name="connsiteX4" fmla="*/ 3224702 w 3401415"/>
              <a:gd name="connsiteY4" fmla="*/ 1189259 h 2207855"/>
              <a:gd name="connsiteX5" fmla="*/ 2701498 w 3401415"/>
              <a:gd name="connsiteY5" fmla="*/ 1662006 h 2207855"/>
              <a:gd name="connsiteX6" fmla="*/ 2586463 w 3401415"/>
              <a:gd name="connsiteY6" fmla="*/ 1752439 h 2207855"/>
              <a:gd name="connsiteX7" fmla="*/ 1641219 w 3401415"/>
              <a:gd name="connsiteY7" fmla="*/ 2207855 h 2207855"/>
              <a:gd name="connsiteX8" fmla="*/ 396053 w 3401415"/>
              <a:gd name="connsiteY8" fmla="*/ 1467590 h 2207855"/>
              <a:gd name="connsiteX9" fmla="*/ 263354 w 3401415"/>
              <a:gd name="connsiteY9" fmla="*/ 1278210 h 2207855"/>
              <a:gd name="connsiteX10" fmla="*/ 0 w 3401415"/>
              <a:gd name="connsiteY10" fmla="*/ 681555 h 2207855"/>
              <a:gd name="connsiteX11" fmla="*/ 159122 w 3401415"/>
              <a:gd name="connsiteY11" fmla="*/ 38981 h 22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208F27-B5FE-414B-B2F7-340BD405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90B1E87-EDFB-4D74-B288-2C27E290A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3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D8E8A7-524B-4D32-AD29-5BC067B3E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69" y="1072655"/>
            <a:ext cx="6819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689967-BCE4-4CB3-AB4A-E9B6EC055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C86C65-70F5-4826-A10D-0E4FB096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36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A857B9-D582-4DD3-82BC-5CBF33E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E5E03-B157-4078-86C7-7AF0DB03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13" y="2204886"/>
            <a:ext cx="6331832" cy="256626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s-419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Funcionamiento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8DB528-CEE1-450E-9D70-38B97A90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E3E61E5-7309-4B68-89DB-E5CAE484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904A42-15F0-4BEF-A06A-DCCD3D2C1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B4D6438-495E-40D8-A2AF-D6697DA0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867" y="1"/>
            <a:ext cx="3401415" cy="2207855"/>
          </a:xfrm>
          <a:custGeom>
            <a:avLst/>
            <a:gdLst>
              <a:gd name="connsiteX0" fmla="*/ 181555 w 3401415"/>
              <a:gd name="connsiteY0" fmla="*/ 0 h 2207855"/>
              <a:gd name="connsiteX1" fmla="*/ 3298827 w 3401415"/>
              <a:gd name="connsiteY1" fmla="*/ 0 h 2207855"/>
              <a:gd name="connsiteX2" fmla="*/ 3311223 w 3401415"/>
              <a:gd name="connsiteY2" fmla="*/ 34797 h 2207855"/>
              <a:gd name="connsiteX3" fmla="*/ 3401415 w 3401415"/>
              <a:gd name="connsiteY3" fmla="*/ 681555 h 2207855"/>
              <a:gd name="connsiteX4" fmla="*/ 3224702 w 3401415"/>
              <a:gd name="connsiteY4" fmla="*/ 1189259 h 2207855"/>
              <a:gd name="connsiteX5" fmla="*/ 2701498 w 3401415"/>
              <a:gd name="connsiteY5" fmla="*/ 1662006 h 2207855"/>
              <a:gd name="connsiteX6" fmla="*/ 2586463 w 3401415"/>
              <a:gd name="connsiteY6" fmla="*/ 1752439 h 2207855"/>
              <a:gd name="connsiteX7" fmla="*/ 1641219 w 3401415"/>
              <a:gd name="connsiteY7" fmla="*/ 2207855 h 2207855"/>
              <a:gd name="connsiteX8" fmla="*/ 396053 w 3401415"/>
              <a:gd name="connsiteY8" fmla="*/ 1467590 h 2207855"/>
              <a:gd name="connsiteX9" fmla="*/ 263354 w 3401415"/>
              <a:gd name="connsiteY9" fmla="*/ 1278210 h 2207855"/>
              <a:gd name="connsiteX10" fmla="*/ 0 w 3401415"/>
              <a:gd name="connsiteY10" fmla="*/ 681555 h 2207855"/>
              <a:gd name="connsiteX11" fmla="*/ 159122 w 3401415"/>
              <a:gd name="connsiteY11" fmla="*/ 38981 h 22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208F27-B5FE-414B-B2F7-340BD405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90B1E87-EDFB-4D74-B288-2C27E290A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38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B62E1-50CB-49E1-942A-BFD12F9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A9C3-4522-4902-A34C-B96F25EA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 fontScale="62500" lnSpcReduction="20000"/>
          </a:bodyPr>
          <a:lstStyle/>
          <a:p>
            <a:pPr>
              <a:spcBef>
                <a:spcPts val="930"/>
              </a:spcBef>
            </a:pPr>
            <a:r>
              <a:rPr lang="es-419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tendrá un área de </a:t>
            </a:r>
            <a:r>
              <a:rPr lang="es-419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r>
              <a:rPr lang="es-419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el cual se iniciara la sesión este consumirá el load </a:t>
            </a:r>
            <a:r>
              <a:rPr lang="es-419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balancer</a:t>
            </a:r>
            <a:r>
              <a:rPr lang="es-419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el cual manejará las peticiones a un servidor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06B6F-B99D-46EF-96A4-9CAF1452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6" r="23674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290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E2636"/>
      </a:dk2>
      <a:lt2>
        <a:srgbClr val="E2E8E2"/>
      </a:lt2>
      <a:accent1>
        <a:srgbClr val="C848BE"/>
      </a:accent1>
      <a:accent2>
        <a:srgbClr val="8B36B6"/>
      </a:accent2>
      <a:accent3>
        <a:srgbClr val="6848C8"/>
      </a:accent3>
      <a:accent4>
        <a:srgbClr val="364BB6"/>
      </a:accent4>
      <a:accent5>
        <a:srgbClr val="4893C8"/>
      </a:accent5>
      <a:accent6>
        <a:srgbClr val="35B3B3"/>
      </a:accent6>
      <a:hlink>
        <a:srgbClr val="3F74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Meiryo</vt:lpstr>
      <vt:lpstr>Corbel</vt:lpstr>
      <vt:lpstr>SketchLinesVTI</vt:lpstr>
      <vt:lpstr>Final Sistemas Operativos</vt:lpstr>
      <vt:lpstr>Arquitectura</vt:lpstr>
      <vt:lpstr>PowerPoint Presentation</vt:lpstr>
      <vt:lpstr>Funcionamiento</vt:lpstr>
      <vt:lpstr>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Sistemas Operativos</dc:title>
  <dc:creator>Marco López</dc:creator>
  <cp:lastModifiedBy>Marco López</cp:lastModifiedBy>
  <cp:revision>1</cp:revision>
  <dcterms:created xsi:type="dcterms:W3CDTF">2020-11-09T16:35:21Z</dcterms:created>
  <dcterms:modified xsi:type="dcterms:W3CDTF">2020-11-09T16:39:26Z</dcterms:modified>
</cp:coreProperties>
</file>