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howGuides="1">
      <p:cViewPr>
        <p:scale>
          <a:sx n="146" d="100"/>
          <a:sy n="146" d="100"/>
        </p:scale>
        <p:origin x="-752" y="-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0:10:04.3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0 152 24575,'0'47'0,"0"-17"0,0-7 0,0-7 0,0-3 0,0 4 0,0-8 0,5-3 0,6-4 0,1-2 0,5-11 0,-3-11 0,2-8 0,-1-5 0,0 0 0,-3 6 0,-3 3 0,-2 8 0,-2 5 0,-2 4 0,-6 33 0,2-11 0,-4 22 0,5-23 0,-1-2 0,-1-1 0,1-1 0,4-33 0,2 11 0,3-27 0,-4 24 0,-2 6 0,-2 4 0,0 34 0,0-13 0,0 25 0,0-24 0,0-6 0,1-42 0,3 11 0,1-32 0,3 29 0,-1 5 0,-1 5 0,-2 4 0,-2 4 0,-1 32 0,-1-11 0,0 23 0,-1-20 0,-1 0 0,0-2 0,0-3 0,0-6 0,2-28 0,0 7 0,0-18 0,0 24 0,0 8 0,-6 25 0,1-7 0,-1 6 0,2-17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0704-15EC-1844-0E68-ADB0EE5D1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7D6DB-3F0D-C528-555D-58A702E17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5D41A-F999-687A-C229-AB54DE6C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5E4F-640B-0518-9645-C3F19A87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9577-39B6-9D46-8E77-2226148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9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5D232-0EE4-8E90-C648-D330FC99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F4A87-7FBB-6427-AA26-82B576B5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6F0FC-0D44-5890-1F79-9F8867EE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5966-A96E-A000-8891-11E335A5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C4DD-C775-4626-1E79-8AC60D09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17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599A3-F1AD-38FD-C9B0-8C8A7ED69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01DB1-09D2-A8D8-32EA-0DB892C7A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25719-AFEF-AE42-7A1D-C2D89BB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C9D5F-0373-22DA-ED1D-FC0C4595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431C-7675-75AC-AF09-3CAAA3E8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17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A8B38-D5F4-B76A-4779-76808B87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6A27-FFFD-F87F-D0C0-7203BA35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5065E-A269-78F9-1859-A25EA426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FF0F-0F42-2801-81C7-403238EA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8C7DB-7E41-AF02-E96C-D3281C8D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2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806E-E3A2-3B34-F677-141734E7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24AAA-9099-B6DE-714C-40071A861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F935F-4FBB-AB32-25F5-DD577050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F1D3A-4B5C-E046-C4A3-C54B8AA6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3EC3-E182-B1AE-D208-2DF6FABC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1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5737-110D-3C5A-E28A-CB5ADC86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0EE7-0BDB-492B-635E-5ACE32BB4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894A5-30F5-FD50-A485-F7079247B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A30F6-07CF-46C0-A373-430DD560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77F15-1662-915D-29ED-CC9E8051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C729A-7362-542E-B709-65DB7C35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3807-11CF-A9D7-A6B9-F66F1C73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6B64A-81A7-440A-9BD9-95F139C6A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057D3-4F27-03A6-08EA-5D3E752F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04FAF-F55B-9D9B-15A0-085FABD90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6C5484-6079-B8BE-ABC5-79110E571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6985E-B638-C672-C839-423C12DD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F657C-4E8C-F3F4-26FB-200DDBCE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8A0BA-DE43-4C37-341F-4D4B975B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5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DB1-24F5-38A2-16D4-705F44D9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9A9DB-19B0-0793-4D6A-A701BB6D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3F5BE-BD18-C813-C211-64F002EA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E12F8-3136-724F-2DCE-A583487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2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B30C7-D7D9-74FC-9E95-9F5BBF85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2D0EE-DAE1-169D-E68E-BD2B8450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7950-5753-61A7-EEAD-2BAEDAE2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05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7A77-087B-0479-A27B-C037286F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3662-7091-2DC8-27F3-0F4815D0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EB980-8355-7279-B45A-60E36BE61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5A33D-975B-E3B2-BD9B-607042BE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C7BBB-4D3B-F04A-9932-4EBAEC58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32E3-BAE1-66FC-EEB5-E06F59BD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23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0B74-2104-1C22-66BB-72823C5A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F5368-CD4B-8DA6-8E19-95CFA039C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D170-A472-93E7-6FDF-375388B08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EA83A-3396-00D0-CA65-607302D8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2263C-CBE2-D332-C3E5-69B455DF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C6A17-CE09-6F9A-4867-19BB1D35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26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C6987-7C79-170C-BAA1-1F482562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867A7-D148-C8CA-4DFC-4A9DF3F60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5EDE-8F6D-B441-0F87-4EDFAA04D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F9D20-DC86-6945-81E2-7575D016159F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C3D1-6057-4914-93D4-FAB909535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1AABD-FF4D-D750-623C-511156CA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6F026-4CCC-3646-834B-449A4D58EB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2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C51E4D4-F17D-3DCC-7A66-025B07BBD2C6}"/>
              </a:ext>
            </a:extLst>
          </p:cNvPr>
          <p:cNvSpPr txBox="1"/>
          <p:nvPr/>
        </p:nvSpPr>
        <p:spPr>
          <a:xfrm>
            <a:off x="2411215" y="1400249"/>
            <a:ext cx="622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262626"/>
                </a:solidFill>
                <a:latin typeface=""/>
              </a:rPr>
              <a:t>Pain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E2B3E-3CAB-3D79-D368-21182EECEEF3}"/>
              </a:ext>
            </a:extLst>
          </p:cNvPr>
          <p:cNvSpPr txBox="1"/>
          <p:nvPr/>
        </p:nvSpPr>
        <p:spPr>
          <a:xfrm>
            <a:off x="2411216" y="5220237"/>
            <a:ext cx="622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262626"/>
                </a:solidFill>
                <a:latin typeface=""/>
              </a:rPr>
              <a:t>Dysfunction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2A8B83-3789-0222-085C-06DA0ABA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14"/>
          <a:stretch>
            <a:fillRect/>
          </a:stretch>
        </p:blipFill>
        <p:spPr>
          <a:xfrm>
            <a:off x="3466625" y="1576800"/>
            <a:ext cx="5245092" cy="370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640DFF-C155-C9E2-7F75-FAF996F93029}"/>
              </a:ext>
            </a:extLst>
          </p:cNvPr>
          <p:cNvSpPr txBox="1"/>
          <p:nvPr/>
        </p:nvSpPr>
        <p:spPr>
          <a:xfrm>
            <a:off x="2535779" y="3473531"/>
            <a:ext cx="106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rgbClr val="262626"/>
                </a:solidFill>
                <a:latin typeface=""/>
              </a:rPr>
              <a:t>Localised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C9D8D-869C-850F-E7A6-FFF72CA9B20C}"/>
              </a:ext>
            </a:extLst>
          </p:cNvPr>
          <p:cNvSpPr txBox="1"/>
          <p:nvPr/>
        </p:nvSpPr>
        <p:spPr>
          <a:xfrm>
            <a:off x="8589797" y="3473531"/>
            <a:ext cx="622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262626"/>
                </a:solidFill>
                <a:latin typeface=""/>
              </a:rPr>
              <a:t>Systemic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A8E39C-593F-5F8E-3184-1AF31648C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" t="-105" r="-7" b="94552"/>
          <a:stretch>
            <a:fillRect/>
          </a:stretch>
        </p:blipFill>
        <p:spPr>
          <a:xfrm>
            <a:off x="3035549" y="1119195"/>
            <a:ext cx="6123600" cy="25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9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CEA2C-824D-92AF-6D78-29A156250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4701B0D-89AF-0CD4-05F8-38BE7A13758B}"/>
              </a:ext>
            </a:extLst>
          </p:cNvPr>
          <p:cNvSpPr txBox="1"/>
          <p:nvPr/>
        </p:nvSpPr>
        <p:spPr>
          <a:xfrm>
            <a:off x="2952379" y="1335721"/>
            <a:ext cx="622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262626"/>
                </a:solidFill>
                <a:latin typeface=""/>
              </a:rPr>
              <a:t>Long Term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28E1F-984A-3A96-38A0-B8B2A192649B}"/>
              </a:ext>
            </a:extLst>
          </p:cNvPr>
          <p:cNvSpPr txBox="1"/>
          <p:nvPr/>
        </p:nvSpPr>
        <p:spPr>
          <a:xfrm>
            <a:off x="2955167" y="5232482"/>
            <a:ext cx="622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262626"/>
                </a:solidFill>
                <a:latin typeface=""/>
              </a:rPr>
              <a:t>Short Term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70DAAE-5061-AD4C-5C7A-8E86CBF2DAC6}"/>
                  </a:ext>
                </a:extLst>
              </p14:cNvPr>
              <p14:cNvContentPartPr/>
              <p14:nvPr/>
            </p14:nvContentPartPr>
            <p14:xfrm>
              <a:off x="3175560" y="3216600"/>
              <a:ext cx="67680" cy="11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70DAAE-5061-AD4C-5C7A-8E86CBF2DA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2560" y="3153600"/>
                <a:ext cx="193320" cy="239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B8B74CE-FD96-9005-E7A9-94C6C5C65B5F}"/>
              </a:ext>
            </a:extLst>
          </p:cNvPr>
          <p:cNvSpPr txBox="1"/>
          <p:nvPr/>
        </p:nvSpPr>
        <p:spPr>
          <a:xfrm>
            <a:off x="8695165" y="3115498"/>
            <a:ext cx="6222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rgbClr val="262626"/>
                </a:solidFill>
                <a:latin typeface=""/>
              </a:rPr>
              <a:t>External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B1E31-B5C4-927B-0CEC-C454C4E280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00"/>
          <a:stretch>
            <a:fillRect/>
          </a:stretch>
        </p:blipFill>
        <p:spPr>
          <a:xfrm>
            <a:off x="3466692" y="1579024"/>
            <a:ext cx="5254727" cy="3699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5AB616-409E-0B23-B023-EDAA0B4D69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" b="93696"/>
          <a:stretch>
            <a:fillRect/>
          </a:stretch>
        </p:blipFill>
        <p:spPr>
          <a:xfrm>
            <a:off x="3023723" y="1103246"/>
            <a:ext cx="6153567" cy="288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39AF2B-2B33-B322-EFB4-431E918D1EF0}"/>
              </a:ext>
            </a:extLst>
          </p:cNvPr>
          <p:cNvSpPr txBox="1"/>
          <p:nvPr/>
        </p:nvSpPr>
        <p:spPr>
          <a:xfrm>
            <a:off x="2412274" y="3135326"/>
            <a:ext cx="1178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rgbClr val="262626"/>
                </a:solidFill>
                <a:latin typeface="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558112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Lomele</dc:creator>
  <cp:lastModifiedBy>Marco Lomele</cp:lastModifiedBy>
  <cp:revision>2</cp:revision>
  <dcterms:created xsi:type="dcterms:W3CDTF">2025-05-17T09:59:32Z</dcterms:created>
  <dcterms:modified xsi:type="dcterms:W3CDTF">2025-05-17T10:24:34Z</dcterms:modified>
</cp:coreProperties>
</file>