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media/image15.png" ContentType="image/png"/>
  <Override PartName="/ppt/media/hdphoto5.wdp" ContentType="image/vnd.ms-photo"/>
  <Override PartName="/ppt/media/image14.png" ContentType="image/png"/>
  <Override PartName="/ppt/media/hdphoto4.wdp" ContentType="image/vnd.ms-photo"/>
  <Override PartName="/ppt/media/hdphoto6.wdp" ContentType="image/vnd.ms-photo"/>
  <Override PartName="/ppt/media/image16.png" ContentType="image/png"/>
  <Override PartName="/ppt/media/image13.jpeg" ContentType="image/jpeg"/>
  <Override PartName="/ppt/media/hdphoto14.wdp" ContentType="image/vnd.ms-photo"/>
  <Override PartName="/ppt/media/image12.png" ContentType="image/png"/>
  <Override PartName="/ppt/media/hdphoto2.wdp" ContentType="image/vnd.ms-photo"/>
  <Override PartName="/ppt/media/image19.png" ContentType="image/png"/>
  <Override PartName="/ppt/media/hdphoto9.wdp" ContentType="image/vnd.ms-photo"/>
  <Override PartName="/ppt/media/image20.png" ContentType="image/png"/>
  <Override PartName="/ppt/media/hdphoto3.wdp" ContentType="image/vnd.ms-photo"/>
  <Override PartName="/ppt/media/hdphoto11.wdp" ContentType="image/vnd.ms-photo"/>
  <Override PartName="/ppt/media/image21.png" ContentType="image/png"/>
  <Override PartName="/ppt/media/hdphoto12.wdp" ContentType="image/vnd.ms-photo"/>
  <Override PartName="/ppt/media/image22.png" ContentType="image/png"/>
  <Override PartName="/ppt/media/hdphoto13.wdp" ContentType="image/vnd.ms-photo"/>
  <Override PartName="/ppt/media/image23.png" ContentType="image/png"/>
  <Override PartName="/ppt/media/image24.png" ContentType="image/png"/>
  <Override PartName="/ppt/media/image1.png" ContentType="image/png"/>
  <Override PartName="/ppt/media/hdphoto15.wdp" ContentType="image/vnd.ms-photo"/>
  <Override PartName="/ppt/media/image25.png" ContentType="image/png"/>
  <Override PartName="/ppt/media/image2.png" ContentType="image/png"/>
  <Override PartName="/ppt/media/image18.png" ContentType="image/png"/>
  <Override PartName="/ppt/media/hdphoto8.wdp" ContentType="image/vnd.ms-photo"/>
  <Override PartName="/ppt/media/image26.png" ContentType="image/png"/>
  <Override PartName="/ppt/media/image3.png" ContentType="image/png"/>
  <Override PartName="/ppt/media/image27.png" ContentType="image/png"/>
  <Override PartName="/ppt/media/image4.png" ContentType="image/png"/>
  <Override PartName="/ppt/media/image7.png" ContentType="image/png"/>
  <Override PartName="/ppt/media/image6.png" ContentType="image/png"/>
  <Override PartName="/ppt/media/image10.png" ContentType="image/png"/>
  <Override PartName="/ppt/media/hdphoto10.wdp" ContentType="image/vnd.ms-photo"/>
  <Override PartName="/ppt/media/image5.png" ContentType="image/png"/>
  <Override PartName="/ppt/media/image9.png" ContentType="image/png"/>
  <Override PartName="/ppt/media/image8.png" ContentType="image/png"/>
  <Override PartName="/ppt/media/hdphoto7.wdp" ContentType="image/vnd.ms-photo"/>
  <Override PartName="/ppt/media/image17.png" ContentType="image/png"/>
  <Override PartName="/ppt/media/image11.png" ContentType="image/png"/>
  <Override PartName="/ppt/media/hdphoto1.wdp" ContentType="image/vnd.ms-photo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117876336148349"/>
          <c:y val="0.0952162215368463"/>
          <c:w val="0.785035138486978"/>
          <c:h val="0.6856749130520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Sector 1</c:v>
                </c:pt>
              </c:strCache>
            </c:strRef>
          </c:tx>
          <c:spPr>
            <a:solidFill>
              <a:srgbClr val="e99757"/>
            </a:solidFill>
            <a:ln w="0">
              <a:noFill/>
            </a:ln>
          </c:spPr>
          <c:invertIfNegative val="0"/>
          <c:dPt>
            <c:idx val="0"/>
            <c:invertIfNegative val="0"/>
            <c:spPr>
              <a:solidFill>
                <a:srgbClr val="e99757"/>
              </a:solidFill>
              <a:ln w="0">
                <a:noFill/>
              </a:ln>
            </c:spPr>
          </c:dPt>
          <c:dPt>
            <c:idx val="1"/>
            <c:invertIfNegative val="0"/>
            <c:spPr>
              <a:solidFill>
                <a:srgbClr val="a53f52"/>
              </a:solidFill>
              <a:ln w="0">
                <a:noFill/>
              </a:ln>
            </c:spPr>
          </c:dPt>
          <c:dPt>
            <c:idx val="2"/>
            <c:invertIfNegative val="0"/>
            <c:spPr>
              <a:solidFill>
                <a:srgbClr val="e99757"/>
              </a:solidFill>
              <a:ln w="0">
                <a:noFill/>
              </a:ln>
            </c:spPr>
          </c:dPt>
          <c:dPt>
            <c:idx val="3"/>
            <c:invertIfNegative val="0"/>
            <c:spPr>
              <a:solidFill>
                <a:srgbClr val="e99757"/>
              </a:solidFill>
              <a:ln w="0">
                <a:noFill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500" spc="-1" strike="noStrike">
                      <a:solidFill>
                        <a:srgbClr val="000000"/>
                      </a:solidFill>
                      <a:latin typeface="Roboto"/>
                      <a:ea typeface="DejaVu San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500" spc="-1" strike="noStrike">
                      <a:solidFill>
                        <a:srgbClr val="000000"/>
                      </a:solidFill>
                      <a:latin typeface="Roboto"/>
                      <a:ea typeface="DejaVu San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2"/>
              <c:txPr>
                <a:bodyPr wrap="square"/>
                <a:lstStyle/>
                <a:p>
                  <a:pPr>
                    <a:defRPr b="0" sz="1500" spc="-1" strike="noStrike">
                      <a:solidFill>
                        <a:srgbClr val="000000"/>
                      </a:solidFill>
                      <a:latin typeface="Roboto"/>
                      <a:ea typeface="DejaVu San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3"/>
              <c:txPr>
                <a:bodyPr wrap="square"/>
                <a:lstStyle/>
                <a:p>
                  <a:pPr>
                    <a:defRPr b="0" sz="1500" spc="-1" strike="noStrike">
                      <a:solidFill>
                        <a:srgbClr val="000000"/>
                      </a:solidFill>
                      <a:latin typeface="Roboto"/>
                      <a:ea typeface="DejaVu San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500" spc="-1" strike="noStrike">
                    <a:solidFill>
                      <a:srgbClr val="000000"/>
                    </a:solidFill>
                    <a:latin typeface="Roboto"/>
                    <a:ea typeface="Roboto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Sector 2</c:v>
                </c:pt>
              </c:strCache>
            </c:strRef>
          </c:tx>
          <c:spPr>
            <a:solidFill>
              <a:srgbClr val="a53f52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500" spc="-1" strike="noStrike">
                    <a:solidFill>
                      <a:srgbClr val="000000"/>
                    </a:solidFill>
                    <a:latin typeface="Roboto"/>
                    <a:ea typeface="Roboto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Sector 3</c:v>
                </c:pt>
              </c:strCache>
            </c:strRef>
          </c:tx>
          <c:spPr>
            <a:solidFill>
              <a:srgbClr val="44546a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500" spc="-1" strike="noStrike">
                    <a:solidFill>
                      <a:srgbClr val="000000"/>
                    </a:solidFill>
                    <a:latin typeface="Roboto"/>
                    <a:ea typeface="Roboto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75"/>
        <c:overlap val="0"/>
        <c:axId val="23619895"/>
        <c:axId val="9683213"/>
      </c:barChart>
      <c:catAx>
        <c:axId val="2361989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300" spc="-1" strike="noStrike">
                <a:solidFill>
                  <a:srgbClr val="a6a6a6"/>
                </a:solidFill>
                <a:latin typeface="Roboto Light"/>
                <a:ea typeface="Roboto Light"/>
              </a:defRPr>
            </a:pPr>
          </a:p>
        </c:txPr>
        <c:crossAx val="9683213"/>
        <c:crosses val="autoZero"/>
        <c:auto val="1"/>
        <c:lblAlgn val="ctr"/>
        <c:lblOffset val="100"/>
        <c:noMultiLvlLbl val="0"/>
      </c:catAx>
      <c:valAx>
        <c:axId val="968321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300" spc="-1" strike="noStrike">
                <a:solidFill>
                  <a:srgbClr val="a6a6a6"/>
                </a:solidFill>
                <a:latin typeface="Roboto Light"/>
                <a:ea typeface="Roboto Light"/>
              </a:defRPr>
            </a:pPr>
          </a:p>
        </c:txPr>
        <c:crossAx val="23619895"/>
        <c:crosses val="autoZero"/>
        <c:crossBetween val="between"/>
      </c:valAx>
      <c:spPr>
        <a:noFill/>
        <a:ln w="25560">
          <a:noFill/>
        </a:ln>
      </c:spPr>
    </c:plotArea>
    <c:legend>
      <c:legendPos val="b"/>
      <c:layout>
        <c:manualLayout>
          <c:xMode val="edge"/>
          <c:yMode val="edge"/>
          <c:x val="0"/>
          <c:y val="0.899767443174496"/>
          <c:w val="1"/>
          <c:h val="0.037969524642753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200" spc="-1" strike="noStrike">
              <a:solidFill>
                <a:srgbClr val="595959"/>
              </a:solidFill>
              <a:latin typeface="Calibri Light"/>
              <a:ea typeface="Roboto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dt" idx="1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8" name="PlaceHolder 5"/>
          <p:cNvSpPr>
            <a:spLocks noGrp="1"/>
          </p:cNvSpPr>
          <p:nvPr>
            <p:ph type="ftr" idx="1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9" name="PlaceHolder 6"/>
          <p:cNvSpPr>
            <a:spLocks noGrp="1"/>
          </p:cNvSpPr>
          <p:nvPr>
            <p:ph type="sldNum" idx="1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EDDAD73-EF23-43C0-A74F-ADCF91115734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78D970-989C-456B-A6EC-0CE9AC25F5E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23BA2D-89B4-4481-838A-69B2C4970434}" type="slidenum">
              <a:rPr b="0" lang="en-US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07D86E-9FEF-441D-AE29-6F7F66CA4507}" type="slidenum">
              <a:rPr b="0" lang="en-US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74DB973-0257-4356-97EC-2019936ACE8C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30C559A-C3FA-46D2-B172-6730464360E2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411CD43-0D8B-488D-9F43-13BCBDD7E3FB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6367930-572F-41CA-AA9A-4D0EE599F68F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D714731-CF08-4CD3-8D24-921594D3E26D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2796B43-CAEA-4888-8238-F5718C00E552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FF64250-DF79-49B1-A2F0-B6D4877BC2B5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7BEFCAB-8576-43A2-955F-596299886B90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D8A9563-399F-4094-8C0D-7407529A1F71}" type="slidenum">
              <a:t>&lt;#&gt;</a:t>
            </a:fld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7D9DE7E-B3E9-4742-ADFB-22F7F434B54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C89BDAA-BEA6-40BB-9230-DC54916F3EE8}" type="slidenum">
              <a:t>&lt;#&gt;</a:t>
            </a:fld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F85BE04-94F7-4A7D-80E5-5B364ADA6D34}" type="slidenum">
              <a:t>&lt;#&gt;</a:t>
            </a:fld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539D203-8A65-4068-BB55-1CC5F61045B1}" type="slidenum">
              <a:t>&lt;#&gt;</a:t>
            </a:fld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87A8CF5-1B47-44E1-A9D7-15AC48F45329}" type="slidenum">
              <a:t>&lt;#&gt;</a:t>
            </a:fld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9BEA14E-467E-4168-9EF8-06E96386940B}" type="slidenum">
              <a:t>&lt;#&gt;</a:t>
            </a:fld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C3AF983-46A9-463E-8026-0B80EB844979}" type="slidenum">
              <a:t>&lt;#&gt;</a:t>
            </a:fld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5E7CC78-6854-4AB6-8C63-AB70E85128BE}" type="slidenum">
              <a:t>&lt;#&gt;</a:t>
            </a:fld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FB0D7B7-A84A-4C21-B32D-63FEEE133564}" type="slidenum">
              <a:t>&lt;#&gt;</a:t>
            </a:fld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95AC759-3806-48C1-BE3E-11E778DC6C0B}" type="slidenum">
              <a:t>&lt;#&gt;</a:t>
            </a:fld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FCC4EBA-709C-405B-AAFE-9BE7560392C7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C989EBD-936F-4ED2-8823-DF9A06D25BBB}" type="slidenum">
              <a:t>&lt;#&gt;</a:t>
            </a:fld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2FF0E2-478A-4330-868C-B09F0A80AB2D}" type="slidenum">
              <a:t>&lt;#&gt;</a:t>
            </a:fld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5C72A4-70DF-432E-B462-8E1F965480D5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38019E-197E-40ED-A8E9-4C9D8546282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B7A6FC-F0CA-4B6E-A5D7-2988BA71587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5F4B5E-6F7A-4F38-B3BE-96E8EA510E9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8F24BD-9097-4781-A541-1E02B62A354F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DCF7F3-8CB2-4211-9B7A-B05489DB7E0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DEF563-2E67-4B2E-A553-283CF7F04A38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6D0587-A691-4B2B-8E8A-4C34BB25DE03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69C4E0-F611-4708-833C-F763BD52D3D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DE9288-BB98-41A9-A9ED-9F2E71BE3A46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45ABF4-D9FF-43E7-B42C-B5F28C86B542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C67939-4978-44E1-9C91-7FE3868F8EFD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F4221F-23C1-4EF8-BB2C-F64268BB2E14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F0649E-EA46-4132-8945-F50C75CBEB0E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1A0E63-C32E-4B35-B298-B86193F548E4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152472-E0F1-4452-8FD2-75D4F6A6601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DF0B83-1708-4F33-875A-B849CFC63A4D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F2FF27-A548-4B4C-A769-2E366C461FFD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5E722B-4C3E-4A22-A620-2A8EFD9B615F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1DF7E2-5AFE-4CB5-8F73-FC65AA390B79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C0B6A1-32FD-45FD-B220-8B27DC6D4884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1A2209-9ACD-4DDA-A1DE-0C3738DDF4F3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B7DC7F-4B4D-4698-9A4E-691AC6B59945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5EBFF4-C9F5-4269-ABD9-86D708F2C9B3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FF142D-581A-4D5F-B730-C8FDE9CB9330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B61C03-15DB-434A-B412-DAF705AA4FE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6FE5E4-14F6-440C-8D54-0B73F61ABFD3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C54FD0-F4DD-40F8-85D7-9C924BEC28A6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07D2C3-7F17-459B-BF95-2EF86E9DDAD0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43A04B-57A8-44D9-A74A-5556FA71B751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7FF8B2-272C-4814-B703-8258427E33AA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294344-E6E4-4CA7-B51A-A9CD0CC8051B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2563A6-9DB2-4E49-8A78-0499C8461475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EEA9A2-A758-4AB3-BD18-3FAB9897E13D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D34B66-823D-4364-8445-08A59DEDA239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6443F5B-9455-4167-A653-FE0ADFE2481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FE253D0-247D-428F-B599-C39988867802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E151E40-5D0E-46EB-B963-C1D4608C373B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27A2956-A988-4F40-9EC9-58EE8DE9A81D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6C25F8E-BA29-421F-9FD9-C25B08D52F3A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5518CC4-332C-4262-ABF0-774981D86021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F25C286-3724-4E2C-AFF1-784135F6DD40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42F3C8A-D901-47B5-B593-802CB4D0ABCD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20CEEB3-DF5A-40CE-9EE5-6B1A1615BEDA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73E899F-5E67-4196-9C11-04B023300CB4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DC7574A-BB7E-407C-A92F-43D0D9891E2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649D7CC-7879-426F-BBB2-6164633DE636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0AC356-85CD-40AC-8A54-29F44DC3B4D3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0A7A80-EA43-4475-BC6D-0B1C383FD74E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2EE8D6-E283-48A8-981B-76DCD8157968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37093E-856F-4395-93F8-6B60DF40F5C4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F38A7C-11A7-40D7-80FA-0065A7C09278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02E87A-351B-4159-9B4C-67DCBA15ED68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C392B5-1198-4B56-B30E-273C52A0303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4AB0BD-50F6-4DF2-AF1F-EFF35DAA117C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ADDC53-85EF-481A-A34D-17931C81C308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F5C5FE-DE7B-429F-B1EF-E3D3437D64F2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70F1B4-8D3F-436B-AF51-D204DF856726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9936FA-8696-4ED7-98BD-1D02568F3531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E91CF07-4EA5-47F2-B7F8-C4586AC0FF14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E062A9D-476C-4B4E-9A80-DBD9A4D2E64A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018EB52-2194-4ECC-BDA8-D88BD6F2A67C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032B17D-B37D-4C33-BFCD-758C1DE73473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A68B547-6A1B-4050-B9CF-00528EB4193D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73CA899-AEE3-4BD9-A087-C35D92F84088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90D04DD-E73A-4F1A-AF5A-D8E6AB9AEBF0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D4C690E-F217-44D3-B400-F77B4F441E1C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C5E793A-9173-4386-BCD2-A4B03C118318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CF214B1-45D5-4858-B867-93EC4BC1E8B7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9A0B022-EF85-421C-98DD-61F783E8C48C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F70F25B-0777-4B60-B839-3D70A31C8554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364F77B-BBC1-4549-A2A8-98C80A80EF41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15836AC-59F8-4C7C-95E5-F9EA4AEB0597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F9F7842-BDFC-46B7-A674-C52265A7EB8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</a:t>
            </a:r>
            <a:r>
              <a:rPr b="0" lang="pt-BR" sz="4400" spc="-1" strike="noStrike">
                <a:latin typeface="Arial"/>
              </a:rPr>
              <a:t>the title 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</a:t>
            </a:r>
            <a:r>
              <a:rPr b="0" lang="pt-BR" sz="3200" spc="-1" strike="noStrike">
                <a:latin typeface="Arial"/>
              </a:rPr>
              <a:t>the outline </a:t>
            </a:r>
            <a:r>
              <a:rPr b="0" lang="pt-BR" sz="3200" spc="-1" strike="noStrike">
                <a:latin typeface="Arial"/>
              </a:rPr>
              <a:t>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</a:t>
            </a:r>
            <a:r>
              <a:rPr b="0" lang="pt-BR" sz="2800" spc="-1" strike="noStrike">
                <a:latin typeface="Arial"/>
              </a:rPr>
              <a:t>Outline </a:t>
            </a:r>
            <a:r>
              <a:rPr b="0" lang="pt-BR" sz="2800" spc="-1" strike="noStrike">
                <a:latin typeface="Arial"/>
              </a:rPr>
              <a:t>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</a:t>
            </a:r>
            <a:r>
              <a:rPr b="0" lang="pt-BR" sz="2400" spc="-1" strike="noStrike">
                <a:latin typeface="Arial"/>
              </a:rPr>
              <a:t>Outline </a:t>
            </a:r>
            <a:r>
              <a:rPr b="0" lang="pt-BR" sz="2400" spc="-1" strike="noStrike">
                <a:latin typeface="Arial"/>
              </a:rPr>
              <a:t>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</a:t>
            </a:r>
            <a:r>
              <a:rPr b="0" lang="pt-BR" sz="2000" spc="-1" strike="noStrike">
                <a:latin typeface="Arial"/>
              </a:rPr>
              <a:t>Outline </a:t>
            </a:r>
            <a:r>
              <a:rPr b="0" lang="pt-BR" sz="2000" spc="-1" strike="noStrike">
                <a:latin typeface="Arial"/>
              </a:rPr>
              <a:t>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</a:t>
            </a:r>
            <a:r>
              <a:rPr b="0" lang="pt-BR" sz="2000" spc="-1" strike="noStrike">
                <a:latin typeface="Arial"/>
              </a:rPr>
              <a:t>Outlin</a:t>
            </a:r>
            <a:r>
              <a:rPr b="0" lang="pt-BR" sz="2000" spc="-1" strike="noStrike">
                <a:latin typeface="Arial"/>
              </a:rPr>
              <a:t>e </a:t>
            </a:r>
            <a:r>
              <a:rPr b="0" lang="pt-BR" sz="2000" spc="-1" strike="noStrike">
                <a:latin typeface="Arial"/>
              </a:rPr>
              <a:t>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</a:t>
            </a:r>
            <a:r>
              <a:rPr b="0" lang="pt-BR" sz="2000" spc="-1" strike="noStrike">
                <a:latin typeface="Arial"/>
              </a:rPr>
              <a:t>xt</a:t>
            </a:r>
            <a:r>
              <a:rPr b="0" lang="pt-BR" sz="2000" spc="-1" strike="noStrike">
                <a:latin typeface="Arial"/>
              </a:rPr>
              <a:t>h 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ut</a:t>
            </a:r>
            <a:r>
              <a:rPr b="0" lang="pt-BR" sz="2000" spc="-1" strike="noStrike">
                <a:latin typeface="Arial"/>
              </a:rPr>
              <a:t>li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e 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h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lide Number Placeholder 70"/>
          <p:cNvSpPr/>
          <p:nvPr/>
        </p:nvSpPr>
        <p:spPr>
          <a:xfrm>
            <a:off x="11549160" y="6468480"/>
            <a:ext cx="4431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B27C823C-4507-4822-8317-C46ABA9A8E2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356" name="Rectangle 1"/>
          <p:cNvSpPr/>
          <p:nvPr/>
        </p:nvSpPr>
        <p:spPr>
          <a:xfrm>
            <a:off x="6107040" y="6303960"/>
            <a:ext cx="3014280" cy="55332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PlaceHolder 1"/>
          <p:cNvSpPr>
            <a:spLocks noGrp="1"/>
          </p:cNvSpPr>
          <p:nvPr>
            <p:ph type="sldNum" idx="11"/>
          </p:nvPr>
        </p:nvSpPr>
        <p:spPr>
          <a:xfrm>
            <a:off x="11549160" y="6468480"/>
            <a:ext cx="443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A80418-BA5F-4F8D-9A48-B745F119848B}" type="slidenum">
              <a:rPr b="0" lang="en-US" sz="12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"/>
          <p:cNvSpPr/>
          <p:nvPr/>
        </p:nvSpPr>
        <p:spPr>
          <a:xfrm>
            <a:off x="7068960" y="6303960"/>
            <a:ext cx="3014280" cy="553320"/>
          </a:xfrm>
          <a:prstGeom prst="rect">
            <a:avLst/>
          </a:prstGeom>
          <a:gradFill rotWithShape="0">
            <a:gsLst>
              <a:gs pos="0">
                <a:srgbClr val="ea9a5c"/>
              </a:gs>
              <a:gs pos="100000">
                <a:srgbClr val="01023b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11549160" y="6468480"/>
            <a:ext cx="443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E3EE34-CE18-4266-8081-A370F8C4714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70"/>
          <p:cNvSpPr/>
          <p:nvPr/>
        </p:nvSpPr>
        <p:spPr>
          <a:xfrm>
            <a:off x="11549160" y="6468480"/>
            <a:ext cx="4431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9ABA8CFC-B070-4AF4-BC91-CE2EC314420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sldNum" idx="3"/>
          </p:nvPr>
        </p:nvSpPr>
        <p:spPr>
          <a:xfrm>
            <a:off x="11549160" y="6468480"/>
            <a:ext cx="443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668805-4966-44BE-B40C-91E1F7B89869}" type="slidenum">
              <a:rPr b="0" lang="en-US" sz="12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5"/>
          </p:nvPr>
        </p:nvSpPr>
        <p:spPr>
          <a:xfrm>
            <a:off x="11549160" y="6468480"/>
            <a:ext cx="443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E75B2D-8D88-4412-9953-4591598D9C0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ftr" idx="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Num" idx="7"/>
          </p:nvPr>
        </p:nvSpPr>
        <p:spPr>
          <a:xfrm>
            <a:off x="11549160" y="6468480"/>
            <a:ext cx="443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D26860-D97F-4357-AC42-838BA763F17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3"/>
          <p:cNvSpPr/>
          <p:nvPr/>
        </p:nvSpPr>
        <p:spPr>
          <a:xfrm>
            <a:off x="7781760" y="6303960"/>
            <a:ext cx="3014280" cy="55332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PlaceHolder 1"/>
          <p:cNvSpPr>
            <a:spLocks noGrp="1"/>
          </p:cNvSpPr>
          <p:nvPr>
            <p:ph type="sldNum" idx="8"/>
          </p:nvPr>
        </p:nvSpPr>
        <p:spPr>
          <a:xfrm>
            <a:off x="11549160" y="6468480"/>
            <a:ext cx="443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803458-05EA-40BE-A7C7-F245D1D1CED8}" type="slidenum">
              <a:rPr b="0" lang="en-US" sz="12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Num" idx="9"/>
          </p:nvPr>
        </p:nvSpPr>
        <p:spPr>
          <a:xfrm>
            <a:off x="11549160" y="6468480"/>
            <a:ext cx="443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9A5746-A28A-41CD-8E12-4F4E2810C03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Num" idx="10"/>
          </p:nvPr>
        </p:nvSpPr>
        <p:spPr>
          <a:xfrm>
            <a:off x="11549160" y="6468480"/>
            <a:ext cx="443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24CCEE-7F6A-444B-A2EA-59293DAF207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microsoft.com/office/2007/relationships/hdphoto" Target="../media/hdphoto3.wdp"/><Relationship Id="rId3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microsoft.com/office/2007/relationships/hdphoto" Target="../media/hdphoto4.wdp"/><Relationship Id="rId3" Type="http://schemas.openxmlformats.org/officeDocument/2006/relationships/image" Target="../media/image12.png"/><Relationship Id="rId4" Type="http://schemas.microsoft.com/office/2007/relationships/hdphoto" Target="../media/hdphoto5.wdp"/><Relationship Id="rId5" Type="http://schemas.openxmlformats.org/officeDocument/2006/relationships/image" Target="../media/image13.jpeg"/><Relationship Id="rId6" Type="http://schemas.openxmlformats.org/officeDocument/2006/relationships/image" Target="../media/image14.png"/><Relationship Id="rId7" Type="http://schemas.microsoft.com/office/2007/relationships/hdphoto" Target="../media/hdphoto6.wdp"/><Relationship Id="rId8" Type="http://schemas.openxmlformats.org/officeDocument/2006/relationships/image" Target="../media/image15.png"/><Relationship Id="rId9" Type="http://schemas.microsoft.com/office/2007/relationships/hdphoto" Target="../media/hdphoto7.wdp"/><Relationship Id="rId10" Type="http://schemas.openxmlformats.org/officeDocument/2006/relationships/image" Target="../media/image16.png"/><Relationship Id="rId11" Type="http://schemas.microsoft.com/office/2007/relationships/hdphoto" Target="../media/hdphoto8.wdp"/><Relationship Id="rId12" Type="http://schemas.openxmlformats.org/officeDocument/2006/relationships/slideLayout" Target="../slideLayouts/slideLayout73.xml"/><Relationship Id="rId1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microsoft.com/office/2007/relationships/hdphoto" Target="../media/hdphoto9.wdp"/><Relationship Id="rId3" Type="http://schemas.openxmlformats.org/officeDocument/2006/relationships/image" Target="../media/image19.png"/><Relationship Id="rId4" Type="http://schemas.microsoft.com/office/2007/relationships/hdphoto" Target="../media/hdphoto10.wdp"/><Relationship Id="rId5" Type="http://schemas.openxmlformats.org/officeDocument/2006/relationships/slideLayout" Target="../slideLayouts/slideLayout8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microsoft.com/office/2007/relationships/hdphoto" Target="../media/hdphoto11.wdp"/><Relationship Id="rId3" Type="http://schemas.openxmlformats.org/officeDocument/2006/relationships/image" Target="../media/image21.png"/><Relationship Id="rId4" Type="http://schemas.microsoft.com/office/2007/relationships/hdphoto" Target="../media/hdphoto12.wdp"/><Relationship Id="rId5" Type="http://schemas.openxmlformats.org/officeDocument/2006/relationships/image" Target="../media/image22.png"/><Relationship Id="rId6" Type="http://schemas.microsoft.com/office/2007/relationships/hdphoto" Target="../media/hdphoto13.wdp"/><Relationship Id="rId7" Type="http://schemas.openxmlformats.org/officeDocument/2006/relationships/slideLayout" Target="../slideLayouts/slideLayout9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microsoft.com/office/2007/relationships/hdphoto" Target="../media/hdphoto14.wdp"/><Relationship Id="rId3" Type="http://schemas.openxmlformats.org/officeDocument/2006/relationships/slideLayout" Target="../slideLayouts/slideLayout109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microsoft.com/office/2007/relationships/hdphoto" Target="../media/hdphoto15.wdp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1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microsoft.com/office/2007/relationships/hdphoto" Target="../media/hdphoto2.wdp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Picture Placeholder 7" descr="abstract image"/>
          <p:cNvPicPr/>
          <p:nvPr/>
        </p:nvPicPr>
        <p:blipFill>
          <a:blip r:embed="rId1">
            <a:alphaModFix amt="52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351000" y="2445480"/>
            <a:ext cx="11489760" cy="82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buNone/>
            </a:pPr>
            <a:r>
              <a:rPr b="0" lang="en-US" sz="4000" spc="296" strike="noStrike" cap="all">
                <a:solidFill>
                  <a:srgbClr val="ffffff"/>
                </a:solidFill>
                <a:latin typeface="Calibri Light"/>
              </a:rPr>
              <a:t>Fabrikam Technology Inc.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3512520" y="5922000"/>
            <a:ext cx="5166720" cy="51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296" strike="noStrike">
                <a:solidFill>
                  <a:srgbClr val="ffffff"/>
                </a:solidFill>
                <a:latin typeface="Calibri"/>
              </a:rPr>
              <a:t>9.24.XX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4038480" y="3608640"/>
            <a:ext cx="4114080" cy="51804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 cap="all">
                <a:solidFill>
                  <a:srgbClr val="ffffff"/>
                </a:solidFill>
                <a:latin typeface="Calibri"/>
              </a:rPr>
              <a:t>Annual Review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Picture Placeholder 7" descr="close up of computer code"/>
          <p:cNvPicPr/>
          <p:nvPr/>
        </p:nvPicPr>
        <p:blipFill>
          <a:blip r:embed="rId1">
            <a:alphaModFix amt="3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0" t="7811" r="0" b="781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038480" y="4607280"/>
            <a:ext cx="4114080" cy="42084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296" strike="noStrike" cap="all">
                <a:solidFill>
                  <a:srgbClr val="ffffff"/>
                </a:solidFill>
                <a:latin typeface="Calibri"/>
              </a:rPr>
              <a:t>A SATISFIED CUTOMER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1478880" y="1569600"/>
            <a:ext cx="9233640" cy="2650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FABRIKAM WAS GREAT TO WORK WITH. LARISSA WAS MY REPRESENTATIVE AND SHE ANTICIPATED MY NEEDS AND WORKED DILIGENTLY TO FIX MY ISSUE.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7792200" y="365040"/>
            <a:ext cx="4017960" cy="5731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296" strike="noStrike" cap="all">
                <a:solidFill>
                  <a:srgbClr val="000000"/>
                </a:solidFill>
                <a:latin typeface="Calibri Light"/>
              </a:rPr>
              <a:t>Meet the team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475" name="Picture Placeholder 10" descr="portrait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0" t="5381" r="0" b="5381"/>
          <a:stretch/>
        </p:blipFill>
        <p:spPr>
          <a:xfrm>
            <a:off x="736560" y="365040"/>
            <a:ext cx="2996640" cy="1781280"/>
          </a:xfrm>
          <a:prstGeom prst="rect">
            <a:avLst/>
          </a:prstGeom>
          <a:ln w="0">
            <a:noFill/>
          </a:ln>
        </p:spPr>
      </p:pic>
      <p:pic>
        <p:nvPicPr>
          <p:cNvPr id="476" name="Picture Placeholder 15" descr="portrait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3885" t="18387" r="16166" b="36401"/>
          <a:stretch/>
        </p:blipFill>
        <p:spPr>
          <a:xfrm>
            <a:off x="4051440" y="365040"/>
            <a:ext cx="2996640" cy="1781280"/>
          </a:xfrm>
          <a:prstGeom prst="rect">
            <a:avLst/>
          </a:prstGeom>
          <a:ln w="0">
            <a:noFill/>
          </a:ln>
        </p:spPr>
      </p:pic>
      <p:pic>
        <p:nvPicPr>
          <p:cNvPr id="477" name="Picture Placeholder 17" descr="portrait"/>
          <p:cNvPicPr/>
          <p:nvPr/>
        </p:nvPicPr>
        <p:blipFill>
          <a:blip r:embed="rId5">
            <a:grayscl/>
          </a:blip>
          <a:srcRect l="0" t="5382" r="0" b="5382"/>
          <a:stretch/>
        </p:blipFill>
        <p:spPr>
          <a:xfrm>
            <a:off x="736560" y="2422440"/>
            <a:ext cx="2996640" cy="178128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Placeholder 21" descr="portrait"/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0" t="5381" r="0" b="5381"/>
          <a:stretch/>
        </p:blipFill>
        <p:spPr>
          <a:xfrm>
            <a:off x="4051440" y="2422440"/>
            <a:ext cx="2996640" cy="1781280"/>
          </a:xfrm>
          <a:prstGeom prst="rect">
            <a:avLst/>
          </a:prstGeom>
          <a:ln w="0">
            <a:noFill/>
          </a:ln>
        </p:spPr>
      </p:pic>
      <p:pic>
        <p:nvPicPr>
          <p:cNvPr id="479" name="Picture Placeholder 23" descr="portrait"/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0" t="5381" r="0" b="5381"/>
          <a:stretch/>
        </p:blipFill>
        <p:spPr>
          <a:xfrm>
            <a:off x="736560" y="4479840"/>
            <a:ext cx="2996640" cy="1781280"/>
          </a:xfrm>
          <a:prstGeom prst="rect">
            <a:avLst/>
          </a:prstGeom>
          <a:ln w="0">
            <a:noFill/>
          </a:ln>
        </p:spPr>
      </p:pic>
      <p:pic>
        <p:nvPicPr>
          <p:cNvPr id="480" name="Picture Placeholder 19" descr="portrait"/>
          <p:cNvPicPr/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8984" t="7849" r="6193" b="16509"/>
          <a:stretch/>
        </p:blipFill>
        <p:spPr>
          <a:xfrm>
            <a:off x="4051440" y="4479840"/>
            <a:ext cx="2996640" cy="1781280"/>
          </a:xfrm>
          <a:prstGeom prst="rect">
            <a:avLst/>
          </a:prstGeom>
          <a:ln w="0">
            <a:noFill/>
          </a:ln>
        </p:spPr>
      </p:pic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7792200" y="1263960"/>
            <a:ext cx="4017960" cy="46357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>
              <a:lnSpc>
                <a:spcPct val="15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296" strike="noStrike">
                <a:solidFill>
                  <a:srgbClr val="000000"/>
                </a:solidFill>
                <a:latin typeface="Calibri"/>
              </a:rPr>
              <a:t>ANA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CEO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296" strike="noStrike">
                <a:solidFill>
                  <a:srgbClr val="000000"/>
                </a:solidFill>
                <a:latin typeface="Calibri"/>
              </a:rPr>
              <a:t>LARISSA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CFO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296" strike="noStrike">
                <a:solidFill>
                  <a:srgbClr val="000000"/>
                </a:solidFill>
                <a:latin typeface="Calibri"/>
              </a:rPr>
              <a:t>ROMAN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CTO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296" strike="noStrike">
                <a:solidFill>
                  <a:srgbClr val="000000"/>
                </a:solidFill>
                <a:latin typeface="Calibri"/>
              </a:rPr>
              <a:t>FEDERICO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CPO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296" strike="noStrike">
                <a:solidFill>
                  <a:srgbClr val="000000"/>
                </a:solidFill>
                <a:latin typeface="Calibri"/>
              </a:rPr>
              <a:t>ALEJANDRA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CMO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296" strike="noStrike">
                <a:solidFill>
                  <a:srgbClr val="000000"/>
                </a:solidFill>
                <a:latin typeface="Calibri"/>
              </a:rPr>
              <a:t>JIM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COO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A6F39C-682D-4BD6-9C35-A80E2FECD488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6095880" y="2262960"/>
            <a:ext cx="5250600" cy="1660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8000"/>
          </a:bodyPr>
          <a:p>
            <a:pPr>
              <a:lnSpc>
                <a:spcPct val="100000"/>
              </a:lnSpc>
              <a:buNone/>
            </a:pPr>
            <a:r>
              <a:rPr b="0" lang="en-US" sz="6000" spc="296" strike="noStrike" cap="all">
                <a:solidFill>
                  <a:srgbClr val="000000"/>
                </a:solidFill>
                <a:latin typeface="Calibri Light"/>
              </a:rPr>
              <a:t>What’s next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483" name="Picture Placeholder 12"/>
          <p:cNvSpPr/>
          <p:nvPr/>
        </p:nvSpPr>
        <p:spPr>
          <a:xfrm>
            <a:off x="0" y="0"/>
            <a:ext cx="6095160" cy="6867360"/>
          </a:xfrm>
          <a:custGeom>
            <a:avLst/>
            <a:gdLst/>
            <a:ahLst/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PlaceHolder 2"/>
          <p:cNvSpPr>
            <a:spLocks noGrp="1"/>
          </p:cNvSpPr>
          <p:nvPr>
            <p:ph/>
          </p:nvPr>
        </p:nvSpPr>
        <p:spPr>
          <a:xfrm>
            <a:off x="6095880" y="4377960"/>
            <a:ext cx="2376720" cy="36432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296" strike="noStrike" cap="all">
                <a:solidFill>
                  <a:srgbClr val="ffffff"/>
                </a:solidFill>
                <a:latin typeface="Calibri"/>
              </a:rPr>
              <a:t>LOOKING AHEAD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9865C1-214F-4250-B9A5-A0DD5C158380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Rectangle 8"/>
          <p:cNvSpPr/>
          <p:nvPr/>
        </p:nvSpPr>
        <p:spPr>
          <a:xfrm>
            <a:off x="593640" y="2417760"/>
            <a:ext cx="11002320" cy="556920"/>
          </a:xfrm>
          <a:prstGeom prst="rect">
            <a:avLst/>
          </a:prstGeom>
          <a:gradFill rotWithShape="0">
            <a:gsLst>
              <a:gs pos="0">
                <a:srgbClr val="e9995a"/>
              </a:gs>
              <a:gs pos="100000">
                <a:srgbClr val="01023b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94360" y="767880"/>
            <a:ext cx="11002320" cy="82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296" strike="noStrike" cap="all">
                <a:solidFill>
                  <a:srgbClr val="000000"/>
                </a:solidFill>
                <a:latin typeface="Calibri Light"/>
              </a:rPr>
              <a:t>quarterly timeline</a:t>
            </a:r>
            <a:endParaRPr b="0" lang="pt-BR" sz="4800" spc="-1" strike="noStrike">
              <a:latin typeface="Arial"/>
            </a:endParaRPr>
          </a:p>
        </p:txBody>
      </p:sp>
      <p:graphicFrame>
        <p:nvGraphicFramePr>
          <p:cNvPr id="487" name="Table 7"/>
          <p:cNvGraphicFramePr/>
          <p:nvPr/>
        </p:nvGraphicFramePr>
        <p:xfrm>
          <a:off x="681120" y="2400480"/>
          <a:ext cx="10827360" cy="2870640"/>
        </p:xfrm>
        <a:graphic>
          <a:graphicData uri="http://schemas.openxmlformats.org/drawingml/2006/table">
            <a:tbl>
              <a:tblPr/>
              <a:tblGrid>
                <a:gridCol w="902160"/>
                <a:gridCol w="902160"/>
                <a:gridCol w="902160"/>
                <a:gridCol w="902160"/>
                <a:gridCol w="902160"/>
                <a:gridCol w="902160"/>
                <a:gridCol w="902160"/>
                <a:gridCol w="902160"/>
                <a:gridCol w="902160"/>
                <a:gridCol w="902160"/>
                <a:gridCol w="902160"/>
                <a:gridCol w="903960"/>
              </a:tblGrid>
              <a:tr h="585000"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Q1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Q2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Q3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Q4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400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296" strike="noStrike">
                          <a:solidFill>
                            <a:srgbClr val="000000"/>
                          </a:solidFill>
                          <a:latin typeface="Calibri"/>
                        </a:rPr>
                        <a:t>JUL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2880">
                      <a:solidFill>
                        <a:srgbClr val="767171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296" strike="noStrike">
                          <a:solidFill>
                            <a:srgbClr val="000000"/>
                          </a:solidFill>
                          <a:latin typeface="Calibri"/>
                        </a:rPr>
                        <a:t>AUG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2880">
                      <a:solidFill>
                        <a:srgbClr val="767171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296" strike="noStrike">
                          <a:solidFill>
                            <a:srgbClr val="000000"/>
                          </a:solidFill>
                          <a:latin typeface="Calibri"/>
                        </a:rPr>
                        <a:t>SEP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2880">
                      <a:solidFill>
                        <a:srgbClr val="767171"/>
                      </a:solidFill>
                    </a:lnR>
                    <a:lnT w="38160">
                      <a:noFill/>
                    </a:lnT>
                    <a:lnB w="2880">
                      <a:solidFill>
                        <a:srgbClr val="767171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296" strike="noStrike">
                          <a:solidFill>
                            <a:srgbClr val="000000"/>
                          </a:solidFill>
                          <a:latin typeface="Calibri"/>
                        </a:rPr>
                        <a:t>OCT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12240">
                      <a:noFill/>
                    </a:lnR>
                    <a:lnT w="38160">
                      <a:noFill/>
                    </a:lnT>
                    <a:lnB w="2880">
                      <a:solidFill>
                        <a:srgbClr val="767171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296" strike="noStrike">
                          <a:solidFill>
                            <a:srgbClr val="000000"/>
                          </a:solidFill>
                          <a:latin typeface="Calibri"/>
                        </a:rPr>
                        <a:t>NOV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2880">
                      <a:solidFill>
                        <a:srgbClr val="767171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296" strike="noStrike">
                          <a:solidFill>
                            <a:srgbClr val="000000"/>
                          </a:solidFill>
                          <a:latin typeface="Calibri"/>
                        </a:rPr>
                        <a:t>DEC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2880">
                      <a:solidFill>
                        <a:srgbClr val="767171"/>
                      </a:solidFill>
                    </a:lnR>
                    <a:lnT w="38160">
                      <a:noFill/>
                    </a:lnT>
                    <a:lnB w="2880">
                      <a:solidFill>
                        <a:srgbClr val="767171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296" strike="noStrike">
                          <a:solidFill>
                            <a:srgbClr val="000000"/>
                          </a:solidFill>
                          <a:latin typeface="Calibri"/>
                        </a:rPr>
                        <a:t>JAN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12240">
                      <a:noFill/>
                    </a:lnR>
                    <a:lnT w="38160">
                      <a:noFill/>
                    </a:lnT>
                    <a:lnB w="2880">
                      <a:solidFill>
                        <a:srgbClr val="767171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296" strike="noStrike">
                          <a:solidFill>
                            <a:srgbClr val="000000"/>
                          </a:solidFill>
                          <a:latin typeface="Calibri"/>
                        </a:rPr>
                        <a:t>FEB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2880">
                      <a:solidFill>
                        <a:srgbClr val="767171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296" strike="noStrike">
                          <a:solidFill>
                            <a:srgbClr val="000000"/>
                          </a:solidFill>
                          <a:latin typeface="Calibri"/>
                        </a:rPr>
                        <a:t>MAR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2880">
                      <a:solidFill>
                        <a:srgbClr val="767171"/>
                      </a:solidFill>
                    </a:lnR>
                    <a:lnT w="38160">
                      <a:noFill/>
                    </a:lnT>
                    <a:lnB w="2880">
                      <a:solidFill>
                        <a:srgbClr val="767171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296" strike="noStrike">
                          <a:solidFill>
                            <a:srgbClr val="000000"/>
                          </a:solidFill>
                          <a:latin typeface="Calibri"/>
                        </a:rPr>
                        <a:t>APR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12240">
                      <a:noFill/>
                    </a:lnR>
                    <a:lnT w="38160">
                      <a:noFill/>
                    </a:lnT>
                    <a:lnB w="2880">
                      <a:solidFill>
                        <a:srgbClr val="767171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296" strike="noStrike">
                          <a:solidFill>
                            <a:srgbClr val="000000"/>
                          </a:solidFill>
                          <a:latin typeface="Calibri"/>
                        </a:rPr>
                        <a:t>MAY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2880">
                      <a:solidFill>
                        <a:srgbClr val="767171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296" strike="noStrike">
                          <a:solidFill>
                            <a:srgbClr val="000000"/>
                          </a:solidFill>
                          <a:latin typeface="Calibri"/>
                        </a:rPr>
                        <a:t>JUN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2880">
                      <a:solidFill>
                        <a:srgbClr val="767171"/>
                      </a:solidFill>
                    </a:lnB>
                    <a:noFill/>
                  </a:tcPr>
                </a:tc>
              </a:tr>
              <a:tr h="1645920"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US" sz="1600" spc="296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 LAUNCH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Lorem ipsum dolor sit amet, consectetur adipiscing elit. Mauris vitae lorem id leo accumsan.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2880">
                      <a:solidFill>
                        <a:srgbClr val="767171"/>
                      </a:solidFill>
                    </a:lnR>
                    <a:lnT w="2880">
                      <a:solidFill>
                        <a:srgbClr val="767171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US" sz="1600" spc="296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 LAUNCH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Lorem ipsum dolor sit amet, consectetur adipiscing elit. Mauris vitae lorem id leo accumsan.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2880">
                      <a:solidFill>
                        <a:srgbClr val="767171"/>
                      </a:solidFill>
                    </a:lnR>
                    <a:lnT w="2880">
                      <a:solidFill>
                        <a:srgbClr val="767171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US" sz="1600" spc="296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 LAUNCH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Lorem ipsum dolor sit amet, consectetur adipiscing elit. Mauris vitae lorem id leo accumsan.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2880">
                      <a:solidFill>
                        <a:srgbClr val="767171"/>
                      </a:solidFill>
                    </a:lnR>
                    <a:lnT w="2880">
                      <a:solidFill>
                        <a:srgbClr val="767171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US" sz="1600" spc="296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 LAUNCH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Lorem ipsum dolor sit amet, consectetur adipiscing elit. Mauris vitae lorem id leo accumsan.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767171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60DAE98-90C2-4117-9FE4-83B1602BE8A1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594360" y="0"/>
            <a:ext cx="11002320" cy="162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296" strike="noStrike" cap="all">
                <a:solidFill>
                  <a:srgbClr val="000000"/>
                </a:solidFill>
                <a:latin typeface="Calibri Light"/>
              </a:rPr>
              <a:t>Goals for q2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489" name="Picture Placeholder 14" descr="group professional photo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0" t="22475" r="0" b="22475"/>
          <a:stretch/>
        </p:blipFill>
        <p:spPr>
          <a:xfrm>
            <a:off x="469800" y="1638360"/>
            <a:ext cx="5155560" cy="1891440"/>
          </a:xfrm>
          <a:prstGeom prst="rect">
            <a:avLst/>
          </a:prstGeom>
          <a:ln w="0">
            <a:noFill/>
          </a:ln>
        </p:spPr>
      </p:pic>
      <p:pic>
        <p:nvPicPr>
          <p:cNvPr id="490" name="Picture Placeholder 9" descr="close up of computer boards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0" t="15077" r="0" b="15077"/>
          <a:stretch/>
        </p:blipFill>
        <p:spPr>
          <a:xfrm>
            <a:off x="6578640" y="1638360"/>
            <a:ext cx="5155560" cy="1891440"/>
          </a:xfrm>
          <a:prstGeom prst="rect">
            <a:avLst/>
          </a:prstGeom>
          <a:ln w="0">
            <a:noFill/>
          </a:ln>
        </p:spPr>
      </p:pic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69080" y="3864240"/>
            <a:ext cx="5157000" cy="49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3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296" strike="noStrike">
                <a:solidFill>
                  <a:srgbClr val="000000"/>
                </a:solidFill>
                <a:latin typeface="Calibri"/>
              </a:rPr>
              <a:t>EMPLOYEE OPPORTUNITIES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6564960" y="3864240"/>
            <a:ext cx="5182560" cy="49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3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296" strike="noStrike">
                <a:solidFill>
                  <a:srgbClr val="000000"/>
                </a:solidFill>
                <a:latin typeface="Calibri"/>
              </a:rPr>
              <a:t>BUSINESS PRIORITIES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/>
          </p:nvPr>
        </p:nvSpPr>
        <p:spPr>
          <a:xfrm>
            <a:off x="469080" y="4530960"/>
            <a:ext cx="5157000" cy="203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End of fiscal celebration on July 15th </a:t>
            </a:r>
            <a:endParaRPr b="0" lang="pt-BR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Employee day of learning on August 14th </a:t>
            </a:r>
            <a:endParaRPr b="0" lang="pt-BR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Employee Yoga on September 3rd </a:t>
            </a:r>
            <a:endParaRPr b="0" lang="pt-BR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Seminar series begins September 10th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94" name="PlaceHolder 5"/>
          <p:cNvSpPr>
            <a:spLocks noGrp="1"/>
          </p:cNvSpPr>
          <p:nvPr>
            <p:ph/>
          </p:nvPr>
        </p:nvSpPr>
        <p:spPr>
          <a:xfrm>
            <a:off x="6564960" y="4530960"/>
            <a:ext cx="5182560" cy="203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Increase customer satisfaction by 2%</a:t>
            </a:r>
            <a:endParaRPr b="0" lang="pt-BR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Maintain growth</a:t>
            </a:r>
            <a:endParaRPr b="0" lang="pt-BR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Initiative partnership with 3rd party organizations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0E0257-358F-44A4-B1E3-2B54E7F2F959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594360" y="0"/>
            <a:ext cx="11002320" cy="162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296" strike="noStrike" cap="all">
                <a:solidFill>
                  <a:srgbClr val="000000"/>
                </a:solidFill>
                <a:latin typeface="Calibri Light"/>
              </a:rPr>
              <a:t>Goals for q2 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496" name="Picture Placeholder 13" descr="person staring at blueprints on a wall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0" t="4334" r="0" b="4334"/>
          <a:stretch/>
        </p:blipFill>
        <p:spPr>
          <a:xfrm>
            <a:off x="960480" y="1623960"/>
            <a:ext cx="3107520" cy="1891440"/>
          </a:xfrm>
          <a:prstGeom prst="rect">
            <a:avLst/>
          </a:prstGeom>
          <a:ln w="0">
            <a:noFill/>
          </a:ln>
        </p:spPr>
      </p:pic>
      <p:pic>
        <p:nvPicPr>
          <p:cNvPr id="497" name="Picture Placeholder 15" descr="sticky notes on a clear dry erase board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0" t="4334" r="0" b="4334"/>
          <a:stretch/>
        </p:blipFill>
        <p:spPr>
          <a:xfrm>
            <a:off x="4542120" y="1623240"/>
            <a:ext cx="3107520" cy="189144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Placeholder 18" descr="group of people at a conference table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0" t="4334" r="0" b="4334"/>
          <a:stretch/>
        </p:blipFill>
        <p:spPr>
          <a:xfrm>
            <a:off x="8123040" y="1623240"/>
            <a:ext cx="3107520" cy="1891440"/>
          </a:xfrm>
          <a:prstGeom prst="rect">
            <a:avLst/>
          </a:prstGeom>
          <a:ln w="0">
            <a:noFill/>
          </a:ln>
        </p:spPr>
      </p:pic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960120" y="3669480"/>
            <a:ext cx="3107520" cy="256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296" strike="noStrike">
                <a:solidFill>
                  <a:srgbClr val="000000"/>
                </a:solidFill>
                <a:latin typeface="Calibri"/>
              </a:rPr>
              <a:t>BUSINESS </a:t>
            </a:r>
            <a:br>
              <a:rPr sz="2400"/>
            </a:br>
            <a:r>
              <a:rPr b="0" lang="en-US" sz="2400" spc="296" strike="noStrike">
                <a:solidFill>
                  <a:srgbClr val="000000"/>
                </a:solidFill>
                <a:latin typeface="Calibri"/>
              </a:rPr>
              <a:t>PRIORITIES</a:t>
            </a:r>
            <a:endParaRPr b="0" lang="pt-BR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Increase customer satisfaction by 2%</a:t>
            </a:r>
            <a:endParaRPr b="0" lang="pt-BR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Maintain growth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500" name="Content Placeholder 24"/>
          <p:cNvSpPr/>
          <p:nvPr/>
        </p:nvSpPr>
        <p:spPr>
          <a:xfrm>
            <a:off x="4541400" y="3670200"/>
            <a:ext cx="3108240" cy="275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296" strike="noStrike">
                <a:solidFill>
                  <a:srgbClr val="000000"/>
                </a:solidFill>
                <a:latin typeface="Calibri"/>
                <a:ea typeface="DejaVu Sans"/>
              </a:rPr>
              <a:t>ADDED </a:t>
            </a:r>
            <a:br>
              <a:rPr sz="2400"/>
            </a:br>
            <a:r>
              <a:rPr b="0" lang="en-US" sz="2400" spc="296" strike="noStrike">
                <a:solidFill>
                  <a:srgbClr val="000000"/>
                </a:solidFill>
                <a:latin typeface="Calibri"/>
                <a:ea typeface="DejaVu Sans"/>
              </a:rPr>
              <a:t>PRIORITIES</a:t>
            </a:r>
            <a:endParaRPr b="0" lang="pt-BR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Improve social media presence</a:t>
            </a:r>
            <a:endParaRPr b="0" lang="pt-BR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Ensure the cost of development stays below budget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501" name="Content Placeholder 25"/>
          <p:cNvSpPr/>
          <p:nvPr/>
        </p:nvSpPr>
        <p:spPr>
          <a:xfrm>
            <a:off x="8123040" y="3670200"/>
            <a:ext cx="3108240" cy="275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296" strike="noStrike">
                <a:solidFill>
                  <a:srgbClr val="000000"/>
                </a:solidFill>
                <a:latin typeface="Calibri"/>
                <a:ea typeface="DejaVu Sans"/>
              </a:rPr>
              <a:t>EMPLOYEE OPPORTUNITIES</a:t>
            </a:r>
            <a:endParaRPr b="0" lang="pt-BR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Interns begin</a:t>
            </a:r>
            <a:endParaRPr b="0" lang="pt-BR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Indoor rec leagues</a:t>
            </a:r>
            <a:endParaRPr b="0" lang="pt-BR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Chess tournaments</a:t>
            </a:r>
            <a:endParaRPr b="0" lang="pt-BR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Big Game watching party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6BE6DDA-78C0-4903-B5F9-2DAF59D7BC8B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5880" y="612000"/>
            <a:ext cx="5896440" cy="88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r>
              <a:rPr b="0" lang="en-US" sz="3200" spc="-1" strike="noStrike" cap="all">
                <a:solidFill>
                  <a:srgbClr val="000000"/>
                </a:solidFill>
                <a:latin typeface="Calibri Light"/>
              </a:rPr>
              <a:t>SUMMARY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503" name="Picture Placeholder 5" descr="person staring at blueprints on a brick wall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4" t="0" r="23877" b="329"/>
          <a:stretch/>
        </p:blipFill>
        <p:spPr>
          <a:xfrm>
            <a:off x="0" y="0"/>
            <a:ext cx="5415840" cy="6857280"/>
          </a:xfrm>
          <a:prstGeom prst="rect">
            <a:avLst/>
          </a:prstGeom>
          <a:ln w="0">
            <a:noFill/>
          </a:ln>
        </p:spPr>
      </p:pic>
      <p:sp>
        <p:nvSpPr>
          <p:cNvPr id="504" name="PlaceHolder 2"/>
          <p:cNvSpPr>
            <a:spLocks noGrp="1"/>
          </p:cNvSpPr>
          <p:nvPr>
            <p:ph/>
          </p:nvPr>
        </p:nvSpPr>
        <p:spPr>
          <a:xfrm>
            <a:off x="6095880" y="1661040"/>
            <a:ext cx="5668560" cy="420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0000"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296" strike="noStrike">
                <a:solidFill>
                  <a:srgbClr val="000000"/>
                </a:solidFill>
                <a:latin typeface="Calibri"/>
              </a:rPr>
              <a:t>OUR BUSINESS IS GOOD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Profits are up in the last quarter by 3%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296" strike="noStrike">
                <a:solidFill>
                  <a:srgbClr val="000000"/>
                </a:solidFill>
                <a:latin typeface="Calibri"/>
              </a:rPr>
              <a:t>WE’RE GETTING OUR WORK DONE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We finished the consolidation project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296" strike="noStrike">
                <a:solidFill>
                  <a:srgbClr val="000000"/>
                </a:solidFill>
                <a:latin typeface="Calibri"/>
              </a:rPr>
              <a:t>WE’RE DELIVERING FOR OUR CUSTOMERS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Customer satisfaction increased from 70 to 80%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296" strike="noStrike">
                <a:solidFill>
                  <a:srgbClr val="000000"/>
                </a:solidFill>
                <a:latin typeface="Calibri"/>
              </a:rPr>
              <a:t>OUR CUSTOMERS KEEP COMING BACK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We increased customer retention by 4%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1EAE9E5-F657-4896-A102-C5D3AC3755C3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Picture Placeholder 7" descr="abstract image"/>
          <p:cNvPicPr/>
          <p:nvPr/>
        </p:nvPicPr>
        <p:blipFill>
          <a:blip r:embed="rId1">
            <a:alphaModFix amt="52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t="0" r="45641" b="0"/>
          <a:stretch/>
        </p:blipFill>
        <p:spPr>
          <a:xfrm rot="16200000">
            <a:off x="2666520" y="-2665800"/>
            <a:ext cx="6857280" cy="12191400"/>
          </a:xfrm>
          <a:prstGeom prst="rect">
            <a:avLst/>
          </a:prstGeom>
          <a:ln w="0">
            <a:noFill/>
          </a:ln>
        </p:spPr>
      </p:pic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702360" y="1660680"/>
            <a:ext cx="10786680" cy="82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296" strike="noStrike" cap="all">
                <a:solidFill>
                  <a:srgbClr val="ffffff"/>
                </a:solidFill>
                <a:latin typeface="Calibri Light"/>
              </a:rPr>
              <a:t>THANK YOU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507" name="Online Image Placeholder 23" descr="User"/>
          <p:cNvPicPr/>
          <p:nvPr/>
        </p:nvPicPr>
        <p:blipFill>
          <a:blip r:embed="rId3"/>
          <a:stretch/>
        </p:blipFill>
        <p:spPr>
          <a:xfrm>
            <a:off x="1754640" y="3098880"/>
            <a:ext cx="730800" cy="730800"/>
          </a:xfrm>
          <a:prstGeom prst="rect">
            <a:avLst/>
          </a:prstGeom>
          <a:ln w="0">
            <a:noFill/>
          </a:ln>
        </p:spPr>
      </p:pic>
      <p:pic>
        <p:nvPicPr>
          <p:cNvPr id="508" name="Online Image Placeholder 11" descr="Smart Phone"/>
          <p:cNvPicPr/>
          <p:nvPr/>
        </p:nvPicPr>
        <p:blipFill>
          <a:blip r:embed="rId4"/>
          <a:stretch/>
        </p:blipFill>
        <p:spPr>
          <a:xfrm>
            <a:off x="5730840" y="3118680"/>
            <a:ext cx="729360" cy="729360"/>
          </a:xfrm>
          <a:prstGeom prst="rect">
            <a:avLst/>
          </a:prstGeom>
          <a:ln w="0">
            <a:noFill/>
          </a:ln>
        </p:spPr>
      </p:pic>
      <p:pic>
        <p:nvPicPr>
          <p:cNvPr id="509" name="Online Image Placeholder 27" descr="Envelope"/>
          <p:cNvPicPr/>
          <p:nvPr/>
        </p:nvPicPr>
        <p:blipFill>
          <a:blip r:embed="rId5"/>
          <a:stretch/>
        </p:blipFill>
        <p:spPr>
          <a:xfrm>
            <a:off x="9705600" y="3098880"/>
            <a:ext cx="730800" cy="730800"/>
          </a:xfrm>
          <a:prstGeom prst="rect">
            <a:avLst/>
          </a:prstGeom>
          <a:ln w="0">
            <a:noFill/>
          </a:ln>
        </p:spPr>
      </p:pic>
      <p:sp>
        <p:nvSpPr>
          <p:cNvPr id="510" name="PlaceHolder 2"/>
          <p:cNvSpPr>
            <a:spLocks noGrp="1"/>
          </p:cNvSpPr>
          <p:nvPr>
            <p:ph/>
          </p:nvPr>
        </p:nvSpPr>
        <p:spPr>
          <a:xfrm>
            <a:off x="588240" y="3903120"/>
            <a:ext cx="3063960" cy="51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296" strike="noStrike">
                <a:solidFill>
                  <a:srgbClr val="ffffff"/>
                </a:solidFill>
                <a:latin typeface="Calibri"/>
              </a:rPr>
              <a:t>VICTORIA LINDQVIST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/>
          </p:nvPr>
        </p:nvSpPr>
        <p:spPr>
          <a:xfrm>
            <a:off x="4563720" y="3893400"/>
            <a:ext cx="3063960" cy="51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296" strike="noStrike">
                <a:solidFill>
                  <a:srgbClr val="ffffff"/>
                </a:solidFill>
                <a:latin typeface="Calibri"/>
              </a:rPr>
              <a:t>+1 (589) 555-0199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/>
          </p:nvPr>
        </p:nvSpPr>
        <p:spPr>
          <a:xfrm>
            <a:off x="8539200" y="3903120"/>
            <a:ext cx="3063960" cy="51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2000"/>
          </a:bodyPr>
          <a:p>
            <a:pPr algn="ct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296" strike="noStrike">
                <a:solidFill>
                  <a:srgbClr val="ffffff"/>
                </a:solidFill>
                <a:latin typeface="Calibri"/>
              </a:rPr>
              <a:t>victoria@fabrikam.com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13" name="PlaceHolder 5"/>
          <p:cNvSpPr>
            <a:spLocks noGrp="1"/>
          </p:cNvSpPr>
          <p:nvPr>
            <p:ph/>
          </p:nvPr>
        </p:nvSpPr>
        <p:spPr>
          <a:xfrm>
            <a:off x="3512520" y="5137920"/>
            <a:ext cx="5166720" cy="51804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296" strike="noStrike">
                <a:solidFill>
                  <a:srgbClr val="ffffff"/>
                </a:solidFill>
                <a:latin typeface="Calibri"/>
              </a:rPr>
              <a:t>WWW.FABRIKAM.COM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7068960" y="642960"/>
            <a:ext cx="4845600" cy="143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r>
              <a:rPr b="0" lang="en-US" sz="5400" spc="-1" strike="noStrike" cap="all">
                <a:solidFill>
                  <a:srgbClr val="000000"/>
                </a:solidFill>
                <a:latin typeface="Calibri Light"/>
              </a:rPr>
              <a:t>Agenda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445" name="Picture Placeholder 7"/>
          <p:cNvSpPr/>
          <p:nvPr/>
        </p:nvSpPr>
        <p:spPr>
          <a:xfrm>
            <a:off x="0" y="0"/>
            <a:ext cx="6095160" cy="6857280"/>
          </a:xfrm>
          <a:prstGeom prst="parallelogram">
            <a:avLst>
              <a:gd name="adj" fmla="val 25000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7068960" y="2079000"/>
            <a:ext cx="4114080" cy="379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296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296" strike="noStrike">
                <a:solidFill>
                  <a:srgbClr val="000000"/>
                </a:solidFill>
                <a:latin typeface="Calibri"/>
              </a:rPr>
              <a:t>RESULTS FROM LAST YEAR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296" strike="noStrike">
                <a:solidFill>
                  <a:srgbClr val="000000"/>
                </a:solidFill>
                <a:latin typeface="Calibri"/>
              </a:rPr>
              <a:t>TEAM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296" strike="noStrike">
                <a:solidFill>
                  <a:srgbClr val="000000"/>
                </a:solidFill>
                <a:latin typeface="Calibri"/>
              </a:rPr>
              <a:t>WHAT’S NEXT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296" strike="noStrike">
                <a:solidFill>
                  <a:srgbClr val="000000"/>
                </a:solidFill>
                <a:latin typeface="Calibri"/>
              </a:rPr>
              <a:t>CLOSING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16470E-E28B-4A38-8B1F-B4A972F49F17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095880" y="612000"/>
            <a:ext cx="5896440" cy="88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r>
              <a:rPr b="0" lang="en-US" sz="3200" spc="-1" strike="noStrike" cap="all">
                <a:solidFill>
                  <a:srgbClr val="000000"/>
                </a:solidFill>
                <a:latin typeface="Calibri Light"/>
              </a:rPr>
              <a:t>INTRODUCTION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448" name="Picture Placeholder 4" descr="table with various people working on their laptops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617" t="0" r="23617" b="0"/>
          <a:stretch/>
        </p:blipFill>
        <p:spPr>
          <a:xfrm>
            <a:off x="0" y="0"/>
            <a:ext cx="5415840" cy="6846120"/>
          </a:xfrm>
          <a:prstGeom prst="rect">
            <a:avLst/>
          </a:prstGeom>
          <a:ln w="0">
            <a:noFill/>
          </a:ln>
        </p:spPr>
      </p:pic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6225480" y="1546200"/>
            <a:ext cx="3016800" cy="464040"/>
          </a:xfrm>
          <a:prstGeom prst="rect">
            <a:avLst/>
          </a:prstGeom>
          <a:gradFill rotWithShape="0">
            <a:gsLst>
              <a:gs pos="0">
                <a:srgbClr val="ea9a5c"/>
              </a:gs>
              <a:gs pos="100000">
                <a:srgbClr val="01023b"/>
              </a:gs>
            </a:gsLst>
            <a:lin ang="2700000"/>
          </a:gra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296" strike="noStrike">
                <a:solidFill>
                  <a:srgbClr val="ffffff"/>
                </a:solidFill>
                <a:latin typeface="Calibri"/>
              </a:rPr>
              <a:t>HOW WE DID LAST YEAR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6095880" y="2799720"/>
            <a:ext cx="4645440" cy="221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Profits are up, and losses are down! We are very proud of the progress our team has made.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Today we’ll review our wins and losses from last year and give you an overview of what you can expect for next year.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03CC17-FA32-4D2E-B72F-64CFAD8F0C29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5880" y="2262960"/>
            <a:ext cx="5250600" cy="1660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75000"/>
          </a:bodyPr>
          <a:p>
            <a:pPr>
              <a:lnSpc>
                <a:spcPct val="100000"/>
              </a:lnSpc>
              <a:buNone/>
            </a:pPr>
            <a:r>
              <a:rPr b="0" lang="en-US" sz="6000" spc="296" strike="noStrike" cap="all">
                <a:solidFill>
                  <a:srgbClr val="000000"/>
                </a:solidFill>
                <a:latin typeface="Calibri Light"/>
              </a:rPr>
              <a:t>Results from last year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452" name="Picture Placeholder 7"/>
          <p:cNvSpPr/>
          <p:nvPr/>
        </p:nvSpPr>
        <p:spPr>
          <a:xfrm>
            <a:off x="0" y="0"/>
            <a:ext cx="6095160" cy="6867360"/>
          </a:xfrm>
          <a:custGeom>
            <a:avLst/>
            <a:gdLst/>
            <a:ahLst/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6202800" y="4393440"/>
            <a:ext cx="2833920" cy="36432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596" strike="noStrike" cap="all">
                <a:solidFill>
                  <a:srgbClr val="ffffff"/>
                </a:solidFill>
                <a:latin typeface="Calibri"/>
              </a:rPr>
              <a:t>Let’s Dive In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9B3E3F-A5C6-456C-A2EA-B298CF443050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7380000" y="216000"/>
            <a:ext cx="3624120" cy="104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296" strike="noStrike" cap="all">
                <a:solidFill>
                  <a:srgbClr val="000000"/>
                </a:solidFill>
                <a:latin typeface="Calibri Light"/>
              </a:rPr>
              <a:t>API</a:t>
            </a:r>
            <a:r>
              <a:rPr b="0" lang="en-US" sz="6000" spc="296" strike="noStrike" cap="all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296" strike="noStrike" cap="all">
                <a:solidFill>
                  <a:srgbClr val="000000"/>
                </a:solidFill>
                <a:latin typeface="Calibri Light"/>
              </a:rPr>
              <a:t>GateWAY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55" name="Picture Placeholder 1"/>
          <p:cNvSpPr/>
          <p:nvPr/>
        </p:nvSpPr>
        <p:spPr>
          <a:xfrm>
            <a:off x="0" y="0"/>
            <a:ext cx="6095160" cy="6867360"/>
          </a:xfrm>
          <a:custGeom>
            <a:avLst/>
            <a:gdLst/>
            <a:ahLst/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PlaceHolder 2"/>
          <p:cNvSpPr>
            <a:spLocks noGrp="1"/>
          </p:cNvSpPr>
          <p:nvPr>
            <p:ph/>
          </p:nvPr>
        </p:nvSpPr>
        <p:spPr>
          <a:xfrm>
            <a:off x="7785720" y="1440000"/>
            <a:ext cx="2833920" cy="36432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596" strike="noStrike" cap="all">
                <a:solidFill>
                  <a:srgbClr val="ffffff"/>
                </a:solidFill>
                <a:latin typeface="Calibri"/>
              </a:rPr>
              <a:t>O que é?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57" name="Content Placeholder 1"/>
          <p:cNvSpPr/>
          <p:nvPr/>
        </p:nvSpPr>
        <p:spPr>
          <a:xfrm>
            <a:off x="6660000" y="2461680"/>
            <a:ext cx="5219640" cy="22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- Software Pattern.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- Gerenciador de tráfego.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- Capabilities.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FB5C23-558F-4122-A3D9-3AF0E945568C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7380000" y="216000"/>
            <a:ext cx="3624120" cy="104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296" strike="noStrike" cap="all">
                <a:solidFill>
                  <a:srgbClr val="000000"/>
                </a:solidFill>
                <a:latin typeface="Calibri Light"/>
              </a:rPr>
              <a:t>API</a:t>
            </a:r>
            <a:r>
              <a:rPr b="0" lang="en-US" sz="6000" spc="296" strike="noStrike" cap="all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296" strike="noStrike" cap="all">
                <a:solidFill>
                  <a:srgbClr val="000000"/>
                </a:solidFill>
                <a:latin typeface="Calibri Light"/>
              </a:rPr>
              <a:t>GateWAY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59" name="Picture Placeholder 2"/>
          <p:cNvSpPr/>
          <p:nvPr/>
        </p:nvSpPr>
        <p:spPr>
          <a:xfrm>
            <a:off x="0" y="0"/>
            <a:ext cx="6095160" cy="6867360"/>
          </a:xfrm>
          <a:custGeom>
            <a:avLst/>
            <a:gdLst/>
            <a:ahLst/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7785720" y="1440000"/>
            <a:ext cx="2833920" cy="36432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596" strike="noStrike" cap="all">
                <a:solidFill>
                  <a:srgbClr val="ffffff"/>
                </a:solidFill>
                <a:latin typeface="Calibri"/>
              </a:rPr>
              <a:t>O que é?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61" name="" descr=""/>
          <p:cNvPicPr/>
          <p:nvPr/>
        </p:nvPicPr>
        <p:blipFill>
          <a:blip r:embed="rId2"/>
          <a:stretch/>
        </p:blipFill>
        <p:spPr>
          <a:xfrm>
            <a:off x="5526000" y="2712600"/>
            <a:ext cx="6533640" cy="3047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5D821E-729B-4C1C-924D-A128F04CC40E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7380000" y="216000"/>
            <a:ext cx="3624120" cy="104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296" strike="noStrike" cap="all">
                <a:solidFill>
                  <a:srgbClr val="000000"/>
                </a:solidFill>
                <a:latin typeface="Calibri Light"/>
              </a:rPr>
              <a:t>API</a:t>
            </a:r>
            <a:r>
              <a:rPr b="0" lang="en-US" sz="6000" spc="296" strike="noStrike" cap="all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296" strike="noStrike" cap="all">
                <a:solidFill>
                  <a:srgbClr val="000000"/>
                </a:solidFill>
                <a:latin typeface="Calibri Light"/>
              </a:rPr>
              <a:t>GateWAY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63" name="Picture Placeholder 3"/>
          <p:cNvSpPr/>
          <p:nvPr/>
        </p:nvSpPr>
        <p:spPr>
          <a:xfrm>
            <a:off x="0" y="0"/>
            <a:ext cx="6095160" cy="6867360"/>
          </a:xfrm>
          <a:custGeom>
            <a:avLst/>
            <a:gdLst/>
            <a:ahLst/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PlaceHolder 2"/>
          <p:cNvSpPr>
            <a:spLocks noGrp="1"/>
          </p:cNvSpPr>
          <p:nvPr>
            <p:ph/>
          </p:nvPr>
        </p:nvSpPr>
        <p:spPr>
          <a:xfrm>
            <a:off x="7785720" y="1440000"/>
            <a:ext cx="2833920" cy="36432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596" strike="noStrike" cap="all">
                <a:solidFill>
                  <a:srgbClr val="ffffff"/>
                </a:solidFill>
                <a:latin typeface="Calibri"/>
              </a:rPr>
              <a:t>Capabilites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65" name="" descr=""/>
          <p:cNvPicPr/>
          <p:nvPr/>
        </p:nvPicPr>
        <p:blipFill>
          <a:blip r:embed="rId2"/>
          <a:stretch/>
        </p:blipFill>
        <p:spPr>
          <a:xfrm>
            <a:off x="5685480" y="1967040"/>
            <a:ext cx="6374160" cy="4499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0B7DF6-8E45-437B-B7DB-F5701616C832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594360" y="767880"/>
            <a:ext cx="11002320" cy="82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296" strike="noStrike" cap="all">
                <a:solidFill>
                  <a:srgbClr val="000000"/>
                </a:solidFill>
                <a:latin typeface="Calibri Light"/>
              </a:rPr>
              <a:t>Growth by sector</a:t>
            </a:r>
            <a:endParaRPr b="0" lang="pt-BR" sz="4800" spc="-1" strike="noStrike">
              <a:latin typeface="Arial"/>
            </a:endParaRPr>
          </a:p>
        </p:txBody>
      </p:sp>
      <p:graphicFrame>
        <p:nvGraphicFramePr>
          <p:cNvPr id="467" name="Chart"/>
          <p:cNvGraphicFramePr/>
          <p:nvPr/>
        </p:nvGraphicFramePr>
        <p:xfrm>
          <a:off x="0" y="1371600"/>
          <a:ext cx="12191400" cy="5485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385A02D-37A9-491A-8F73-190373588D2F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3"/>
          <p:cNvSpPr/>
          <p:nvPr/>
        </p:nvSpPr>
        <p:spPr>
          <a:xfrm>
            <a:off x="594360" y="2418840"/>
            <a:ext cx="11002320" cy="556920"/>
          </a:xfrm>
          <a:prstGeom prst="rect">
            <a:avLst/>
          </a:prstGeom>
          <a:gradFill rotWithShape="0">
            <a:gsLst>
              <a:gs pos="0">
                <a:srgbClr val="ea9a5c"/>
              </a:gs>
              <a:gs pos="100000">
                <a:srgbClr val="01023b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94360" y="767880"/>
            <a:ext cx="11002320" cy="82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296" strike="noStrike" cap="all">
                <a:solidFill>
                  <a:srgbClr val="000000"/>
                </a:solidFill>
                <a:latin typeface="Calibri Light"/>
              </a:rPr>
              <a:t>Growth by sector </a:t>
            </a:r>
            <a:endParaRPr b="0" lang="pt-BR" sz="4800" spc="-1" strike="noStrike">
              <a:latin typeface="Arial"/>
            </a:endParaRPr>
          </a:p>
        </p:txBody>
      </p:sp>
      <p:graphicFrame>
        <p:nvGraphicFramePr>
          <p:cNvPr id="470" name="Table 2"/>
          <p:cNvGraphicFramePr/>
          <p:nvPr/>
        </p:nvGraphicFramePr>
        <p:xfrm>
          <a:off x="595440" y="2406240"/>
          <a:ext cx="11000520" cy="2775600"/>
        </p:xfrm>
        <a:graphic>
          <a:graphicData uri="http://schemas.openxmlformats.org/drawingml/2006/table">
            <a:tbl>
              <a:tblPr/>
              <a:tblGrid>
                <a:gridCol w="2199960"/>
                <a:gridCol w="2199960"/>
                <a:gridCol w="2199960"/>
                <a:gridCol w="2199960"/>
                <a:gridCol w="2201040"/>
              </a:tblGrid>
              <a:tr h="581400">
                <a:tc>
                  <a:tcPr anchor="ctr" marL="91440" marR="91440">
                    <a:lnL w="6480">
                      <a:solidFill>
                        <a:srgbClr val="e7e6e6"/>
                      </a:solidFill>
                    </a:lnL>
                    <a:lnR w="12240">
                      <a:noFill/>
                    </a:lnR>
                    <a:lnT w="6480">
                      <a:solidFill>
                        <a:srgbClr val="e7e6e6"/>
                      </a:solidFill>
                    </a:lnT>
                    <a:lnB w="28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Q1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6480">
                      <a:solidFill>
                        <a:srgbClr val="e7e6e6"/>
                      </a:solidFill>
                    </a:lnT>
                    <a:lnB w="28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Q2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6480">
                      <a:solidFill>
                        <a:srgbClr val="e7e6e6"/>
                      </a:solidFill>
                    </a:lnT>
                    <a:lnB w="28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Q3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6480">
                      <a:solidFill>
                        <a:srgbClr val="e7e6e6"/>
                      </a:solidFill>
                    </a:lnT>
                    <a:lnB w="28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Q4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6480">
                      <a:solidFill>
                        <a:srgbClr val="e7e6e6"/>
                      </a:solidFill>
                    </a:lnR>
                    <a:lnT w="6480">
                      <a:solidFill>
                        <a:srgbClr val="e7e6e6"/>
                      </a:solidFill>
                    </a:lnT>
                    <a:lnB w="2880">
                      <a:noFill/>
                    </a:lnB>
                    <a:noFill/>
                  </a:tcPr>
                </a:tc>
              </a:tr>
              <a:tr h="731520">
                <a:tc>
                  <a:txBody>
                    <a:bodyPr lIns="1828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296" strike="noStrike">
                          <a:solidFill>
                            <a:srgbClr val="000000"/>
                          </a:solidFill>
                          <a:latin typeface="Calibri"/>
                        </a:rPr>
                        <a:t>SERIES 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182880" marR="91440">
                    <a:lnL w="6480">
                      <a:noFill/>
                    </a:lnL>
                    <a:lnR w="2880">
                      <a:solidFill>
                        <a:srgbClr val="767171"/>
                      </a:solidFill>
                    </a:lnR>
                    <a:lnT w="2880">
                      <a:noFill/>
                    </a:lnT>
                    <a:lnB w="64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4.3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2880">
                      <a:solidFill>
                        <a:srgbClr val="767171"/>
                      </a:solidFill>
                    </a:lnR>
                    <a:lnT w="2880">
                      <a:noFill/>
                    </a:lnT>
                    <a:lnB w="64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2.5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2880">
                      <a:solidFill>
                        <a:srgbClr val="767171"/>
                      </a:solidFill>
                    </a:lnR>
                    <a:lnT w="2880">
                      <a:noFill/>
                    </a:lnT>
                    <a:lnB w="64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2880">
                      <a:solidFill>
                        <a:srgbClr val="767171"/>
                      </a:solidFill>
                    </a:lnR>
                    <a:lnT w="2880">
                      <a:noFill/>
                    </a:lnT>
                    <a:lnB w="64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4.5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6480">
                      <a:noFill/>
                    </a:lnR>
                    <a:lnT w="2880">
                      <a:noFill/>
                    </a:lnT>
                    <a:lnB w="6480">
                      <a:noFill/>
                    </a:lnB>
                    <a:noFill/>
                  </a:tcPr>
                </a:tc>
              </a:tr>
              <a:tr h="731520">
                <a:tc>
                  <a:txBody>
                    <a:bodyPr lIns="1828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296" strike="noStrike">
                          <a:solidFill>
                            <a:srgbClr val="000000"/>
                          </a:solidFill>
                          <a:latin typeface="Calibri"/>
                        </a:rPr>
                        <a:t>SERIES 2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182880" marR="91440">
                    <a:lnL w="6480">
                      <a:noFill/>
                    </a:lnL>
                    <a:lnR w="2880">
                      <a:solidFill>
                        <a:srgbClr val="767171"/>
                      </a:solidFill>
                    </a:lnR>
                    <a:lnT w="6480">
                      <a:noFill/>
                    </a:lnT>
                    <a:lnB w="64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2.4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2880">
                      <a:solidFill>
                        <a:srgbClr val="767171"/>
                      </a:solidFill>
                    </a:lnR>
                    <a:lnT w="6480">
                      <a:noFill/>
                    </a:lnT>
                    <a:lnB w="64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4.4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2880">
                      <a:solidFill>
                        <a:srgbClr val="767171"/>
                      </a:solidFill>
                    </a:lnR>
                    <a:lnT w="6480">
                      <a:noFill/>
                    </a:lnT>
                    <a:lnB w="64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1.8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2880">
                      <a:solidFill>
                        <a:srgbClr val="767171"/>
                      </a:solidFill>
                    </a:lnR>
                    <a:lnT w="6480">
                      <a:noFill/>
                    </a:lnT>
                    <a:lnB w="64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2.8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6480">
                      <a:noFill/>
                    </a:lnR>
                    <a:lnT w="6480">
                      <a:noFill/>
                    </a:lnT>
                    <a:lnB w="6480">
                      <a:noFill/>
                    </a:lnB>
                    <a:noFill/>
                  </a:tcPr>
                </a:tc>
              </a:tr>
              <a:tr h="731520">
                <a:tc>
                  <a:txBody>
                    <a:bodyPr lIns="1828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296" strike="noStrike">
                          <a:solidFill>
                            <a:srgbClr val="000000"/>
                          </a:solidFill>
                          <a:latin typeface="Calibri"/>
                        </a:rPr>
                        <a:t>SERIES 3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182880" marR="91440">
                    <a:lnL w="6480">
                      <a:noFill/>
                    </a:lnL>
                    <a:lnR w="2880">
                      <a:solidFill>
                        <a:srgbClr val="767171"/>
                      </a:solidFill>
                    </a:lnR>
                    <a:lnT w="6480">
                      <a:noFill/>
                    </a:lnT>
                    <a:lnB w="64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2880">
                      <a:solidFill>
                        <a:srgbClr val="767171"/>
                      </a:solidFill>
                    </a:lnR>
                    <a:lnT w="6480">
                      <a:noFill/>
                    </a:lnT>
                    <a:lnB w="64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2880">
                      <a:solidFill>
                        <a:srgbClr val="767171"/>
                      </a:solidFill>
                    </a:lnR>
                    <a:lnT w="6480">
                      <a:noFill/>
                    </a:lnT>
                    <a:lnB w="64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2880">
                      <a:solidFill>
                        <a:srgbClr val="767171"/>
                      </a:solidFill>
                    </a:lnR>
                    <a:lnT w="6480">
                      <a:noFill/>
                    </a:lnT>
                    <a:lnB w="6480"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2880">
                      <a:solidFill>
                        <a:srgbClr val="767171"/>
                      </a:solidFill>
                    </a:lnL>
                    <a:lnR w="6480">
                      <a:noFill/>
                    </a:lnR>
                    <a:lnT w="6480">
                      <a:noFill/>
                    </a:lnT>
                    <a:lnB w="648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A3F3E33-931C-424E-9ADF-A74C2B959BC8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{181364A3-C150-4A50-8094-F7310DDAF3B0}tf55661986_win32</Template>
  <TotalTime>14</TotalTime>
  <Application>LibreOffice/7.3.7.2$Linux_X86_64 LibreOffice_project/30$Build-2</Application>
  <AppVersion>15.0000</AppVersion>
  <Words>416</Words>
  <Paragraphs>131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2023-11-09T22:28:38Z</dcterms:created>
  <dc:creator>Lucas Marcolongo</dc:creator>
  <dc:description/>
  <dc:language>pt-BR</dc:language>
  <cp:lastModifiedBy/>
  <dcterms:modified xsi:type="dcterms:W3CDTF">2023-11-09T22:46:04Z</dcterms:modified>
  <cp:revision>4</cp:revision>
  <dc:subject/>
  <dc:title>Fabrikam Technology Inc.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Notes">
    <vt:i4>3</vt:i4>
  </property>
  <property fmtid="{D5CDD505-2E9C-101B-9397-08002B2CF9AE}" pid="5" name="PresentationFormat">
    <vt:lpwstr>Widescreen</vt:lpwstr>
  </property>
  <property fmtid="{D5CDD505-2E9C-101B-9397-08002B2CF9AE}" pid="6" name="Slides">
    <vt:i4>14</vt:i4>
  </property>
</Properties>
</file>