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media/hdphoto6.wdp" ContentType="image/vnd.ms-photo"/>
  <Override PartName="/ppt/media/hdphoto5.wdp" ContentType="image/vnd.ms-photo"/>
  <Override PartName="/ppt/media/image15.png" ContentType="image/png"/>
  <Override PartName="/ppt/media/image21.png" ContentType="image/png"/>
  <Override PartName="/ppt/media/image19.png" ContentType="image/png"/>
  <Override PartName="/ppt/media/hdphoto9.wdp" ContentType="image/vnd.ms-photo"/>
  <Override PartName="/ppt/media/hdphoto4.wdp" ContentType="image/vnd.ms-photo"/>
  <Override PartName="/ppt/media/image14.png" ContentType="image/png"/>
  <Override PartName="/ppt/media/image20.png" ContentType="image/png"/>
  <Override PartName="/ppt/media/image18.png" ContentType="image/png"/>
  <Override PartName="/ppt/media/hdphoto8.wdp" ContentType="image/vnd.ms-photo"/>
  <Override PartName="/ppt/media/hdphoto3.wdp" ContentType="image/vnd.ms-photo"/>
  <Override PartName="/ppt/media/image13.png" ContentType="image/png"/>
  <Override PartName="/ppt/media/image12.png" ContentType="image/png"/>
  <Override PartName="/ppt/media/hdphoto2.wdp" ContentType="image/vnd.ms-photo"/>
  <Override PartName="/ppt/media/hdphoto11.wdp" ContentType="image/vnd.ms-photo"/>
  <Override PartName="/ppt/media/hdphoto12.wdp" ContentType="image/vnd.ms-photo"/>
  <Override PartName="/ppt/media/image23.png" ContentType="image/png"/>
  <Override PartName="/ppt/media/hdphoto13.wdp" ContentType="image/vnd.ms-photo"/>
  <Override PartName="/ppt/media/image26.png" ContentType="image/png"/>
  <Override PartName="/ppt/media/image3.png" ContentType="image/png"/>
  <Override PartName="/ppt/media/image24.png" ContentType="image/png"/>
  <Override PartName="/ppt/media/image1.png" ContentType="image/png"/>
  <Override PartName="/ppt/media/hdphoto14.wdp" ContentType="image/vnd.ms-photo"/>
  <Override PartName="/ppt/media/image27.png" ContentType="image/png"/>
  <Override PartName="/ppt/media/image4.png" ContentType="image/png"/>
  <Override PartName="/ppt/media/image25.png" ContentType="image/png"/>
  <Override PartName="/ppt/media/image2.png" ContentType="image/png"/>
  <Override PartName="/ppt/media/hdphoto15.wdp" ContentType="image/vnd.ms-photo"/>
  <Override PartName="/ppt/media/image28.png" ContentType="image/png"/>
  <Override PartName="/ppt/media/image30.png" ContentType="image/png"/>
  <Override PartName="/ppt/media/image5.png" ContentType="image/png"/>
  <Override PartName="/ppt/media/image29.png" ContentType="image/png"/>
  <Override PartName="/ppt/media/image6.png" ContentType="image/png"/>
  <Override PartName="/ppt/media/hdphoto10.wdp" ContentType="image/vnd.ms-photo"/>
  <Override PartName="/ppt/media/image10.png" ContentType="image/png"/>
  <Override PartName="/ppt/media/image22.png" ContentType="image/png"/>
  <Override PartName="/ppt/media/image7.png" ContentType="image/png"/>
  <Override PartName="/ppt/media/image9.png" ContentType="image/png"/>
  <Override PartName="/ppt/media/image8.png" ContentType="image/png"/>
  <Override PartName="/ppt/media/image11.png" ContentType="image/png"/>
  <Override PartName="/ppt/media/hdphoto1.wdp" ContentType="image/vnd.ms-photo"/>
  <Override PartName="/ppt/media/image16.jpeg" ContentType="image/jpeg"/>
  <Override PartName="/ppt/media/hdphoto7.wdp" ContentType="image/vnd.ms-photo"/>
  <Override PartName="/ppt/media/image17.png" ContentType="image/png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117879816920124"/>
          <c:y val="0.0952224701404384"/>
          <c:w val="0.784999261774694"/>
          <c:h val="0.6856542853392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rgbClr val="e99757"/>
            </a:solidFill>
            <a:ln w="0">
              <a:noFill/>
            </a:ln>
          </c:spPr>
          <c:invertIfNegative val="0"/>
          <c:dPt>
            <c:idx val="0"/>
            <c:invertIfNegative val="0"/>
            <c:spPr>
              <a:solidFill>
                <a:srgbClr val="e99757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a53f52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e99757"/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e99757"/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500" spc="-1" strike="noStrike">
                      <a:solidFill>
                        <a:srgbClr val="000000"/>
                      </a:solidFill>
                      <a:latin typeface="Roboto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500" spc="-1" strike="noStrike">
                      <a:solidFill>
                        <a:srgbClr val="000000"/>
                      </a:solidFill>
                      <a:latin typeface="Roboto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500" spc="-1" strike="noStrike">
                      <a:solidFill>
                        <a:srgbClr val="000000"/>
                      </a:solidFill>
                      <a:latin typeface="Roboto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500" spc="-1" strike="noStrike">
                      <a:solidFill>
                        <a:srgbClr val="000000"/>
                      </a:solidFill>
                      <a:latin typeface="Roboto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500" spc="-1" strike="noStrike">
                    <a:solidFill>
                      <a:srgbClr val="000000"/>
                    </a:solidFill>
                    <a:latin typeface="Roboto"/>
                    <a:ea typeface="Roboto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rgbClr val="a53f52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500" spc="-1" strike="noStrike">
                    <a:solidFill>
                      <a:srgbClr val="000000"/>
                    </a:solidFill>
                    <a:latin typeface="Roboto"/>
                    <a:ea typeface="Roboto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rgbClr val="44546a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500" spc="-1" strike="noStrike">
                    <a:solidFill>
                      <a:srgbClr val="000000"/>
                    </a:solidFill>
                    <a:latin typeface="Roboto"/>
                    <a:ea typeface="Roboto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75"/>
        <c:overlap val="0"/>
        <c:axId val="84969670"/>
        <c:axId val="45249571"/>
      </c:barChart>
      <c:catAx>
        <c:axId val="8496967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300" spc="-1" strike="noStrike">
                <a:solidFill>
                  <a:srgbClr val="a6a6a6"/>
                </a:solidFill>
                <a:latin typeface="Roboto Light"/>
                <a:ea typeface="Roboto Light"/>
              </a:defRPr>
            </a:pPr>
          </a:p>
        </c:txPr>
        <c:crossAx val="45249571"/>
        <c:crosses val="autoZero"/>
        <c:auto val="1"/>
        <c:lblAlgn val="ctr"/>
        <c:lblOffset val="100"/>
        <c:noMultiLvlLbl val="0"/>
      </c:catAx>
      <c:valAx>
        <c:axId val="4524957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300" spc="-1" strike="noStrike">
                <a:solidFill>
                  <a:srgbClr val="a6a6a6"/>
                </a:solidFill>
                <a:latin typeface="Roboto Light"/>
                <a:ea typeface="Roboto Light"/>
              </a:defRPr>
            </a:pPr>
          </a:p>
        </c:txPr>
        <c:crossAx val="84969670"/>
        <c:crosses val="autoZero"/>
        <c:crossBetween val="between"/>
      </c:valAx>
      <c:spPr>
        <a:noFill/>
        <a:ln w="25560">
          <a:noFill/>
        </a:ln>
      </c:spPr>
    </c:plotArea>
    <c:legend>
      <c:legendPos val="b"/>
      <c:layout>
        <c:manualLayout>
          <c:xMode val="edge"/>
          <c:yMode val="edge"/>
          <c:x val="0"/>
          <c:y val="0.899767443174496"/>
          <c:w val="1"/>
          <c:h val="0.037969524642753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200" spc="-1" strike="noStrike">
              <a:solidFill>
                <a:srgbClr val="595959"/>
              </a:solidFill>
              <a:latin typeface="Calibri Light"/>
              <a:ea typeface="Roboto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9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0525570-8E2C-4ADA-9AD9-9B62B28942E0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01A6C7-D3FA-40DD-A3F4-10A2E4E6DB2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8D9658-3B9D-4589-B4AA-EAB576892A80}" type="slidenum">
              <a:rPr b="0" lang="en-US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64C8B2-B88C-439B-A932-2E867466429C}" type="slidenum">
              <a:rPr b="0" lang="en-US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91A15B3-EF80-4E73-A8F2-0DDF4C32F757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3E2A799-72EC-4628-9787-D7A813019933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96D0D7B-A429-42D8-9D41-8B34F1D1120C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8BF2745-E8B1-4B71-BC14-46C9106AA224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5618B97-D28D-4EAD-B9FB-AA59534A4A25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2F3A26E-AA86-4359-B4A3-C99D921BD1C9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AB7EA0C-960F-444F-88C3-9C65A29A8E31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121DFF9-FADB-4001-8CF8-445312258569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7EE91A8-5C3C-43DF-A50A-CB441973CF85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64E5CB2-12AC-4FA3-862B-EFE51F92927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6899D7E-FC54-4780-9853-45343A686CD6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2088801-7796-4536-934B-B67CB9856BFE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4502E6-6B14-40DD-8DE1-017F5CF1FEA7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99F7B82-1D0E-426E-B1C1-B08C589F37A5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9C3D274-5F51-4391-9536-6A013D29F315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AD2B6D5-3FDF-4DCF-A148-06728501A855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FDFCE63-042A-4423-B669-349C88C6D3D9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E9F9656-8F6D-483B-BFD4-900A9537BA95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E01CCA-F5D6-408F-B462-87BF2E0CCC31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1A932AB-3F7C-4DB2-A7F0-20523400229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8427E3B-8E92-485E-B495-D6B198258A81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79DBF0-7A38-4214-82A6-E1D17A19D240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0ACAC9-D35A-4E00-9D66-44975F054E0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2FD096-39F4-4BC3-B896-42D38400D9B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60BD5B-CF2B-4722-9602-53150765C62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9D8BB5-FB15-46BF-B899-FFCFA1A63E6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802B6B-FC5B-4BA2-8359-ACE93A7F6A0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EB491C-6D88-407F-BDD8-750CDD1CEFF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EE89DC-DFD0-4B00-A5E3-DD6D66D11C3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47BF31-2AB8-438B-A2EC-4D02CA42D37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766FD3-9213-47CA-8E76-55C49EAFC87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6311FD-3A0E-476D-B124-63EE08C589A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25C318-1A5E-40C3-B252-9BC71194D0A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BDF095-51C2-4ADA-BC23-4AD83A2695B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2E0931-921C-41D6-951F-E5076BB8AE7D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92EA7A-BAFE-4EBC-8ECF-6E677C26658C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AFCE40-27B0-49EA-A455-948D3797CD9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BA55C2-8D74-4CCB-9D09-A0C6D1C4F05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441BCC-90EA-46C1-BF9C-64F2D8D433D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5D2BD2-0C7F-4463-AD90-6B40CA2B5FB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D53C60-3032-4D9B-9112-6ABF54E9C4DD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EEDCF0-1BD2-48F5-9F69-5EBFB08494D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F245B0-D542-4274-99E0-B95A2B0EB9C6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085123-5ADB-4177-9C0B-5673DB14E89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B7D429-14F1-403A-9D8D-0B84186A8B07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509CC8-57F7-4E91-90F5-D349AB1C6BB4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22F879-53D2-459B-99B6-D76F9AEE66C0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6A1F85-98EA-4E2C-AC06-B56A9617F27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57B852-AF6B-4F14-A6E2-D570C72A7DA3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671D4D-A748-4484-B8E6-561A9D8968A6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0795ED-A400-4B0D-8E45-6ADA5247538F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B92CFD-E5BD-420A-BAA7-79B97DFE1FAE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248B56-0B86-431F-9159-6B95D30AA4E7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453A4A-C672-42EE-9050-E3DD9D36BF45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78536F-2F69-4E92-B39C-6C23F4B8AB87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94C02B-70E6-457A-A324-0FE1B5CCF7CA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E064A2-58E6-419E-88C8-C21696349331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AB43565-AE61-4329-84C4-8F6AE8E02FB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154E23A-34D8-4538-A5A6-DC071969806D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3D3D498-F693-41FE-812B-D17ADB455B98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D0F7904-1EA6-4183-A03C-FCCEC5674632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85B5F7C-E51A-4B2C-8A24-0736184E1270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BDA3BDC-CCA7-49F6-9DA3-171FFD0EBDD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2B9D624-1068-4C09-86BD-BA87482DA9DE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85DFECF-770F-44E6-BD54-FEA996DF78C9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F806157-E866-4014-AF7B-43EA9D5146AB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2683C10-DE6C-460C-81F5-616C38F74106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B66F4B6-78C0-41FA-B1F6-AD2589DA39D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DC4D0C3-158A-448C-87B0-0C2788B32A49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7538C7-B0D2-4BEB-9885-9CDAAF1D4B16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C935F3-876F-420E-AB5D-E490128E5D79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0AAFB0-0324-472C-91AA-F2E6FC1D3F5F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C149BF-D17D-4D8B-BE63-DC8D52E1767C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16808D-6152-4761-A72E-13026B6E06B0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8DC917-1442-4E40-B17F-8FC3391B8866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D70C03-58DB-40E7-9DD7-72E67BA4704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AFCD87-7796-4CE4-B3BE-B86076AD1D7C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976D2F-0B73-49EF-A7BF-B1D1B593F6A5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88ACBD-51D5-4B2C-A1E2-E26E6DB1F16C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4222DE-A78C-4E4A-8223-850C71A28557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EB5802-5EB2-416A-9EDF-5F1E7D0ADE8E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AF4F85-7754-4840-A125-9B8B9D102AFD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5A4E63-0077-4067-892F-EC5882943EC1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DADE33-1632-4FA3-9746-F2566503B800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FA4895-CBB2-4261-8526-8C2DC027DD67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21ABD2-B3F6-440D-94EF-5D34A025BA3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65C273-62C1-4613-9936-B077F9185D11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08072C-24B3-40CC-A848-0F0354EC7E00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0CB0FE-3681-4C73-B876-E7D0A0409199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7340E62-305E-4FAB-B29B-33AA89187067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7D9A88-2947-49D0-9A77-72DA95A854D9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BD8630-6706-4511-8E60-81A03109B161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6C659C-182B-4AAB-8509-48D83489507F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75B8F79-4B4A-4DB2-821D-A5CC3BFC7D48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4EDC52A-6958-422A-B00E-4A485CFD979F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01A338F-74DF-4985-81B0-EAED35CF0CE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</a:t>
            </a:r>
            <a:r>
              <a:rPr b="0" lang="pt-BR" sz="4400" spc="-1" strike="noStrike">
                <a:latin typeface="Arial"/>
              </a:rPr>
              <a:t>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</a:t>
            </a:r>
            <a:r>
              <a:rPr b="0" lang="pt-BR" sz="3200" spc="-1" strike="noStrike">
                <a:latin typeface="Arial"/>
              </a:rPr>
              <a:t>the outline </a:t>
            </a:r>
            <a:r>
              <a:rPr b="0" lang="pt-BR" sz="3200" spc="-1" strike="noStrike">
                <a:latin typeface="Arial"/>
              </a:rPr>
              <a:t>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</a:t>
            </a:r>
            <a:r>
              <a:rPr b="0" lang="pt-BR" sz="2800" spc="-1" strike="noStrike">
                <a:latin typeface="Arial"/>
              </a:rPr>
              <a:t>Outline </a:t>
            </a:r>
            <a:r>
              <a:rPr b="0" lang="pt-BR" sz="2800" spc="-1" strike="noStrike">
                <a:latin typeface="Arial"/>
              </a:rPr>
              <a:t>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</a:t>
            </a:r>
            <a:r>
              <a:rPr b="0" lang="pt-BR" sz="2400" spc="-1" strike="noStrike">
                <a:latin typeface="Arial"/>
              </a:rPr>
              <a:t>Outline </a:t>
            </a:r>
            <a:r>
              <a:rPr b="0" lang="pt-BR" sz="2400" spc="-1" strike="noStrike">
                <a:latin typeface="Arial"/>
              </a:rPr>
              <a:t>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</a:t>
            </a:r>
            <a:r>
              <a:rPr b="0" lang="pt-BR" sz="2000" spc="-1" strike="noStrike">
                <a:latin typeface="Arial"/>
              </a:rPr>
              <a:t>Outline </a:t>
            </a:r>
            <a:r>
              <a:rPr b="0" lang="pt-BR" sz="2000" spc="-1" strike="noStrike">
                <a:latin typeface="Arial"/>
              </a:rPr>
              <a:t>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</a:t>
            </a:r>
            <a:r>
              <a:rPr b="0" lang="pt-BR" sz="2000" spc="-1" strike="noStrike">
                <a:latin typeface="Arial"/>
              </a:rPr>
              <a:t>h </a:t>
            </a:r>
            <a:r>
              <a:rPr b="0" lang="pt-BR" sz="2000" spc="-1" strike="noStrike">
                <a:latin typeface="Arial"/>
              </a:rPr>
              <a:t>Outl</a:t>
            </a:r>
            <a:r>
              <a:rPr b="0" lang="pt-BR" sz="2000" spc="-1" strike="noStrike">
                <a:latin typeface="Arial"/>
              </a:rPr>
              <a:t>ine </a:t>
            </a:r>
            <a:r>
              <a:rPr b="0" lang="pt-BR" sz="2000" spc="-1" strike="noStrike">
                <a:latin typeface="Arial"/>
              </a:rPr>
              <a:t>Lev</a:t>
            </a:r>
            <a:r>
              <a:rPr b="0" lang="pt-BR" sz="2000" spc="-1" strike="noStrike">
                <a:latin typeface="Arial"/>
              </a:rPr>
              <a:t>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x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lide Number Placeholder 70"/>
          <p:cNvSpPr/>
          <p:nvPr/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8B2396FF-B2EE-42FF-AF5B-972D71E8BF4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56" name="Rectangle 1"/>
          <p:cNvSpPr/>
          <p:nvPr/>
        </p:nvSpPr>
        <p:spPr>
          <a:xfrm>
            <a:off x="6107040" y="6303960"/>
            <a:ext cx="3013920" cy="552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PlaceHolder 1"/>
          <p:cNvSpPr>
            <a:spLocks noGrp="1"/>
          </p:cNvSpPr>
          <p:nvPr>
            <p:ph type="sldNum" idx="11"/>
          </p:nvPr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5438B9-8673-4A36-8627-DCEEDAFCC162}" type="slidenum">
              <a:rPr b="0" lang="en-US" sz="12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/>
          <p:nvPr/>
        </p:nvSpPr>
        <p:spPr>
          <a:xfrm>
            <a:off x="7068960" y="6303960"/>
            <a:ext cx="3013920" cy="552960"/>
          </a:xfrm>
          <a:prstGeom prst="rect">
            <a:avLst/>
          </a:prstGeom>
          <a:gradFill rotWithShape="0">
            <a:gsLst>
              <a:gs pos="0">
                <a:srgbClr val="ea9a5c"/>
              </a:gs>
              <a:gs pos="100000">
                <a:srgbClr val="01023b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93A89D-38F2-4A33-AB90-9DB4658AE0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70"/>
          <p:cNvSpPr/>
          <p:nvPr/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B6E78F64-4130-4A4A-9FB1-159722FE27E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sldNum" idx="3"/>
          </p:nvPr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B7A7D2-3906-430B-A3EE-74BA4D48F9A0}" type="slidenum">
              <a:rPr b="0" lang="en-US" sz="12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5"/>
          </p:nvPr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E56C2A-EC19-4619-9530-3A160ABD99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7"/>
          </p:nvPr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2D03A5-FBF7-42E7-A29E-C348126933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3"/>
          <p:cNvSpPr/>
          <p:nvPr/>
        </p:nvSpPr>
        <p:spPr>
          <a:xfrm>
            <a:off x="7781760" y="6303960"/>
            <a:ext cx="3013920" cy="552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PlaceHolder 1"/>
          <p:cNvSpPr>
            <a:spLocks noGrp="1"/>
          </p:cNvSpPr>
          <p:nvPr>
            <p:ph type="sldNum" idx="8"/>
          </p:nvPr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48558F-5BF2-4CC1-BEF7-A90DE3D168F6}" type="slidenum">
              <a:rPr b="0" lang="en-US" sz="12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Num" idx="9"/>
          </p:nvPr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600C1E-8868-4DD7-A409-E6BE1D8BCFA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Num" idx="10"/>
          </p:nvPr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C4ED46-9E85-4D64-923F-8CE31362555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microsoft.com/office/2007/relationships/hdphoto" Target="../media/hdphoto3.wdp"/><Relationship Id="rId3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microsoft.com/office/2007/relationships/hdphoto" Target="../media/hdphoto4.wdp"/><Relationship Id="rId3" Type="http://schemas.openxmlformats.org/officeDocument/2006/relationships/image" Target="../media/image15.png"/><Relationship Id="rId4" Type="http://schemas.microsoft.com/office/2007/relationships/hdphoto" Target="../media/hdphoto5.wdp"/><Relationship Id="rId5" Type="http://schemas.openxmlformats.org/officeDocument/2006/relationships/image" Target="../media/image16.jpeg"/><Relationship Id="rId6" Type="http://schemas.openxmlformats.org/officeDocument/2006/relationships/image" Target="../media/image17.png"/><Relationship Id="rId7" Type="http://schemas.microsoft.com/office/2007/relationships/hdphoto" Target="../media/hdphoto6.wdp"/><Relationship Id="rId8" Type="http://schemas.openxmlformats.org/officeDocument/2006/relationships/image" Target="../media/image18.png"/><Relationship Id="rId9" Type="http://schemas.microsoft.com/office/2007/relationships/hdphoto" Target="../media/hdphoto7.wdp"/><Relationship Id="rId10" Type="http://schemas.openxmlformats.org/officeDocument/2006/relationships/image" Target="../media/image19.png"/><Relationship Id="rId11" Type="http://schemas.microsoft.com/office/2007/relationships/hdphoto" Target="../media/hdphoto8.wdp"/><Relationship Id="rId12" Type="http://schemas.openxmlformats.org/officeDocument/2006/relationships/slideLayout" Target="../slideLayouts/slideLayout73.xml"/><Relationship Id="rId1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microsoft.com/office/2007/relationships/hdphoto" Target="../media/hdphoto9.wdp"/><Relationship Id="rId3" Type="http://schemas.openxmlformats.org/officeDocument/2006/relationships/image" Target="../media/image22.png"/><Relationship Id="rId4" Type="http://schemas.microsoft.com/office/2007/relationships/hdphoto" Target="../media/hdphoto10.wdp"/><Relationship Id="rId5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microsoft.com/office/2007/relationships/hdphoto" Target="../media/hdphoto11.wdp"/><Relationship Id="rId3" Type="http://schemas.openxmlformats.org/officeDocument/2006/relationships/image" Target="../media/image24.png"/><Relationship Id="rId4" Type="http://schemas.microsoft.com/office/2007/relationships/hdphoto" Target="../media/hdphoto12.wdp"/><Relationship Id="rId5" Type="http://schemas.openxmlformats.org/officeDocument/2006/relationships/image" Target="../media/image25.png"/><Relationship Id="rId6" Type="http://schemas.microsoft.com/office/2007/relationships/hdphoto" Target="../media/hdphoto13.wdp"/><Relationship Id="rId7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microsoft.com/office/2007/relationships/hdphoto" Target="../media/hdphoto14.wdp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microsoft.com/office/2007/relationships/hdphoto" Target="../media/hdphoto15.wdp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microsoft.com/office/2007/relationships/hdphoto" Target="../media/hdphoto2.wdp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Picture Placeholder 7" descr="abstract image"/>
          <p:cNvPicPr/>
          <p:nvPr/>
        </p:nvPicPr>
        <p:blipFill>
          <a:blip r:embed="rId1">
            <a:alphaModFix amt="52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351000" y="2445480"/>
            <a:ext cx="11489400" cy="82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</a:pPr>
            <a:r>
              <a:rPr b="0" lang="en-US" sz="4000" spc="293" strike="noStrike" cap="all">
                <a:solidFill>
                  <a:srgbClr val="ffffff"/>
                </a:solidFill>
                <a:latin typeface="Calibri Light"/>
              </a:rPr>
              <a:t>Fabrikam Technology Inc.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3512520" y="5922000"/>
            <a:ext cx="5166360" cy="51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ffffff"/>
                </a:solidFill>
                <a:latin typeface="Calibri"/>
              </a:rPr>
              <a:t>9.24.XX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038480" y="3608640"/>
            <a:ext cx="4113720" cy="51768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 cap="all">
                <a:solidFill>
                  <a:srgbClr val="ffffff"/>
                </a:solidFill>
                <a:latin typeface="Calibri"/>
              </a:rPr>
              <a:t>Annual Review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3"/>
          <p:cNvSpPr/>
          <p:nvPr/>
        </p:nvSpPr>
        <p:spPr>
          <a:xfrm>
            <a:off x="594360" y="2418840"/>
            <a:ext cx="11001960" cy="556560"/>
          </a:xfrm>
          <a:prstGeom prst="rect">
            <a:avLst/>
          </a:prstGeom>
          <a:gradFill rotWithShape="0">
            <a:gsLst>
              <a:gs pos="0">
                <a:srgbClr val="ea9a5c"/>
              </a:gs>
              <a:gs pos="100000">
                <a:srgbClr val="01023b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94360" y="767880"/>
            <a:ext cx="11001960" cy="82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293" strike="noStrike" cap="all">
                <a:solidFill>
                  <a:srgbClr val="000000"/>
                </a:solidFill>
                <a:latin typeface="Calibri Light"/>
              </a:rPr>
              <a:t>Growth by sector </a:t>
            </a:r>
            <a:endParaRPr b="0" lang="pt-BR" sz="4800" spc="-1" strike="noStrike">
              <a:latin typeface="Arial"/>
            </a:endParaRPr>
          </a:p>
        </p:txBody>
      </p:sp>
      <p:graphicFrame>
        <p:nvGraphicFramePr>
          <p:cNvPr id="475" name="Table 2"/>
          <p:cNvGraphicFramePr/>
          <p:nvPr/>
        </p:nvGraphicFramePr>
        <p:xfrm>
          <a:off x="595440" y="2406240"/>
          <a:ext cx="11000520" cy="2775600"/>
        </p:xfrm>
        <a:graphic>
          <a:graphicData uri="http://schemas.openxmlformats.org/drawingml/2006/table">
            <a:tbl>
              <a:tblPr/>
              <a:tblGrid>
                <a:gridCol w="2199960"/>
                <a:gridCol w="2199960"/>
                <a:gridCol w="2199960"/>
                <a:gridCol w="2199960"/>
                <a:gridCol w="2201040"/>
              </a:tblGrid>
              <a:tr h="581400">
                <a:tc>
                  <a:tcPr anchor="ctr" marL="91440" marR="91440">
                    <a:lnL w="6480">
                      <a:solidFill>
                        <a:srgbClr val="e7e6e6"/>
                      </a:solidFill>
                    </a:lnL>
                    <a:lnR w="12240">
                      <a:noFill/>
                    </a:lnR>
                    <a:lnT w="6480">
                      <a:solidFill>
                        <a:srgbClr val="e7e6e6"/>
                      </a:solidFill>
                    </a:lnT>
                    <a:lnB w="28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6480">
                      <a:solidFill>
                        <a:srgbClr val="e7e6e6"/>
                      </a:solidFill>
                    </a:lnT>
                    <a:lnB w="28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6480">
                      <a:solidFill>
                        <a:srgbClr val="e7e6e6"/>
                      </a:solidFill>
                    </a:lnT>
                    <a:lnB w="28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6480">
                      <a:solidFill>
                        <a:srgbClr val="e7e6e6"/>
                      </a:solidFill>
                    </a:lnT>
                    <a:lnB w="28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6480">
                      <a:solidFill>
                        <a:srgbClr val="e7e6e6"/>
                      </a:solidFill>
                    </a:lnR>
                    <a:lnT w="6480">
                      <a:solidFill>
                        <a:srgbClr val="e7e6e6"/>
                      </a:solidFill>
                    </a:lnT>
                    <a:lnB w="2880">
                      <a:noFill/>
                    </a:lnB>
                    <a:noFill/>
                  </a:tcPr>
                </a:tc>
              </a:tr>
              <a:tr h="731520">
                <a:tc>
                  <a:txBody>
                    <a:bodyPr lIns="182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SERIES 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182880" marR="91440">
                    <a:lnL w="648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6480">
                      <a:noFill/>
                    </a:lnR>
                    <a:lnT w="2880">
                      <a:noFill/>
                    </a:lnT>
                    <a:lnB w="6480">
                      <a:noFill/>
                    </a:lnB>
                    <a:noFill/>
                  </a:tcPr>
                </a:tc>
              </a:tr>
              <a:tr h="731520">
                <a:tc>
                  <a:txBody>
                    <a:bodyPr lIns="182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SERIES 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182880" marR="91440">
                    <a:lnL w="648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1.8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6480">
                      <a:noFill/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</a:tr>
              <a:tr h="731520">
                <a:tc>
                  <a:txBody>
                    <a:bodyPr lIns="182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SERIES 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182880" marR="91440">
                    <a:lnL w="648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6480">
                      <a:noFill/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EC9D5BB-E62A-4E5D-9D3D-26ADADEE7CF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Picture Placeholder 7" descr="close up of computer code"/>
          <p:cNvPicPr/>
          <p:nvPr/>
        </p:nvPicPr>
        <p:blipFill>
          <a:blip r:embed="rId1">
            <a:alphaModFix amt="3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7811" r="0" b="781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038480" y="4607280"/>
            <a:ext cx="4113720" cy="42048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 cap="all">
                <a:solidFill>
                  <a:srgbClr val="ffffff"/>
                </a:solidFill>
                <a:latin typeface="Calibri"/>
              </a:rPr>
              <a:t>A SATISFIED CUTOMER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1478880" y="1569600"/>
            <a:ext cx="9233280" cy="26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FABRIKAM WAS GREAT TO WORK WITH. LARISSA WAS MY REPRESENTATIVE AND SHE ANTICIPATED MY NEEDS AND WORKED DILIGENTLY TO FIX MY ISSUE.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7792200" y="365040"/>
            <a:ext cx="4017600" cy="5727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293" strike="noStrike" cap="all">
                <a:solidFill>
                  <a:srgbClr val="000000"/>
                </a:solidFill>
                <a:latin typeface="Calibri Light"/>
              </a:rPr>
              <a:t>Meet the team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80" name="Picture Placeholder 10" descr="portrait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5381" r="0" b="5381"/>
          <a:stretch/>
        </p:blipFill>
        <p:spPr>
          <a:xfrm>
            <a:off x="736560" y="365040"/>
            <a:ext cx="2996280" cy="1780920"/>
          </a:xfrm>
          <a:prstGeom prst="rect">
            <a:avLst/>
          </a:prstGeom>
          <a:ln w="0">
            <a:noFill/>
          </a:ln>
        </p:spPr>
      </p:pic>
      <p:pic>
        <p:nvPicPr>
          <p:cNvPr id="481" name="Picture Placeholder 15" descr="portrait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885" t="18387" r="16166" b="36401"/>
          <a:stretch/>
        </p:blipFill>
        <p:spPr>
          <a:xfrm>
            <a:off x="4051440" y="365040"/>
            <a:ext cx="2996280" cy="1780920"/>
          </a:xfrm>
          <a:prstGeom prst="rect">
            <a:avLst/>
          </a:prstGeom>
          <a:ln w="0">
            <a:noFill/>
          </a:ln>
        </p:spPr>
      </p:pic>
      <p:pic>
        <p:nvPicPr>
          <p:cNvPr id="482" name="Picture Placeholder 17" descr="portrait"/>
          <p:cNvPicPr/>
          <p:nvPr/>
        </p:nvPicPr>
        <p:blipFill>
          <a:blip r:embed="rId5">
            <a:grayscl/>
          </a:blip>
          <a:srcRect l="0" t="5382" r="0" b="5382"/>
          <a:stretch/>
        </p:blipFill>
        <p:spPr>
          <a:xfrm>
            <a:off x="736560" y="2422440"/>
            <a:ext cx="2996280" cy="1780920"/>
          </a:xfrm>
          <a:prstGeom prst="rect">
            <a:avLst/>
          </a:prstGeom>
          <a:ln w="0">
            <a:noFill/>
          </a:ln>
        </p:spPr>
      </p:pic>
      <p:pic>
        <p:nvPicPr>
          <p:cNvPr id="483" name="Picture Placeholder 21" descr="portrait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5381" r="0" b="5381"/>
          <a:stretch/>
        </p:blipFill>
        <p:spPr>
          <a:xfrm>
            <a:off x="4051440" y="2422440"/>
            <a:ext cx="2996280" cy="1780920"/>
          </a:xfrm>
          <a:prstGeom prst="rect">
            <a:avLst/>
          </a:prstGeom>
          <a:ln w="0">
            <a:noFill/>
          </a:ln>
        </p:spPr>
      </p:pic>
      <p:pic>
        <p:nvPicPr>
          <p:cNvPr id="484" name="Picture Placeholder 23" descr="portrait"/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5381" r="0" b="5381"/>
          <a:stretch/>
        </p:blipFill>
        <p:spPr>
          <a:xfrm>
            <a:off x="736560" y="4479840"/>
            <a:ext cx="2996280" cy="1780920"/>
          </a:xfrm>
          <a:prstGeom prst="rect">
            <a:avLst/>
          </a:prstGeom>
          <a:ln w="0">
            <a:noFill/>
          </a:ln>
        </p:spPr>
      </p:pic>
      <p:pic>
        <p:nvPicPr>
          <p:cNvPr id="485" name="Picture Placeholder 19" descr="portrait"/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984" t="7849" r="6193" b="16509"/>
          <a:stretch/>
        </p:blipFill>
        <p:spPr>
          <a:xfrm>
            <a:off x="4051440" y="4479840"/>
            <a:ext cx="2996280" cy="1780920"/>
          </a:xfrm>
          <a:prstGeom prst="rect">
            <a:avLst/>
          </a:prstGeom>
          <a:ln w="0">
            <a:noFill/>
          </a:ln>
        </p:spPr>
      </p:pic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7792200" y="1263960"/>
            <a:ext cx="4017600" cy="46353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000000"/>
                </a:solidFill>
                <a:latin typeface="Calibri"/>
              </a:rPr>
              <a:t>ANA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CEO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000000"/>
                </a:solidFill>
                <a:latin typeface="Calibri"/>
              </a:rPr>
              <a:t>LARISSA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CFO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000000"/>
                </a:solidFill>
                <a:latin typeface="Calibri"/>
              </a:rPr>
              <a:t>ROMAN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CTO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000000"/>
                </a:solidFill>
                <a:latin typeface="Calibri"/>
              </a:rPr>
              <a:t>FEDERICO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CPO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000000"/>
                </a:solidFill>
                <a:latin typeface="Calibri"/>
              </a:rPr>
              <a:t>ALEJANDRA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CMO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000000"/>
                </a:solidFill>
                <a:latin typeface="Calibri"/>
              </a:rPr>
              <a:t>JIM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COO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AD1A6F-F669-42EE-9B34-7C8A4B99C47D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095880" y="2262960"/>
            <a:ext cx="5250240" cy="166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8000"/>
          </a:bodyPr>
          <a:p>
            <a:pPr>
              <a:lnSpc>
                <a:spcPct val="100000"/>
              </a:lnSpc>
              <a:buNone/>
            </a:pPr>
            <a:r>
              <a:rPr b="0" lang="en-US" sz="6000" spc="293" strike="noStrike" cap="all">
                <a:solidFill>
                  <a:srgbClr val="000000"/>
                </a:solidFill>
                <a:latin typeface="Calibri Light"/>
              </a:rPr>
              <a:t>What’s next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88" name="Picture Placeholder 12"/>
          <p:cNvSpPr/>
          <p:nvPr/>
        </p:nvSpPr>
        <p:spPr>
          <a:xfrm>
            <a:off x="0" y="0"/>
            <a:ext cx="6094800" cy="6867000"/>
          </a:xfrm>
          <a:custGeom>
            <a:avLst/>
            <a:gdLst/>
            <a:ah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6095880" y="4377960"/>
            <a:ext cx="2376360" cy="363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293" strike="noStrike" cap="all">
                <a:solidFill>
                  <a:srgbClr val="ffffff"/>
                </a:solidFill>
                <a:latin typeface="Calibri"/>
              </a:rPr>
              <a:t>LOOKING AHEAD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3F18AA-68CC-46F0-937D-A8E05D06CD53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8"/>
          <p:cNvSpPr/>
          <p:nvPr/>
        </p:nvSpPr>
        <p:spPr>
          <a:xfrm>
            <a:off x="593640" y="2417760"/>
            <a:ext cx="11001960" cy="556560"/>
          </a:xfrm>
          <a:prstGeom prst="rect">
            <a:avLst/>
          </a:prstGeom>
          <a:gradFill rotWithShape="0">
            <a:gsLst>
              <a:gs pos="0">
                <a:srgbClr val="e9995a"/>
              </a:gs>
              <a:gs pos="100000">
                <a:srgbClr val="01023b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594360" y="767880"/>
            <a:ext cx="11001960" cy="82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293" strike="noStrike" cap="all">
                <a:solidFill>
                  <a:srgbClr val="000000"/>
                </a:solidFill>
                <a:latin typeface="Calibri Light"/>
              </a:rPr>
              <a:t>quarterly timeline</a:t>
            </a:r>
            <a:endParaRPr b="0" lang="pt-BR" sz="4800" spc="-1" strike="noStrike">
              <a:latin typeface="Arial"/>
            </a:endParaRPr>
          </a:p>
        </p:txBody>
      </p:sp>
      <p:graphicFrame>
        <p:nvGraphicFramePr>
          <p:cNvPr id="492" name="Table 7"/>
          <p:cNvGraphicFramePr/>
          <p:nvPr/>
        </p:nvGraphicFramePr>
        <p:xfrm>
          <a:off x="681120" y="2400480"/>
          <a:ext cx="10827360" cy="2870640"/>
        </p:xfrm>
        <a:graphic>
          <a:graphicData uri="http://schemas.openxmlformats.org/drawingml/2006/table">
            <a:tbl>
              <a:tblPr/>
              <a:tblGrid>
                <a:gridCol w="902160"/>
                <a:gridCol w="902160"/>
                <a:gridCol w="902160"/>
                <a:gridCol w="902160"/>
                <a:gridCol w="902160"/>
                <a:gridCol w="902160"/>
                <a:gridCol w="902160"/>
                <a:gridCol w="902160"/>
                <a:gridCol w="902160"/>
                <a:gridCol w="902160"/>
                <a:gridCol w="902160"/>
                <a:gridCol w="903960"/>
              </a:tblGrid>
              <a:tr h="58500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400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AUG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JAN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APR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</a:tr>
              <a:tr h="164592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US" sz="16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LAUNCH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Lorem ipsum dolor sit amet, consectetur adipiscing elit. Mauris vitae lorem id leo accumsan.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solidFill>
                        <a:srgbClr val="767171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US" sz="16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LAUNCH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Lorem ipsum dolor sit amet, consectetur adipiscing elit. Mauris vitae lorem id leo accumsan.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solidFill>
                        <a:srgbClr val="767171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US" sz="16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LAUNCH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Lorem ipsum dolor sit amet, consectetur adipiscing elit. Mauris vitae lorem id leo accumsan.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solidFill>
                        <a:srgbClr val="767171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US" sz="1600" spc="293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LAUNCH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Lorem ipsum dolor sit amet, consectetur adipiscing elit. Mauris vitae lorem id leo accumsan.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767171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C2143BE-3D3E-4B50-ACE7-AFF336A7D790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94360" y="0"/>
            <a:ext cx="11001960" cy="162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293" strike="noStrike" cap="all">
                <a:solidFill>
                  <a:srgbClr val="000000"/>
                </a:solidFill>
                <a:latin typeface="Calibri Light"/>
              </a:rPr>
              <a:t>Goals for q2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494" name="Picture Placeholder 14" descr="group professional photo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22475" r="0" b="22475"/>
          <a:stretch/>
        </p:blipFill>
        <p:spPr>
          <a:xfrm>
            <a:off x="469800" y="1638360"/>
            <a:ext cx="5155200" cy="1891080"/>
          </a:xfrm>
          <a:prstGeom prst="rect">
            <a:avLst/>
          </a:prstGeom>
          <a:ln w="0">
            <a:noFill/>
          </a:ln>
        </p:spPr>
      </p:pic>
      <p:pic>
        <p:nvPicPr>
          <p:cNvPr id="495" name="Picture Placeholder 9" descr="close up of computer boards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15077" r="0" b="15077"/>
          <a:stretch/>
        </p:blipFill>
        <p:spPr>
          <a:xfrm>
            <a:off x="6578640" y="1638360"/>
            <a:ext cx="5155200" cy="1891080"/>
          </a:xfrm>
          <a:prstGeom prst="rect">
            <a:avLst/>
          </a:prstGeom>
          <a:ln w="0">
            <a:noFill/>
          </a:ln>
        </p:spPr>
      </p:pic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469080" y="3864240"/>
            <a:ext cx="5156640" cy="49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3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293" strike="noStrike">
                <a:solidFill>
                  <a:srgbClr val="000000"/>
                </a:solidFill>
                <a:latin typeface="Calibri"/>
              </a:rPr>
              <a:t>EMPLOYEE OPPORTUNITIES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6564960" y="3864240"/>
            <a:ext cx="5182200" cy="49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3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293" strike="noStrike">
                <a:solidFill>
                  <a:srgbClr val="000000"/>
                </a:solidFill>
                <a:latin typeface="Calibri"/>
              </a:rPr>
              <a:t>BUSINESS PRIORITIES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/>
          </p:nvPr>
        </p:nvSpPr>
        <p:spPr>
          <a:xfrm>
            <a:off x="469080" y="4530960"/>
            <a:ext cx="5156640" cy="203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End of fiscal celebration on July 15th 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Employee day of learning on August 14th 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Employee Yoga on September 3rd 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Seminar series begins September 10th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9" name="PlaceHolder 5"/>
          <p:cNvSpPr>
            <a:spLocks noGrp="1"/>
          </p:cNvSpPr>
          <p:nvPr>
            <p:ph/>
          </p:nvPr>
        </p:nvSpPr>
        <p:spPr>
          <a:xfrm>
            <a:off x="6564960" y="4530960"/>
            <a:ext cx="5182200" cy="203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Increase customer satisfaction by 2%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Maintain growth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Initiative partnership with 3rd party organizations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2EEB26-0773-44E8-A1C9-1F9634E33EC2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594360" y="0"/>
            <a:ext cx="11001960" cy="162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293" strike="noStrike" cap="all">
                <a:solidFill>
                  <a:srgbClr val="000000"/>
                </a:solidFill>
                <a:latin typeface="Calibri Light"/>
              </a:rPr>
              <a:t>Goals for q2 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501" name="Picture Placeholder 13" descr="person staring at blueprints on a wall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4334" r="0" b="4334"/>
          <a:stretch/>
        </p:blipFill>
        <p:spPr>
          <a:xfrm>
            <a:off x="960480" y="1623960"/>
            <a:ext cx="3107160" cy="1891080"/>
          </a:xfrm>
          <a:prstGeom prst="rect">
            <a:avLst/>
          </a:prstGeom>
          <a:ln w="0">
            <a:noFill/>
          </a:ln>
        </p:spPr>
      </p:pic>
      <p:pic>
        <p:nvPicPr>
          <p:cNvPr id="502" name="Picture Placeholder 15" descr="sticky notes on a clear dry erase board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4334" r="0" b="4334"/>
          <a:stretch/>
        </p:blipFill>
        <p:spPr>
          <a:xfrm>
            <a:off x="4542120" y="1623240"/>
            <a:ext cx="3107160" cy="1891080"/>
          </a:xfrm>
          <a:prstGeom prst="rect">
            <a:avLst/>
          </a:prstGeom>
          <a:ln w="0">
            <a:noFill/>
          </a:ln>
        </p:spPr>
      </p:pic>
      <p:pic>
        <p:nvPicPr>
          <p:cNvPr id="503" name="Picture Placeholder 18" descr="group of people at a conference table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4334" r="0" b="4334"/>
          <a:stretch/>
        </p:blipFill>
        <p:spPr>
          <a:xfrm>
            <a:off x="8123040" y="1623240"/>
            <a:ext cx="3107160" cy="1891080"/>
          </a:xfrm>
          <a:prstGeom prst="rect">
            <a:avLst/>
          </a:prstGeom>
          <a:ln w="0">
            <a:noFill/>
          </a:ln>
        </p:spPr>
      </p:pic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960120" y="3669480"/>
            <a:ext cx="3107160" cy="256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293" strike="noStrike">
                <a:solidFill>
                  <a:srgbClr val="000000"/>
                </a:solidFill>
                <a:latin typeface="Calibri"/>
              </a:rPr>
              <a:t>BUSINESS </a:t>
            </a:r>
            <a:br>
              <a:rPr sz="2400"/>
            </a:br>
            <a:r>
              <a:rPr b="0" lang="en-US" sz="2400" spc="293" strike="noStrike">
                <a:solidFill>
                  <a:srgbClr val="000000"/>
                </a:solidFill>
                <a:latin typeface="Calibri"/>
              </a:rPr>
              <a:t>PRIORITIES</a:t>
            </a:r>
            <a:endParaRPr b="0" lang="pt-BR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Increase customer satisfaction by 2%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Maintain growth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505" name="Content Placeholder 24"/>
          <p:cNvSpPr/>
          <p:nvPr/>
        </p:nvSpPr>
        <p:spPr>
          <a:xfrm>
            <a:off x="4541400" y="3670200"/>
            <a:ext cx="3107880" cy="275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293" strike="noStrike">
                <a:solidFill>
                  <a:srgbClr val="000000"/>
                </a:solidFill>
                <a:latin typeface="Calibri"/>
                <a:ea typeface="DejaVu Sans"/>
              </a:rPr>
              <a:t>ADDED </a:t>
            </a:r>
            <a:br>
              <a:rPr sz="2400"/>
            </a:br>
            <a:r>
              <a:rPr b="0" lang="en-US" sz="2400" spc="293" strike="noStrike">
                <a:solidFill>
                  <a:srgbClr val="000000"/>
                </a:solidFill>
                <a:latin typeface="Calibri"/>
                <a:ea typeface="DejaVu Sans"/>
              </a:rPr>
              <a:t>PRIORITIES</a:t>
            </a:r>
            <a:endParaRPr b="0" lang="pt-BR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social media presence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Ensure the cost of development stays below budget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506" name="Content Placeholder 25"/>
          <p:cNvSpPr/>
          <p:nvPr/>
        </p:nvSpPr>
        <p:spPr>
          <a:xfrm>
            <a:off x="8123040" y="3670200"/>
            <a:ext cx="3107880" cy="275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293" strike="noStrike">
                <a:solidFill>
                  <a:srgbClr val="000000"/>
                </a:solidFill>
                <a:latin typeface="Calibri"/>
                <a:ea typeface="DejaVu Sans"/>
              </a:rPr>
              <a:t>EMPLOYEE OPPORTUNITIES</a:t>
            </a:r>
            <a:endParaRPr b="0" lang="pt-BR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Interns begin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Indoor rec leagues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Chess tournaments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Big Game watching party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7EF917A-AC88-4A0A-A0DF-C0586FA9EAC1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5880" y="612000"/>
            <a:ext cx="589608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Calibri Light"/>
              </a:rPr>
              <a:t>SUMMARY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508" name="Picture Placeholder 5" descr="person staring at blueprints on a brick wall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4" t="0" r="23877" b="329"/>
          <a:stretch/>
        </p:blipFill>
        <p:spPr>
          <a:xfrm>
            <a:off x="0" y="0"/>
            <a:ext cx="5415480" cy="6856920"/>
          </a:xfrm>
          <a:prstGeom prst="rect">
            <a:avLst/>
          </a:prstGeom>
          <a:ln w="0">
            <a:noFill/>
          </a:ln>
        </p:spPr>
      </p:pic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6095880" y="1661040"/>
            <a:ext cx="5668200" cy="420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293" strike="noStrike">
                <a:solidFill>
                  <a:srgbClr val="000000"/>
                </a:solidFill>
                <a:latin typeface="Calibri"/>
              </a:rPr>
              <a:t>OUR BUSINESS IS GOOD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Profits are up in the last quarter by 3%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293" strike="noStrike">
                <a:solidFill>
                  <a:srgbClr val="000000"/>
                </a:solidFill>
                <a:latin typeface="Calibri"/>
              </a:rPr>
              <a:t>WE’RE GETTING OUR WORK DONE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We finished the consolidation project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293" strike="noStrike">
                <a:solidFill>
                  <a:srgbClr val="000000"/>
                </a:solidFill>
                <a:latin typeface="Calibri"/>
              </a:rPr>
              <a:t>WE’RE DELIVERING FOR OUR CUSTOMERS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Customer satisfaction increased from 70 to 80%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293" strike="noStrike">
                <a:solidFill>
                  <a:srgbClr val="000000"/>
                </a:solidFill>
                <a:latin typeface="Calibri"/>
              </a:rPr>
              <a:t>OUR CUSTOMERS KEEP COMING BACK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We increased customer retention by 4%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A2A289-C498-463A-A6BD-CFCC2C6042B0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Picture Placeholder 7" descr="abstract image"/>
          <p:cNvPicPr/>
          <p:nvPr/>
        </p:nvPicPr>
        <p:blipFill>
          <a:blip r:embed="rId1">
            <a:alphaModFix amt="52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t="0" r="45641" b="0"/>
          <a:stretch/>
        </p:blipFill>
        <p:spPr>
          <a:xfrm rot="16200000">
            <a:off x="2666160" y="-2665080"/>
            <a:ext cx="6856920" cy="12191040"/>
          </a:xfrm>
          <a:prstGeom prst="rect">
            <a:avLst/>
          </a:prstGeom>
          <a:ln w="0">
            <a:noFill/>
          </a:ln>
        </p:spPr>
      </p:pic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702360" y="1660680"/>
            <a:ext cx="10786320" cy="82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293" strike="noStrike" cap="all">
                <a:solidFill>
                  <a:srgbClr val="ffffff"/>
                </a:solidFill>
                <a:latin typeface="Calibri Light"/>
              </a:rPr>
              <a:t>THANK YOU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12" name="Online Image Placeholder 23" descr="User"/>
          <p:cNvPicPr/>
          <p:nvPr/>
        </p:nvPicPr>
        <p:blipFill>
          <a:blip r:embed="rId3"/>
          <a:stretch/>
        </p:blipFill>
        <p:spPr>
          <a:xfrm>
            <a:off x="1754640" y="3098880"/>
            <a:ext cx="730440" cy="730440"/>
          </a:xfrm>
          <a:prstGeom prst="rect">
            <a:avLst/>
          </a:prstGeom>
          <a:ln w="0">
            <a:noFill/>
          </a:ln>
        </p:spPr>
      </p:pic>
      <p:pic>
        <p:nvPicPr>
          <p:cNvPr id="513" name="Online Image Placeholder 11" descr="Smart Phone"/>
          <p:cNvPicPr/>
          <p:nvPr/>
        </p:nvPicPr>
        <p:blipFill>
          <a:blip r:embed="rId4"/>
          <a:stretch/>
        </p:blipFill>
        <p:spPr>
          <a:xfrm>
            <a:off x="5730840" y="3118680"/>
            <a:ext cx="729000" cy="729000"/>
          </a:xfrm>
          <a:prstGeom prst="rect">
            <a:avLst/>
          </a:prstGeom>
          <a:ln w="0">
            <a:noFill/>
          </a:ln>
        </p:spPr>
      </p:pic>
      <p:pic>
        <p:nvPicPr>
          <p:cNvPr id="514" name="Online Image Placeholder 27" descr="Envelope"/>
          <p:cNvPicPr/>
          <p:nvPr/>
        </p:nvPicPr>
        <p:blipFill>
          <a:blip r:embed="rId5"/>
          <a:stretch/>
        </p:blipFill>
        <p:spPr>
          <a:xfrm>
            <a:off x="9705600" y="3098880"/>
            <a:ext cx="730440" cy="730440"/>
          </a:xfrm>
          <a:prstGeom prst="rect">
            <a:avLst/>
          </a:prstGeom>
          <a:ln w="0">
            <a:noFill/>
          </a:ln>
        </p:spPr>
      </p:pic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588240" y="3903120"/>
            <a:ext cx="3063600" cy="51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ffffff"/>
                </a:solidFill>
                <a:latin typeface="Calibri"/>
              </a:rPr>
              <a:t>VICTORIA LINDQVIST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4563720" y="3893400"/>
            <a:ext cx="3063600" cy="51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ffffff"/>
                </a:solidFill>
                <a:latin typeface="Calibri"/>
              </a:rPr>
              <a:t>+1 (589) 555-0199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/>
          </p:nvPr>
        </p:nvSpPr>
        <p:spPr>
          <a:xfrm>
            <a:off x="8539200" y="3903120"/>
            <a:ext cx="3063600" cy="51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2000"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ffffff"/>
                </a:solidFill>
                <a:latin typeface="Calibri"/>
              </a:rPr>
              <a:t>victoria@fabrikam.com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/>
          </p:nvPr>
        </p:nvSpPr>
        <p:spPr>
          <a:xfrm>
            <a:off x="3512520" y="5137920"/>
            <a:ext cx="5166360" cy="51768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ffffff"/>
                </a:solidFill>
                <a:latin typeface="Calibri"/>
              </a:rPr>
              <a:t>WWW.FABRIKAM.COM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7068960" y="642960"/>
            <a:ext cx="4845240" cy="143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r>
              <a:rPr b="0" lang="en-US" sz="5400" spc="-1" strike="noStrike" cap="all">
                <a:solidFill>
                  <a:srgbClr val="000000"/>
                </a:solidFill>
                <a:latin typeface="Calibri Light"/>
              </a:rPr>
              <a:t>Agenda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445" name="Picture Placeholder 7"/>
          <p:cNvSpPr/>
          <p:nvPr/>
        </p:nvSpPr>
        <p:spPr>
          <a:xfrm>
            <a:off x="0" y="0"/>
            <a:ext cx="6094800" cy="6856920"/>
          </a:xfrm>
          <a:prstGeom prst="parallelogram">
            <a:avLst>
              <a:gd name="adj" fmla="val 25000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7068960" y="2079000"/>
            <a:ext cx="4113720" cy="37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000000"/>
                </a:solidFill>
                <a:latin typeface="Calibri"/>
              </a:rPr>
              <a:t>RESULTS FROM LAST YEAR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000000"/>
                </a:solidFill>
                <a:latin typeface="Calibri"/>
              </a:rPr>
              <a:t>TEAM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000000"/>
                </a:solidFill>
                <a:latin typeface="Calibri"/>
              </a:rPr>
              <a:t>WHAT’S NEXT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3" strike="noStrike">
                <a:solidFill>
                  <a:srgbClr val="000000"/>
                </a:solidFill>
                <a:latin typeface="Calibri"/>
              </a:rPr>
              <a:t>CLOSING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1893DD-F555-432E-962E-A0A099B9DE5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5880" y="612000"/>
            <a:ext cx="589608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Calibri Light"/>
              </a:rPr>
              <a:t>INTRODUCTION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48" name="Picture Placeholder 4" descr="table with various people working on their laptops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17" t="0" r="23617" b="0"/>
          <a:stretch/>
        </p:blipFill>
        <p:spPr>
          <a:xfrm>
            <a:off x="0" y="0"/>
            <a:ext cx="5415480" cy="6845760"/>
          </a:xfrm>
          <a:prstGeom prst="rect">
            <a:avLst/>
          </a:prstGeom>
          <a:ln w="0">
            <a:noFill/>
          </a:ln>
        </p:spPr>
      </p:pic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6225480" y="1546200"/>
            <a:ext cx="3016440" cy="463680"/>
          </a:xfrm>
          <a:prstGeom prst="rect">
            <a:avLst/>
          </a:prstGeom>
          <a:gradFill rotWithShape="0">
            <a:gsLst>
              <a:gs pos="0">
                <a:srgbClr val="ea9a5c"/>
              </a:gs>
              <a:gs pos="100000">
                <a:srgbClr val="01023b"/>
              </a:gs>
            </a:gsLst>
            <a:lin ang="27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293" strike="noStrike">
                <a:solidFill>
                  <a:srgbClr val="ffffff"/>
                </a:solidFill>
                <a:latin typeface="Calibri"/>
              </a:rPr>
              <a:t>HOW WE DID LAST YEAR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6095880" y="2799720"/>
            <a:ext cx="4645080" cy="221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Profits are up, and losses are down! We are very proud of the progress our team has made.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Today we’ll review our wins and losses from last year and give you an overview of what you can expect for next year.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86CCC7-4347-4EF2-8DAE-81E822FAB60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5880" y="2262960"/>
            <a:ext cx="5250240" cy="166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0" lang="en-US" sz="6000" spc="293" strike="noStrike" cap="all">
                <a:solidFill>
                  <a:srgbClr val="000000"/>
                </a:solidFill>
                <a:latin typeface="Calibri Light"/>
              </a:rPr>
              <a:t>Results from last year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52" name="Picture Placeholder 7"/>
          <p:cNvSpPr/>
          <p:nvPr/>
        </p:nvSpPr>
        <p:spPr>
          <a:xfrm>
            <a:off x="0" y="0"/>
            <a:ext cx="6094800" cy="6867000"/>
          </a:xfrm>
          <a:custGeom>
            <a:avLst/>
            <a:gdLst/>
            <a:ah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6202800" y="4393440"/>
            <a:ext cx="2833560" cy="363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593" strike="noStrike" cap="all">
                <a:solidFill>
                  <a:srgbClr val="ffffff"/>
                </a:solidFill>
                <a:latin typeface="Calibri"/>
              </a:rPr>
              <a:t>Let’s Dive 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A8F723-0D7E-4D17-A6C3-60B18EBED2A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7380000" y="216000"/>
            <a:ext cx="3623760" cy="104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293" strike="noStrike" cap="all">
                <a:solidFill>
                  <a:srgbClr val="000000"/>
                </a:solidFill>
                <a:latin typeface="Calibri Light"/>
              </a:rPr>
              <a:t>API</a:t>
            </a:r>
            <a:r>
              <a:rPr b="0" lang="en-US" sz="6000" spc="293" strike="noStrike" cap="all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293" strike="noStrike" cap="all">
                <a:solidFill>
                  <a:srgbClr val="000000"/>
                </a:solidFill>
                <a:latin typeface="Calibri Light"/>
              </a:rPr>
              <a:t>GateWAY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55" name="Picture Placeholder 1"/>
          <p:cNvSpPr/>
          <p:nvPr/>
        </p:nvSpPr>
        <p:spPr>
          <a:xfrm>
            <a:off x="0" y="0"/>
            <a:ext cx="6094800" cy="6867000"/>
          </a:xfrm>
          <a:custGeom>
            <a:avLst/>
            <a:gdLst/>
            <a:ah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7785720" y="1440000"/>
            <a:ext cx="2833560" cy="363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593" strike="noStrike" cap="all">
                <a:solidFill>
                  <a:srgbClr val="ffffff"/>
                </a:solidFill>
                <a:latin typeface="Calibri"/>
              </a:rPr>
              <a:t>O que é?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7" name="Content Placeholder 1"/>
          <p:cNvSpPr/>
          <p:nvPr/>
        </p:nvSpPr>
        <p:spPr>
          <a:xfrm>
            <a:off x="6660000" y="2461680"/>
            <a:ext cx="5219280" cy="22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Software Pattern.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Gerenciador de tráfego.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Capabilities.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458" name="" descr=""/>
          <p:cNvPicPr/>
          <p:nvPr/>
        </p:nvPicPr>
        <p:blipFill>
          <a:blip r:embed="rId2"/>
          <a:stretch/>
        </p:blipFill>
        <p:spPr>
          <a:xfrm rot="600">
            <a:off x="6041880" y="3600360"/>
            <a:ext cx="5117760" cy="2878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9CB32D-9918-4DAA-B246-A5D420F4D28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7380000" y="216000"/>
            <a:ext cx="3623760" cy="104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293" strike="noStrike" cap="all">
                <a:solidFill>
                  <a:srgbClr val="000000"/>
                </a:solidFill>
                <a:latin typeface="Calibri Light"/>
              </a:rPr>
              <a:t>API</a:t>
            </a:r>
            <a:r>
              <a:rPr b="0" lang="en-US" sz="6000" spc="293" strike="noStrike" cap="all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293" strike="noStrike" cap="all">
                <a:solidFill>
                  <a:srgbClr val="000000"/>
                </a:solidFill>
                <a:latin typeface="Calibri Light"/>
              </a:rPr>
              <a:t>GateWAY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60" name="Picture Placeholder 6"/>
          <p:cNvSpPr/>
          <p:nvPr/>
        </p:nvSpPr>
        <p:spPr>
          <a:xfrm>
            <a:off x="25200" y="-9000"/>
            <a:ext cx="6094800" cy="6867000"/>
          </a:xfrm>
          <a:custGeom>
            <a:avLst/>
            <a:gdLst/>
            <a:ah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7785720" y="1440000"/>
            <a:ext cx="2833560" cy="363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593" strike="noStrike" cap="all">
                <a:solidFill>
                  <a:srgbClr val="ffffff"/>
                </a:solidFill>
                <a:latin typeface="Calibri"/>
              </a:rPr>
              <a:t>O que é?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2"/>
          <a:stretch/>
        </p:blipFill>
        <p:spPr>
          <a:xfrm>
            <a:off x="5580000" y="2340000"/>
            <a:ext cx="6257880" cy="342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4020D8-38D6-470E-ADBB-BE5DFD9A61B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7380000" y="216000"/>
            <a:ext cx="3623760" cy="104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293" strike="noStrike" cap="all">
                <a:solidFill>
                  <a:srgbClr val="000000"/>
                </a:solidFill>
                <a:latin typeface="Calibri Light"/>
              </a:rPr>
              <a:t>API</a:t>
            </a:r>
            <a:r>
              <a:rPr b="0" lang="en-US" sz="6000" spc="293" strike="noStrike" cap="all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293" strike="noStrike" cap="all">
                <a:solidFill>
                  <a:srgbClr val="000000"/>
                </a:solidFill>
                <a:latin typeface="Calibri Light"/>
              </a:rPr>
              <a:t>GateWAY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64" name="Picture Placeholder 8"/>
          <p:cNvSpPr/>
          <p:nvPr/>
        </p:nvSpPr>
        <p:spPr>
          <a:xfrm>
            <a:off x="25200" y="-9000"/>
            <a:ext cx="6094800" cy="6867000"/>
          </a:xfrm>
          <a:custGeom>
            <a:avLst/>
            <a:gdLst/>
            <a:ah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7785720" y="1440000"/>
            <a:ext cx="2833560" cy="363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593" strike="noStrike" cap="all">
                <a:solidFill>
                  <a:srgbClr val="ffffff"/>
                </a:solidFill>
                <a:latin typeface="Calibri"/>
              </a:rPr>
              <a:t>O que é?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2"/>
          <a:stretch/>
        </p:blipFill>
        <p:spPr>
          <a:xfrm>
            <a:off x="5580000" y="2210400"/>
            <a:ext cx="6630480" cy="3729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28BB5D-5A38-46E5-A013-489C87A19B2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7380000" y="216000"/>
            <a:ext cx="3623760" cy="104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293" strike="noStrike" cap="all">
                <a:solidFill>
                  <a:srgbClr val="000000"/>
                </a:solidFill>
                <a:latin typeface="Calibri Light"/>
              </a:rPr>
              <a:t>API</a:t>
            </a:r>
            <a:r>
              <a:rPr b="0" lang="en-US" sz="6000" spc="293" strike="noStrike" cap="all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293" strike="noStrike" cap="all">
                <a:solidFill>
                  <a:srgbClr val="000000"/>
                </a:solidFill>
                <a:latin typeface="Calibri Light"/>
              </a:rPr>
              <a:t>GateWAY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68" name="Picture Placeholder 3"/>
          <p:cNvSpPr/>
          <p:nvPr/>
        </p:nvSpPr>
        <p:spPr>
          <a:xfrm>
            <a:off x="0" y="0"/>
            <a:ext cx="6094800" cy="6867000"/>
          </a:xfrm>
          <a:custGeom>
            <a:avLst/>
            <a:gdLst/>
            <a:ah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7785720" y="1440000"/>
            <a:ext cx="2833560" cy="363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593" strike="noStrike" cap="all">
                <a:solidFill>
                  <a:srgbClr val="ffffff"/>
                </a:solidFill>
                <a:latin typeface="Calibri"/>
              </a:rPr>
              <a:t>Capabilites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70" name="" descr=""/>
          <p:cNvPicPr/>
          <p:nvPr/>
        </p:nvPicPr>
        <p:blipFill>
          <a:blip r:embed="rId2"/>
          <a:stretch/>
        </p:blipFill>
        <p:spPr>
          <a:xfrm>
            <a:off x="5685480" y="1967040"/>
            <a:ext cx="6373800" cy="4499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E176EA-0026-4A25-B9ED-2F75038190F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94360" y="767880"/>
            <a:ext cx="11001960" cy="82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293" strike="noStrike" cap="all">
                <a:solidFill>
                  <a:srgbClr val="000000"/>
                </a:solidFill>
                <a:latin typeface="Calibri Light"/>
              </a:rPr>
              <a:t>Growth by sector</a:t>
            </a:r>
            <a:endParaRPr b="0" lang="pt-BR" sz="4800" spc="-1" strike="noStrike">
              <a:latin typeface="Arial"/>
            </a:endParaRPr>
          </a:p>
        </p:txBody>
      </p:sp>
      <p:graphicFrame>
        <p:nvGraphicFramePr>
          <p:cNvPr id="472" name="Chart"/>
          <p:cNvGraphicFramePr/>
          <p:nvPr/>
        </p:nvGraphicFramePr>
        <p:xfrm>
          <a:off x="0" y="1371600"/>
          <a:ext cx="12191040" cy="54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644C455-0E59-4185-8123-5390905901C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{181364A3-C150-4A50-8094-F7310DDAF3B0}tf55661986_win32</Template>
  <TotalTime>18</TotalTime>
  <Application>LibreOffice/7.3.7.2$Linux_X86_64 LibreOffice_project/30$Build-2</Application>
  <AppVersion>15.0000</AppVersion>
  <Words>416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2023-11-09T22:28:38Z</dcterms:created>
  <dc:creator>Lucas Marcolongo</dc:creator>
  <dc:description/>
  <dc:language>pt-BR</dc:language>
  <cp:lastModifiedBy/>
  <dcterms:modified xsi:type="dcterms:W3CDTF">2023-11-12T15:48:14Z</dcterms:modified>
  <cp:revision>5</cp:revision>
  <dc:subject/>
  <dc:title>Fabrikam Technology Inc.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14</vt:i4>
  </property>
</Properties>
</file>