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0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A28FA-F555-43EF-B1F2-3D8E59E1788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B64C-95B3-45B3-AA83-AFFE775DD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B64C-95B3-45B3-AA83-AFFE775DD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F268334-7369-4330-A07A-49B8A15FE6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D9FF1B8-61F0-4844-AF21-95C85414D8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6324600" cy="1828800"/>
          </a:xfrm>
        </p:spPr>
        <p:txBody>
          <a:bodyPr/>
          <a:lstStyle/>
          <a:p>
            <a:pPr algn="ctr"/>
            <a:r>
              <a:rPr lang="en-US" dirty="0" smtClean="0"/>
              <a:t>To cast denzel washngton or not?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3999" y="3957556"/>
            <a:ext cx="419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    Conspirator</a:t>
            </a:r>
            <a:r>
              <a:rPr lang="en-US" dirty="0" smtClean="0">
                <a:solidFill>
                  <a:schemeClr val="bg1"/>
                </a:solidFill>
              </a:rPr>
              <a:t>: Revanth Reddy Garlapati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3079" y="4337882"/>
            <a:ext cx="277896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Co-Conspirator</a:t>
            </a:r>
            <a:r>
              <a:rPr lang="en-US" dirty="0" smtClean="0">
                <a:solidFill>
                  <a:schemeClr val="bg1"/>
                </a:solidFill>
              </a:rPr>
              <a:t>: Brain K.im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800600"/>
            <a:ext cx="5078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Logistics</a:t>
            </a:r>
            <a:r>
              <a:rPr lang="en-US" dirty="0" smtClean="0">
                <a:solidFill>
                  <a:schemeClr val="bg1"/>
                </a:solidFill>
              </a:rPr>
              <a:t>: Nicky, Potato "Pickle" Chip, Trevor,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Ilya, Ha, Danny, Luc, Tohei, Jacky, Jerad,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google, Wikipedia 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0713" y="3533296"/>
            <a:ext cx="293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Masterminds</a:t>
            </a:r>
            <a:r>
              <a:rPr lang="en-US" dirty="0" smtClean="0">
                <a:solidFill>
                  <a:schemeClr val="bg1"/>
                </a:solidFill>
              </a:rPr>
              <a:t>: Aaron and Bo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971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1"/>
                </a:solidFill>
              </a:rPr>
              <a:t>Charge Sheet</a:t>
            </a:r>
            <a:endParaRPr lang="en-US" sz="2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</a:t>
            </a:r>
            <a:r>
              <a:rPr lang="en-US" dirty="0" smtClean="0"/>
              <a:t>Charlie the Producer/Director</a:t>
            </a:r>
          </a:p>
          <a:p>
            <a:r>
              <a:rPr lang="en-US" dirty="0" smtClean="0"/>
              <a:t>Client's question:</a:t>
            </a:r>
          </a:p>
          <a:p>
            <a:pPr marL="4572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Would the Gross revenue collections be</a:t>
            </a:r>
          </a:p>
          <a:p>
            <a:pPr marL="4572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higher if Denzel Washington is casted </a:t>
            </a:r>
          </a:p>
          <a:p>
            <a:pPr marL="4572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instead of someone else in the next movie.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C:\Users\user\Desktop\one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221177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Denzel-Washing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1" y="3733800"/>
            <a:ext cx="2878667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4351635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919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Sources:</a:t>
            </a:r>
          </a:p>
          <a:p>
            <a:r>
              <a:rPr lang="en-US" dirty="0" smtClean="0"/>
              <a:t>Boxofficemojo.com</a:t>
            </a:r>
          </a:p>
          <a:p>
            <a:r>
              <a:rPr lang="en-US" dirty="0" smtClean="0"/>
              <a:t>Wikipedia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Entities of interest: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Movie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Gross Domestic </a:t>
            </a:r>
            <a:r>
              <a:rPr lang="en-US" dirty="0" smtClean="0"/>
              <a:t>Revenue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Production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Date released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074" name="Picture 2" descr="C:\Users\user\Desktop\0087617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52600"/>
            <a:ext cx="1752600" cy="279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license-to-kill-tv-movie-poster-1984-10207115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1977038" cy="279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and results</a:t>
            </a:r>
            <a:endParaRPr lang="en-US" dirty="0"/>
          </a:p>
        </p:txBody>
      </p:sp>
      <p:pic>
        <p:nvPicPr>
          <p:cNvPr id="4098" name="Picture 2" descr="C:\Users\user\Desktop\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37550" cy="41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5122" name="Picture 2" descr="C:\Users\user\Desktop\Denzel Washington C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3352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524000" y="1943100"/>
            <a:ext cx="3200400" cy="1905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goes the last shred of my credibility…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 descr="C:\Users\user\Desktop\AAEAAQAAAAAAAAOZAAAAJDEzZjZiZmQ5LThlZjUtNGE2Mi05MDUzLWIxMjZmMjIzNTFiZ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545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15654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83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3048000" y="4254500"/>
            <a:ext cx="3200400" cy="1905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better to cast someone </a:t>
            </a:r>
            <a:r>
              <a:rPr lang="en-US" dirty="0" smtClean="0">
                <a:solidFill>
                  <a:schemeClr val="tx1"/>
                </a:solidFill>
              </a:rPr>
              <a:t>else instead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Segmentation with respect to Year.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Segmentation with </a:t>
            </a:r>
            <a:r>
              <a:rPr lang="en-US" sz="2400" dirty="0" smtClean="0"/>
              <a:t>respect to season.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 smtClean="0"/>
              <a:t>Comparison of movies of same Genre/Run time.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Missing data/Bootstrapping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detailed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212</TotalTime>
  <Words>140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To cast denzel washngton or not? </vt:lpstr>
      <vt:lpstr>introduction</vt:lpstr>
      <vt:lpstr>Data</vt:lpstr>
      <vt:lpstr>Statistical analysis and results</vt:lpstr>
      <vt:lpstr>Interpretation</vt:lpstr>
      <vt:lpstr>Recommendations for detailed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2015-04-24T02:12:35Z</dcterms:created>
  <dcterms:modified xsi:type="dcterms:W3CDTF">2015-04-24T05:49:00Z</dcterms:modified>
</cp:coreProperties>
</file>