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A08"/>
    <a:srgbClr val="315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5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878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3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4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34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8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53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04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20C-8FD1-4776-AFD8-52B6866D87B2}" type="datetimeFigureOut">
              <a:rPr lang="pt-PT" smtClean="0"/>
              <a:t>30/05/2015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1479-13ED-4F70-AB6A-C43D816444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8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Loja de Discos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Projeto de Base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06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Membros projeto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PT" dirty="0" smtClean="0"/>
              <a:t>Grupo 12 </a:t>
            </a:r>
          </a:p>
          <a:p>
            <a:r>
              <a:rPr lang="pt-PT" dirty="0" smtClean="0"/>
              <a:t>Turma P1</a:t>
            </a:r>
          </a:p>
          <a:p>
            <a:endParaRPr lang="pt-PT" dirty="0"/>
          </a:p>
          <a:p>
            <a:r>
              <a:rPr lang="pt-PT" dirty="0" smtClean="0"/>
              <a:t>Marco Macedo nº 59962</a:t>
            </a:r>
            <a:endParaRPr lang="pt-PT" dirty="0"/>
          </a:p>
          <a:p>
            <a:r>
              <a:rPr lang="pt-PT" dirty="0" smtClean="0"/>
              <a:t>Rui Espinha Ribeiro nº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97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C2A08"/>
          </a:solidFill>
        </p:spPr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pt-PT" dirty="0" smtClean="0"/>
              <a:t>Criar um sistema que permita gerir as vendas de uma loja de discos. </a:t>
            </a:r>
            <a:r>
              <a:rPr lang="pt-PT" dirty="0" smtClean="0"/>
              <a:t>O funcionário da loja terá que registar as vendas e a inscrição de clientes. </a:t>
            </a:r>
          </a:p>
          <a:p>
            <a:r>
              <a:rPr lang="pt-PT" dirty="0" smtClean="0"/>
              <a:t>Enquanto que o registo de novos discos, informações sobre vendas</a:t>
            </a:r>
            <a:r>
              <a:rPr lang="pt-PT" dirty="0"/>
              <a:t> </a:t>
            </a:r>
            <a:r>
              <a:rPr lang="pt-PT" dirty="0" smtClean="0"/>
              <a:t>e funcionários será apenas permitido à administração. </a:t>
            </a:r>
          </a:p>
          <a:p>
            <a:r>
              <a:rPr lang="pt-PT" dirty="0" smtClean="0"/>
              <a:t>Os funcionários terão uma comissão por um máximo de vendas que façam. </a:t>
            </a:r>
          </a:p>
          <a:p>
            <a:r>
              <a:rPr lang="pt-PT" dirty="0" smtClean="0"/>
              <a:t>Os clientes poderão ser Clientes Premium para usufruírem de maiores descontos, para isso terão que pagar uma mensalidade. </a:t>
            </a:r>
          </a:p>
          <a:p>
            <a:r>
              <a:rPr lang="pt-PT" dirty="0" smtClean="0"/>
              <a:t>Caso o disco não exista poderá ser encomendado.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80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pt-PT" dirty="0"/>
              <a:t>1. Registar dados dos discos; </a:t>
            </a:r>
          </a:p>
          <a:p>
            <a:r>
              <a:rPr lang="pt-PT" dirty="0"/>
              <a:t>2. Registar dados dos artistas; </a:t>
            </a:r>
          </a:p>
          <a:p>
            <a:r>
              <a:rPr lang="pt-PT" dirty="0"/>
              <a:t>3. Registar possíveis encomendas feitas e o tipo de encomenda: ao balcão, à cobrança ou online (no caso dos clientes); ao fornecedor/editora (no caso de ser encomenda feita pela loja); </a:t>
            </a:r>
          </a:p>
          <a:p>
            <a:r>
              <a:rPr lang="pt-PT" dirty="0"/>
              <a:t>4. Registar clientes Premium e funcionários; </a:t>
            </a:r>
          </a:p>
          <a:p>
            <a:r>
              <a:rPr lang="pt-PT" dirty="0"/>
              <a:t>5. Permitir pesquisar um disco pelo nome, artista, género, ano ou promoção; </a:t>
            </a:r>
          </a:p>
          <a:p>
            <a:r>
              <a:rPr lang="pt-PT" dirty="0"/>
              <a:t>6. Permitir pesquisar um artista pelo nome, género ou disco; </a:t>
            </a:r>
          </a:p>
          <a:p>
            <a:r>
              <a:rPr lang="pt-PT" dirty="0"/>
              <a:t>7. Permitir editar as unidades dos discos; </a:t>
            </a:r>
          </a:p>
          <a:p>
            <a:r>
              <a:rPr lang="pt-PT" dirty="0"/>
              <a:t>8. Permitir imprimir qualquer registo; </a:t>
            </a:r>
          </a:p>
        </p:txBody>
      </p:sp>
    </p:spTree>
    <p:extLst>
      <p:ext uri="{BB962C8B-B14F-4D97-AF65-F5344CB8AC3E}">
        <p14:creationId xmlns:p14="http://schemas.microsoft.com/office/powerpoint/2010/main" val="2280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9. Registar e atualizar as mensalidades dos clientes Premium (respetivo valor e atraso, caso exista); </a:t>
            </a:r>
          </a:p>
          <a:p>
            <a:r>
              <a:rPr lang="pt-PT" dirty="0" smtClean="0"/>
              <a:t>10. Os clientes Premium têm direito a mais promoções que os clientes Standard; </a:t>
            </a:r>
          </a:p>
          <a:p>
            <a:r>
              <a:rPr lang="pt-PT" dirty="0" smtClean="0"/>
              <a:t>11. Existirão outras promoções para os discos; </a:t>
            </a:r>
          </a:p>
          <a:p>
            <a:r>
              <a:rPr lang="pt-PT" dirty="0" smtClean="0"/>
              <a:t>12. Permitir efetuar um balanço de faturação baseado nas cotas dos funcionários, as unidades vendidas e os descontos aplicados aos discos; </a:t>
            </a:r>
          </a:p>
          <a:p>
            <a:r>
              <a:rPr lang="pt-PT" dirty="0" smtClean="0"/>
              <a:t>13. Permitir efetuar um balanço médio dos discos vendidos por funcionário, garantindo um comissão a este, por cada disco vendido; </a:t>
            </a:r>
          </a:p>
          <a:p>
            <a:r>
              <a:rPr lang="pt-PT" dirty="0" smtClean="0"/>
              <a:t>14. Permitir pesquisar um disco pelo tipo (cd, </a:t>
            </a:r>
            <a:r>
              <a:rPr lang="pt-PT" dirty="0" err="1" smtClean="0"/>
              <a:t>dvd</a:t>
            </a:r>
            <a:r>
              <a:rPr lang="pt-PT" dirty="0" smtClean="0"/>
              <a:t>, vinil); </a:t>
            </a:r>
          </a:p>
          <a:p>
            <a:r>
              <a:rPr lang="pt-PT" dirty="0" smtClean="0"/>
              <a:t>15. Permitir vários métodos de pagamento diferentes - ao balcão, via online, via transferência bancária ou à cobrança; </a:t>
            </a:r>
          </a:p>
          <a:p>
            <a:r>
              <a:rPr lang="pt-PT" dirty="0" smtClean="0"/>
              <a:t>16. Permitir registar as encomendas tendo em conta as suas editoras musicais;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0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Entidade-Relação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5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Relacional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7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Interface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71" y="284941"/>
            <a:ext cx="5364458" cy="28114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76618"/>
            <a:ext cx="5757253" cy="3511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" y="3176618"/>
            <a:ext cx="5742169" cy="35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r>
              <a:rPr lang="pt-PT" dirty="0"/>
              <a:t> </a:t>
            </a:r>
            <a:r>
              <a:rPr lang="pt-PT" dirty="0" smtClean="0"/>
              <a:t>utilizadas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Sql</a:t>
            </a:r>
            <a:r>
              <a:rPr lang="pt-PT" dirty="0" smtClean="0"/>
              <a:t> Server 2012</a:t>
            </a:r>
          </a:p>
          <a:p>
            <a:r>
              <a:rPr lang="pt-PT" dirty="0" smtClean="0"/>
              <a:t>Visual </a:t>
            </a:r>
            <a:r>
              <a:rPr lang="pt-PT" dirty="0" err="1" smtClean="0"/>
              <a:t>Studio</a:t>
            </a:r>
            <a:r>
              <a:rPr lang="pt-PT" dirty="0" smtClean="0"/>
              <a:t> 2012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74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</TotalTime>
  <Words>374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Loja de Discos</vt:lpstr>
      <vt:lpstr>Membros projeto </vt:lpstr>
      <vt:lpstr>Problema</vt:lpstr>
      <vt:lpstr>Requisitos</vt:lpstr>
      <vt:lpstr>Requisitos</vt:lpstr>
      <vt:lpstr>Diagrama Entidade-Relação</vt:lpstr>
      <vt:lpstr>Esquema Relacional</vt:lpstr>
      <vt:lpstr>Interface</vt:lpstr>
      <vt:lpstr>Ferramentas utilizadas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Discos</dc:title>
  <dc:creator>Marco Macedo</dc:creator>
  <cp:lastModifiedBy>Marco Macedo</cp:lastModifiedBy>
  <cp:revision>9</cp:revision>
  <dcterms:created xsi:type="dcterms:W3CDTF">2015-05-27T14:55:34Z</dcterms:created>
  <dcterms:modified xsi:type="dcterms:W3CDTF">2015-06-01T05:22:34Z</dcterms:modified>
</cp:coreProperties>
</file>