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2A08"/>
    <a:srgbClr val="315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20C-8FD1-4776-AFD8-52B6866D87B2}" type="datetimeFigureOut">
              <a:rPr lang="pt-PT" smtClean="0"/>
              <a:t>27/05/2015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1479-13ED-4F70-AB6A-C43D816444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23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20C-8FD1-4776-AFD8-52B6866D87B2}" type="datetimeFigureOut">
              <a:rPr lang="pt-PT" smtClean="0"/>
              <a:t>27/05/2015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1479-13ED-4F70-AB6A-C43D816444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553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20C-8FD1-4776-AFD8-52B6866D87B2}" type="datetimeFigureOut">
              <a:rPr lang="pt-PT" smtClean="0"/>
              <a:t>27/05/2015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1479-13ED-4F70-AB6A-C43D816444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878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20C-8FD1-4776-AFD8-52B6866D87B2}" type="datetimeFigureOut">
              <a:rPr lang="pt-PT" smtClean="0"/>
              <a:t>27/05/2015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1479-13ED-4F70-AB6A-C43D816444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730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20C-8FD1-4776-AFD8-52B6866D87B2}" type="datetimeFigureOut">
              <a:rPr lang="pt-PT" smtClean="0"/>
              <a:t>27/05/2015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1479-13ED-4F70-AB6A-C43D816444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349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20C-8FD1-4776-AFD8-52B6866D87B2}" type="datetimeFigureOut">
              <a:rPr lang="pt-PT" smtClean="0"/>
              <a:t>27/05/2015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1479-13ED-4F70-AB6A-C43D816444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23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20C-8FD1-4776-AFD8-52B6866D87B2}" type="datetimeFigureOut">
              <a:rPr lang="pt-PT" smtClean="0"/>
              <a:t>27/05/2015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1479-13ED-4F70-AB6A-C43D816444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30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20C-8FD1-4776-AFD8-52B6866D87B2}" type="datetimeFigureOut">
              <a:rPr lang="pt-PT" smtClean="0"/>
              <a:t>27/05/2015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1479-13ED-4F70-AB6A-C43D816444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3424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20C-8FD1-4776-AFD8-52B6866D87B2}" type="datetimeFigureOut">
              <a:rPr lang="pt-PT" smtClean="0"/>
              <a:t>27/05/2015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1479-13ED-4F70-AB6A-C43D816444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883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20C-8FD1-4776-AFD8-52B6866D87B2}" type="datetimeFigureOut">
              <a:rPr lang="pt-PT" smtClean="0"/>
              <a:t>27/05/2015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1479-13ED-4F70-AB6A-C43D816444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653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20C-8FD1-4776-AFD8-52B6866D87B2}" type="datetimeFigureOut">
              <a:rPr lang="pt-PT" smtClean="0"/>
              <a:t>27/05/2015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1479-13ED-4F70-AB6A-C43D816444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504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4B20C-8FD1-4776-AFD8-52B6866D87B2}" type="datetimeFigureOut">
              <a:rPr lang="pt-PT" smtClean="0"/>
              <a:t>27/05/2015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D1479-13ED-4F70-AB6A-C43D816444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3899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2A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Loja de Discos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Projeto de Base de Dados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9067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2A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Membros projeto 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Grupo 12 </a:t>
            </a:r>
          </a:p>
          <a:p>
            <a:r>
              <a:rPr lang="pt-PT" dirty="0" smtClean="0"/>
              <a:t>Turma P1</a:t>
            </a:r>
          </a:p>
          <a:p>
            <a:endParaRPr lang="pt-PT" dirty="0"/>
          </a:p>
          <a:p>
            <a:r>
              <a:rPr lang="pt-PT" dirty="0" smtClean="0"/>
              <a:t>Marco Macedo nº 59962</a:t>
            </a:r>
            <a:endParaRPr lang="pt-PT" dirty="0"/>
          </a:p>
          <a:p>
            <a:r>
              <a:rPr lang="pt-PT" dirty="0" smtClean="0"/>
              <a:t>Rui Espinha Ribeiro nº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8975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2A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Problema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3680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2A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079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2A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Diagrama Entidade-Relação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953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2A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Esquema Relacional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6794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2A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Interface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6331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2A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Ferramentas</a:t>
            </a:r>
            <a:r>
              <a:rPr lang="pt-PT" dirty="0"/>
              <a:t> </a:t>
            </a:r>
            <a:r>
              <a:rPr lang="pt-PT" dirty="0" smtClean="0"/>
              <a:t>utilizadas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7468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Loja de Discos</vt:lpstr>
      <vt:lpstr>Membros projeto </vt:lpstr>
      <vt:lpstr>Problema</vt:lpstr>
      <vt:lpstr>Requisitos</vt:lpstr>
      <vt:lpstr>Diagrama Entidade-Relação</vt:lpstr>
      <vt:lpstr>Esquema Relacional</vt:lpstr>
      <vt:lpstr>Interface</vt:lpstr>
      <vt:lpstr>Ferramentas utilizadas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Loja de Discos</dc:title>
  <dc:creator>Marco Macedo</dc:creator>
  <cp:lastModifiedBy>Marco Macedo</cp:lastModifiedBy>
  <cp:revision>2</cp:revision>
  <dcterms:created xsi:type="dcterms:W3CDTF">2015-05-27T14:55:34Z</dcterms:created>
  <dcterms:modified xsi:type="dcterms:W3CDTF">2015-05-27T14:58:35Z</dcterms:modified>
</cp:coreProperties>
</file>