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A08"/>
    <a:srgbClr val="31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7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3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4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34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53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0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20C-8FD1-4776-AFD8-52B6866D87B2}" type="datetimeFigureOut">
              <a:rPr lang="pt-PT" smtClean="0"/>
              <a:t>28/05/2015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8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Loja de Discos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Projeto de Base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067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Membros projeto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Grupo 12 </a:t>
            </a:r>
          </a:p>
          <a:p>
            <a:r>
              <a:rPr lang="pt-PT" dirty="0" smtClean="0"/>
              <a:t>Turma P1</a:t>
            </a:r>
          </a:p>
          <a:p>
            <a:endParaRPr lang="pt-PT" dirty="0"/>
          </a:p>
          <a:p>
            <a:r>
              <a:rPr lang="pt-PT" dirty="0" smtClean="0"/>
              <a:t>Marco Macedo nº 59962</a:t>
            </a:r>
            <a:endParaRPr lang="pt-PT" dirty="0"/>
          </a:p>
          <a:p>
            <a:r>
              <a:rPr lang="pt-PT" dirty="0" smtClean="0"/>
              <a:t>Rui Espinha Ribeiro nº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97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C2A08"/>
          </a:solidFill>
        </p:spPr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PT" dirty="0" smtClean="0"/>
              <a:t>Criar um sistema que permita gerir as vendas de uma loja de discos. Cada funcionário será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8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Entidade-Relação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5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Relacional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7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3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r>
              <a:rPr lang="pt-PT" dirty="0"/>
              <a:t> </a:t>
            </a:r>
            <a:r>
              <a:rPr lang="pt-PT" dirty="0" smtClean="0"/>
              <a:t>utilizadas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4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Loja de Discos</vt:lpstr>
      <vt:lpstr>Membros projeto </vt:lpstr>
      <vt:lpstr>Problema</vt:lpstr>
      <vt:lpstr>Requisitos</vt:lpstr>
      <vt:lpstr>Diagrama Entidade-Relação</vt:lpstr>
      <vt:lpstr>Esquema Relacional</vt:lpstr>
      <vt:lpstr>Interface</vt:lpstr>
      <vt:lpstr>Ferramentas utilizadas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Discos</dc:title>
  <dc:creator>Marco Macedo</dc:creator>
  <cp:lastModifiedBy>Marco Macedo</cp:lastModifiedBy>
  <cp:revision>4</cp:revision>
  <dcterms:created xsi:type="dcterms:W3CDTF">2015-05-27T14:55:34Z</dcterms:created>
  <dcterms:modified xsi:type="dcterms:W3CDTF">2015-05-28T18:26:12Z</dcterms:modified>
</cp:coreProperties>
</file>