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6" d="100"/>
          <a:sy n="106" d="100"/>
        </p:scale>
        <p:origin x="1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3FB6-DF21-46C1-B58B-A22856F93119}" type="datetimeFigureOut">
              <a:rPr lang="ar-EG" smtClean="0"/>
              <a:t>02/07/1443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89F7-0ECE-47C0-A232-62E4E0ACF84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8114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3FB6-DF21-46C1-B58B-A22856F93119}" type="datetimeFigureOut">
              <a:rPr lang="ar-EG" smtClean="0"/>
              <a:t>02/07/1443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89F7-0ECE-47C0-A232-62E4E0ACF84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4675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3FB6-DF21-46C1-B58B-A22856F93119}" type="datetimeFigureOut">
              <a:rPr lang="ar-EG" smtClean="0"/>
              <a:t>02/07/1443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89F7-0ECE-47C0-A232-62E4E0ACF84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6268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3FB6-DF21-46C1-B58B-A22856F93119}" type="datetimeFigureOut">
              <a:rPr lang="ar-EG" smtClean="0"/>
              <a:t>02/07/1443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89F7-0ECE-47C0-A232-62E4E0ACF84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4578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3FB6-DF21-46C1-B58B-A22856F93119}" type="datetimeFigureOut">
              <a:rPr lang="ar-EG" smtClean="0"/>
              <a:t>02/07/1443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89F7-0ECE-47C0-A232-62E4E0ACF84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7133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3FB6-DF21-46C1-B58B-A22856F93119}" type="datetimeFigureOut">
              <a:rPr lang="ar-EG" smtClean="0"/>
              <a:t>02/07/1443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89F7-0ECE-47C0-A232-62E4E0ACF84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1344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3FB6-DF21-46C1-B58B-A22856F93119}" type="datetimeFigureOut">
              <a:rPr lang="ar-EG" smtClean="0"/>
              <a:t>02/07/1443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89F7-0ECE-47C0-A232-62E4E0ACF84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9997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3FB6-DF21-46C1-B58B-A22856F93119}" type="datetimeFigureOut">
              <a:rPr lang="ar-EG" smtClean="0"/>
              <a:t>02/07/1443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89F7-0ECE-47C0-A232-62E4E0ACF84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3141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3FB6-DF21-46C1-B58B-A22856F93119}" type="datetimeFigureOut">
              <a:rPr lang="ar-EG" smtClean="0"/>
              <a:t>02/07/1443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89F7-0ECE-47C0-A232-62E4E0ACF84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7716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3FB6-DF21-46C1-B58B-A22856F93119}" type="datetimeFigureOut">
              <a:rPr lang="ar-EG" smtClean="0"/>
              <a:t>02/07/1443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89F7-0ECE-47C0-A232-62E4E0ACF84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505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3FB6-DF21-46C1-B58B-A22856F93119}" type="datetimeFigureOut">
              <a:rPr lang="ar-EG" smtClean="0"/>
              <a:t>02/07/1443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89F7-0ECE-47C0-A232-62E4E0ACF84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1039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D3FB6-DF21-46C1-B58B-A22856F93119}" type="datetimeFigureOut">
              <a:rPr lang="ar-EG" smtClean="0"/>
              <a:t>02/07/1443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889F7-0ECE-47C0-A232-62E4E0ACF84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4105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 to my presentation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 am Marco Maher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63898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 this task ,we will make a </a:t>
            </a:r>
            <a:r>
              <a:rPr lang="en-US" dirty="0" err="1" smtClean="0"/>
              <a:t>pptx</a:t>
            </a:r>
            <a:r>
              <a:rPr lang="en-US" dirty="0" smtClean="0"/>
              <a:t> file and read it using Python 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84316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will use glob library to read the </a:t>
            </a:r>
            <a:r>
              <a:rPr lang="en-US" dirty="0" err="1" smtClean="0"/>
              <a:t>pptx</a:t>
            </a:r>
            <a:r>
              <a:rPr lang="en-US" dirty="0" smtClean="0"/>
              <a:t> file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402434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Hello to my presentation</vt:lpstr>
      <vt:lpstr>In this task ,we will make a pptx file and read it using Python </vt:lpstr>
      <vt:lpstr>We will use glob library to read the pptx file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to my presentation</dc:title>
  <dc:creator>m</dc:creator>
  <cp:lastModifiedBy>m</cp:lastModifiedBy>
  <cp:revision>1</cp:revision>
  <dcterms:created xsi:type="dcterms:W3CDTF">2022-02-03T11:08:47Z</dcterms:created>
  <dcterms:modified xsi:type="dcterms:W3CDTF">2022-02-03T11:11:42Z</dcterms:modified>
</cp:coreProperties>
</file>