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70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BAF9-64CB-4BD3-B74A-66E48580643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13DE-68E8-4FD4-945D-22BBCFC47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07704" y="588874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>
                <a:solidFill>
                  <a:schemeClr val="bg1"/>
                </a:solidFill>
              </a:rPr>
              <a:t>WT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44894" y="588874"/>
            <a:ext cx="117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i="1" dirty="0" smtClean="0">
                <a:solidFill>
                  <a:schemeClr val="bg1"/>
                </a:solidFill>
              </a:rPr>
              <a:t>wox5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01458" y="588874"/>
            <a:ext cx="20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i="1" dirty="0" smtClean="0">
                <a:solidFill>
                  <a:schemeClr val="bg1"/>
                </a:solidFill>
              </a:rPr>
              <a:t>WOX5-OE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76" y="1521882"/>
            <a:ext cx="2670128" cy="34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7"/>
          <a:stretch/>
        </p:blipFill>
        <p:spPr bwMode="auto">
          <a:xfrm>
            <a:off x="3715910" y="1521882"/>
            <a:ext cx="272829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0"/>
          <a:stretch/>
        </p:blipFill>
        <p:spPr bwMode="auto">
          <a:xfrm>
            <a:off x="1144927" y="1521882"/>
            <a:ext cx="2634985" cy="349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6572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50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5833/graphics/plot_zoom_png?width=795&amp;height=7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76" y="1172704"/>
            <a:ext cx="4701849" cy="451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1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6</cp:revision>
  <dcterms:created xsi:type="dcterms:W3CDTF">2023-10-13T08:35:21Z</dcterms:created>
  <dcterms:modified xsi:type="dcterms:W3CDTF">2023-10-26T13:52:25Z</dcterms:modified>
</cp:coreProperties>
</file>