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78D50-5117-182A-5711-8ACAFEF8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46F6B1-A484-CD80-02F7-9C5C605D6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4FA4E-EF5C-27E4-737E-1F87A70C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9230E-E7A7-F775-BE8E-BAEBA161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83BBC-E768-8852-1AD1-AF9D7A3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2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ED49F-03C4-FB84-489D-498C7E6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EF7918-66C6-E0FE-CC60-028A925F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C69D1-B86E-C933-3695-C08422AA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4CBF3-5158-8D14-7706-3C4DB108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6235C-09BE-80F7-57A0-EC827988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75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A78756-0398-A692-A96F-0C1C7D20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DADCA4-E5EB-1175-B8D2-4D62F2DE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93680-BBE9-3B4F-1748-27C2C484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DA73D-99C4-CC14-5341-5508AEDA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0FB22-5C00-D2E4-864B-7E623C4C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4748-EC5E-10BE-54B2-0CB0B627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09A43-9EDF-263F-C909-EC527C78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863FF-CA59-10F1-438D-FCF665B4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F6C1A6-442A-7D71-442F-24B980FC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DCE69-1D5D-8DE4-971B-926C7CC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3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5E34A-B707-64DC-065F-7C5F9380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8BD61-7C52-1BC7-4F47-FBCD0F87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C1086-09A6-6B87-44FF-07BAD4E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03DA82-4F81-E6EA-2167-45BF1B7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9083B-AAD0-7B04-42A4-B17EDBF8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6C223-BF4C-AF0B-7249-14900F6D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D16D5-FF5F-D2D8-A0A2-2B9E381E4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AECA30-A98A-D891-2C21-6C06309C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00E692-4122-05CB-8F38-A14A2F6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923C6-B5C0-FBBB-598F-DE8CC667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071F2F-6A93-10A3-8538-2A89253E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B6F5-5D1B-07D1-788D-A50B1160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CDA8A-CAD2-79C4-D13E-48F4803F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2B98B-0A24-44C2-5917-BF0E9ECC4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208673-CA04-E8B2-F254-683F0ED97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9FF821-C93D-6E56-F714-41EED9394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E74F9C-EFA3-8324-5CC4-3D70C042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AE6F7A-E635-6394-D5DA-A338418E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D1EA95-2C98-2641-9D3C-9C2DD42C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4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1FECD-E9BA-13B2-D67D-6574491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6F0521-9C33-6985-3919-E8063335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49341C-545C-5522-373C-E24D54E8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A564C3-3DA5-38A0-66AA-ABCC9944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F8564F-7731-2119-E9D9-F23D8F61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1459E8-2595-9D71-A105-EE30150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CBF12-75C2-8B7B-CA47-E34F8E4D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2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50995-FD8B-9B7F-F8D7-FA03D761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3631-1B8C-1482-2284-61A755D1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6BEA3-CC62-20B7-8ABF-8606DC6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B177F5-E5D3-F054-6E24-EEB85F3E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362603-DFE3-F28A-5ECD-7E3AAD7A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2D301-EF13-A7FC-8055-D3B1F5FB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3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A6626-DFDC-8A3B-FF99-96CB7C2E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A83CF0-43EB-2A29-EDC7-D80403096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14AAC5-EFE6-4A68-63D3-5B250A0D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A336E6-C3F6-D8E8-FB0D-E63A6437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D61929-23EA-1B0A-9261-027CF737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33FAE-437D-DFE1-D462-184DDB2D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CD084-F1A7-80FA-57F2-B6F54BD4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85ACE1-F3DB-168A-BBB4-DE7F59E1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91303-FB24-B06C-A4F1-69D0A845A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CF33-F51E-483B-BCD5-545CDA162FF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5CD17-E0EF-208E-1FBD-8F15EE58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F83CA-D4F3-CF39-A049-9D1716349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D278-BCF0-4A11-AF2A-B654AFD3F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49172-D1CA-8EE8-46E0-1889F5C61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BoxScrapper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941E15-B732-2555-270C-352E676B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 (</a:t>
            </a:r>
            <a:r>
              <a:rPr lang="ru-RU" dirty="0"/>
              <a:t>Марега Марк, Юдин Артём, </a:t>
            </a:r>
            <a:r>
              <a:rPr lang="ru-RU" dirty="0" err="1"/>
              <a:t>Кирнос</a:t>
            </a:r>
            <a:r>
              <a:rPr lang="ru-RU" dirty="0"/>
              <a:t> Иван)</a:t>
            </a:r>
          </a:p>
        </p:txBody>
      </p:sp>
    </p:spTree>
    <p:extLst>
      <p:ext uri="{BB962C8B-B14F-4D97-AF65-F5344CB8AC3E}">
        <p14:creationId xmlns:p14="http://schemas.microsoft.com/office/powerpoint/2010/main" val="135064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563B8-C971-84BD-2384-809B70BB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Папка </a:t>
            </a:r>
            <a:r>
              <a:rPr lang="en-US" dirty="0"/>
              <a:t>res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7ED8A7-03C9-2DD4-4FB5-D082B9A0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671" y="1474764"/>
            <a:ext cx="4140658" cy="3908471"/>
          </a:xfrm>
        </p:spPr>
      </p:pic>
    </p:spTree>
    <p:extLst>
      <p:ext uri="{BB962C8B-B14F-4D97-AF65-F5344CB8AC3E}">
        <p14:creationId xmlns:p14="http://schemas.microsoft.com/office/powerpoint/2010/main" val="376763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1ACAA-3AAB-EDC0-3391-BC1853E2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98" y="928891"/>
            <a:ext cx="10515600" cy="2948716"/>
          </a:xfrm>
        </p:spPr>
        <p:txBody>
          <a:bodyPr>
            <a:normAutofit/>
          </a:bodyPr>
          <a:lstStyle/>
          <a:p>
            <a:r>
              <a:rPr lang="ru-RU" sz="7200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3F2EB-784F-F202-82D3-1249EDCC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82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2574A-D43D-9B96-9B14-B2A660FA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Марега Марк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D2831-FE25-863B-B5AF-36366A58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библиотеки для работы с визуальным интерфейсом, разработка экранов меню, разработка классов игры.</a:t>
            </a:r>
          </a:p>
        </p:txBody>
      </p:sp>
    </p:spTree>
    <p:extLst>
      <p:ext uri="{BB962C8B-B14F-4D97-AF65-F5344CB8AC3E}">
        <p14:creationId xmlns:p14="http://schemas.microsoft.com/office/powerpoint/2010/main" val="376540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1126D-1401-C410-8C8F-316878C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Юдин Артём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0438C-0CB9-4841-71A0-A240EBD4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 идеи. Разработка экранов меню, разработка экрана игры. </a:t>
            </a:r>
          </a:p>
        </p:txBody>
      </p:sp>
    </p:spTree>
    <p:extLst>
      <p:ext uri="{BB962C8B-B14F-4D97-AF65-F5344CB8AC3E}">
        <p14:creationId xmlns:p14="http://schemas.microsoft.com/office/powerpoint/2010/main" val="296735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99B47-E8AE-1FC8-CA88-8EF506DC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Кирнос</a:t>
            </a:r>
            <a:r>
              <a:rPr lang="ru-RU" dirty="0"/>
              <a:t> Иван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E989E-9792-1666-BBBF-98E694A2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Звук в игре. Рисование текстур и фонов для игры.</a:t>
            </a:r>
          </a:p>
        </p:txBody>
      </p:sp>
    </p:spTree>
    <p:extLst>
      <p:ext uri="{BB962C8B-B14F-4D97-AF65-F5344CB8AC3E}">
        <p14:creationId xmlns:p14="http://schemas.microsoft.com/office/powerpoint/2010/main" val="232540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B893C-384C-F7A4-0206-1F8A17F0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игра</a:t>
            </a:r>
          </a:p>
        </p:txBody>
      </p:sp>
      <p:pic>
        <p:nvPicPr>
          <p:cNvPr id="1026" name="Picture 2" descr="Sokoban — Википедия">
            <a:extLst>
              <a:ext uri="{FF2B5EF4-FFF2-40B4-BE49-F238E27FC236}">
                <a16:creationId xmlns:a16="http://schemas.microsoft.com/office/drawing/2014/main" id="{F26C1B2F-3C5A-C603-1F53-0F0084F96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4" y="211661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koban | NuMuKi">
            <a:extLst>
              <a:ext uri="{FF2B5EF4-FFF2-40B4-BE49-F238E27FC236}">
                <a16:creationId xmlns:a16="http://schemas.microsoft.com/office/drawing/2014/main" id="{2D7B7F23-69E1-01CC-3657-CB92408C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94" y="1111673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7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040860-6372-ACEC-FD6B-37BF8581D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73906"/>
            <a:ext cx="12192000" cy="763190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09BD9-7249-96B1-2B33-1D729F9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69" y="-89378"/>
            <a:ext cx="3390396" cy="1333786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Наша версия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9FF6F1-C611-DDAF-8621-6B203FCA4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99486" l="9968" r="89925">
                        <a14:foregroundMark x1="72562" y1="96502" x2="72562" y2="96502"/>
                        <a14:foregroundMark x1="74491" y1="36728" x2="74491" y2="36728"/>
                        <a14:foregroundMark x1="73848" y1="23765" x2="73848" y2="23765"/>
                        <a14:foregroundMark x1="66988" y1="16770" x2="66988" y2="16770"/>
                        <a14:foregroundMark x1="81886" y1="25720" x2="81886" y2="25720"/>
                        <a14:foregroundMark x1="82744" y1="17490" x2="82744" y2="17490"/>
                        <a14:foregroundMark x1="81350" y1="11111" x2="81350" y2="11111"/>
                        <a14:foregroundMark x1="79957" y1="99486" x2="79957" y2="99486"/>
                        <a14:foregroundMark x1="79957" y1="99486" x2="79957" y2="99486"/>
                        <a14:foregroundMark x1="84244" y1="17181" x2="84244" y2="17181"/>
                        <a14:foregroundMark x1="72669" y1="9979" x2="72669" y2="99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4673" y="577515"/>
            <a:ext cx="7140250" cy="74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45474-95D5-498D-CE83-52FDDDE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959623" cy="4241251"/>
          </a:xfrm>
        </p:spPr>
        <p:txBody>
          <a:bodyPr>
            <a:normAutofit/>
          </a:bodyPr>
          <a:lstStyle/>
          <a:p>
            <a:r>
              <a:rPr lang="ru-RU" sz="8800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42742-7731-09F3-DEE6-F23A9A4A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72BD3DA-5007-196A-28C2-06E7CA54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328" y="702401"/>
            <a:ext cx="3372475" cy="57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9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C0048-D9FB-2D39-1BE6-6561A7AB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для работы с визуальным интерфейсом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5CF9D25-C93C-A222-7A79-5B1D377F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151" y="1225046"/>
            <a:ext cx="5647586" cy="5032884"/>
          </a:xfrm>
        </p:spPr>
      </p:pic>
    </p:spTree>
    <p:extLst>
      <p:ext uri="{BB962C8B-B14F-4D97-AF65-F5344CB8AC3E}">
        <p14:creationId xmlns:p14="http://schemas.microsoft.com/office/powerpoint/2010/main" val="158643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7424A-9705-8EED-EBD0-9D56098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45F8FF-0261-3118-3FFD-54D007AC1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674" y="1249131"/>
            <a:ext cx="3560651" cy="4778420"/>
          </a:xfrm>
        </p:spPr>
      </p:pic>
    </p:spTree>
    <p:extLst>
      <p:ext uri="{BB962C8B-B14F-4D97-AF65-F5344CB8AC3E}">
        <p14:creationId xmlns:p14="http://schemas.microsoft.com/office/powerpoint/2010/main" val="272232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4C6B5-7A34-BA43-4705-FD009020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TextPlain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09B3AB-EC58-4620-E0E2-A006C32E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840" y="2642720"/>
            <a:ext cx="9598320" cy="1685039"/>
          </a:xfrm>
        </p:spPr>
      </p:pic>
    </p:spTree>
    <p:extLst>
      <p:ext uri="{BB962C8B-B14F-4D97-AF65-F5344CB8AC3E}">
        <p14:creationId xmlns:p14="http://schemas.microsoft.com/office/powerpoint/2010/main" val="43555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7A3AC-C6C5-4996-353E-4EF34FF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8302DD-8695-16BD-C233-BB3014BF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117" y="2341786"/>
            <a:ext cx="6561765" cy="2383767"/>
          </a:xfrm>
        </p:spPr>
      </p:pic>
    </p:spTree>
    <p:extLst>
      <p:ext uri="{BB962C8B-B14F-4D97-AF65-F5344CB8AC3E}">
        <p14:creationId xmlns:p14="http://schemas.microsoft.com/office/powerpoint/2010/main" val="39715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64F5E-2BBF-0FF5-77C5-08647637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ScrollArea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D5108B-7DF0-BA1C-CEF8-30C6F7A8A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817" y="1047096"/>
            <a:ext cx="5364365" cy="5445779"/>
          </a:xfrm>
        </p:spPr>
      </p:pic>
    </p:spTree>
    <p:extLst>
      <p:ext uri="{BB962C8B-B14F-4D97-AF65-F5344CB8AC3E}">
        <p14:creationId xmlns:p14="http://schemas.microsoft.com/office/powerpoint/2010/main" val="2296943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77</Words>
  <Application>Microsoft Office PowerPoint</Application>
  <PresentationFormat>Широкоэкранный</PresentationFormat>
  <Paragraphs>18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BoxScrapper</vt:lpstr>
      <vt:lpstr>О чём игра</vt:lpstr>
      <vt:lpstr>Наша версия</vt:lpstr>
      <vt:lpstr>Структура</vt:lpstr>
      <vt:lpstr>Библиотека для работы с визуальным интерфейсом</vt:lpstr>
      <vt:lpstr>Button</vt:lpstr>
      <vt:lpstr>TextPlain</vt:lpstr>
      <vt:lpstr>EditText</vt:lpstr>
      <vt:lpstr>ScrollArea</vt:lpstr>
      <vt:lpstr>Папка res</vt:lpstr>
      <vt:lpstr>Распределение задач</vt:lpstr>
      <vt:lpstr>Марега Марк</vt:lpstr>
      <vt:lpstr>Юдин Артём</vt:lpstr>
      <vt:lpstr>Кирнос Иван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BoxScrapper</dc:title>
  <dc:creator>Марк Марега</dc:creator>
  <cp:lastModifiedBy>Марк Марега</cp:lastModifiedBy>
  <cp:revision>1</cp:revision>
  <dcterms:created xsi:type="dcterms:W3CDTF">2023-02-27T10:42:58Z</dcterms:created>
  <dcterms:modified xsi:type="dcterms:W3CDTF">2023-02-28T04:44:06Z</dcterms:modified>
</cp:coreProperties>
</file>