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Micera" userId="653d34e43499e34c" providerId="LiveId" clId="{0B129F28-A497-43A7-B477-7B9827F5E2A4}"/>
    <pc:docChg chg="undo redo custSel addSld delSld modSld sldOrd">
      <pc:chgData name="Marco Micera" userId="653d34e43499e34c" providerId="LiveId" clId="{0B129F28-A497-43A7-B477-7B9827F5E2A4}" dt="2018-11-19T15:21:11.575" v="4097" actId="20577"/>
      <pc:docMkLst>
        <pc:docMk/>
      </pc:docMkLst>
      <pc:sldChg chg="addSp delSp modSp add">
        <pc:chgData name="Marco Micera" userId="653d34e43499e34c" providerId="LiveId" clId="{0B129F28-A497-43A7-B477-7B9827F5E2A4}" dt="2018-11-19T14:11:46.255" v="115" actId="20577"/>
        <pc:sldMkLst>
          <pc:docMk/>
          <pc:sldMk cId="2918308501" sldId="256"/>
        </pc:sldMkLst>
        <pc:spChg chg="mod">
          <ac:chgData name="Marco Micera" userId="653d34e43499e34c" providerId="LiveId" clId="{0B129F28-A497-43A7-B477-7B9827F5E2A4}" dt="2018-11-19T14:10:47.084" v="46" actId="20577"/>
          <ac:spMkLst>
            <pc:docMk/>
            <pc:sldMk cId="2918308501" sldId="256"/>
            <ac:spMk id="2" creationId="{BF830846-2E8C-492C-8C92-0EA596915EBB}"/>
          </ac:spMkLst>
        </pc:spChg>
        <pc:spChg chg="add del mod">
          <ac:chgData name="Marco Micera" userId="653d34e43499e34c" providerId="LiveId" clId="{0B129F28-A497-43A7-B477-7B9827F5E2A4}" dt="2018-11-19T14:11:46.255" v="115" actId="20577"/>
          <ac:spMkLst>
            <pc:docMk/>
            <pc:sldMk cId="2918308501" sldId="256"/>
            <ac:spMk id="3" creationId="{1A32145D-DAAC-48FA-AEE4-2A0D9A398E2C}"/>
          </ac:spMkLst>
        </pc:spChg>
      </pc:sldChg>
      <pc:sldChg chg="modSp add">
        <pc:chgData name="Marco Micera" userId="653d34e43499e34c" providerId="LiveId" clId="{0B129F28-A497-43A7-B477-7B9827F5E2A4}" dt="2018-11-19T15:08:16.999" v="3222" actId="20577"/>
        <pc:sldMkLst>
          <pc:docMk/>
          <pc:sldMk cId="1560222176" sldId="257"/>
        </pc:sldMkLst>
        <pc:spChg chg="mod">
          <ac:chgData name="Marco Micera" userId="653d34e43499e34c" providerId="LiveId" clId="{0B129F28-A497-43A7-B477-7B9827F5E2A4}" dt="2018-11-19T14:33:35.141" v="1045" actId="20577"/>
          <ac:spMkLst>
            <pc:docMk/>
            <pc:sldMk cId="1560222176" sldId="257"/>
            <ac:spMk id="2" creationId="{E11ACDB4-EBC9-44AD-9367-1343D61E73AF}"/>
          </ac:spMkLst>
        </pc:spChg>
        <pc:spChg chg="mod">
          <ac:chgData name="Marco Micera" userId="653d34e43499e34c" providerId="LiveId" clId="{0B129F28-A497-43A7-B477-7B9827F5E2A4}" dt="2018-11-19T15:08:16.999" v="3222" actId="20577"/>
          <ac:spMkLst>
            <pc:docMk/>
            <pc:sldMk cId="1560222176" sldId="257"/>
            <ac:spMk id="3" creationId="{FCF34ECF-CA9B-4392-8A69-4873940306D1}"/>
          </ac:spMkLst>
        </pc:spChg>
      </pc:sldChg>
      <pc:sldChg chg="modSp add ord">
        <pc:chgData name="Marco Micera" userId="653d34e43499e34c" providerId="LiveId" clId="{0B129F28-A497-43A7-B477-7B9827F5E2A4}" dt="2018-11-19T14:44:29.874" v="1524" actId="20577"/>
        <pc:sldMkLst>
          <pc:docMk/>
          <pc:sldMk cId="1194626843" sldId="258"/>
        </pc:sldMkLst>
        <pc:spChg chg="mod">
          <ac:chgData name="Marco Micera" userId="653d34e43499e34c" providerId="LiveId" clId="{0B129F28-A497-43A7-B477-7B9827F5E2A4}" dt="2018-11-19T14:13:58.133" v="153" actId="20577"/>
          <ac:spMkLst>
            <pc:docMk/>
            <pc:sldMk cId="1194626843" sldId="258"/>
            <ac:spMk id="2" creationId="{FA2EA836-738A-4DA9-BE47-7B8D39A3C522}"/>
          </ac:spMkLst>
        </pc:spChg>
        <pc:spChg chg="mod">
          <ac:chgData name="Marco Micera" userId="653d34e43499e34c" providerId="LiveId" clId="{0B129F28-A497-43A7-B477-7B9827F5E2A4}" dt="2018-11-19T14:44:29.874" v="1524" actId="20577"/>
          <ac:spMkLst>
            <pc:docMk/>
            <pc:sldMk cId="1194626843" sldId="258"/>
            <ac:spMk id="3" creationId="{11F370B6-0A03-4003-8E7A-D3783B0EA836}"/>
          </ac:spMkLst>
        </pc:spChg>
      </pc:sldChg>
      <pc:sldChg chg="add del ord">
        <pc:chgData name="Marco Micera" userId="653d34e43499e34c" providerId="LiveId" clId="{0B129F28-A497-43A7-B477-7B9827F5E2A4}" dt="2018-11-19T14:13:31.552" v="121" actId="2696"/>
        <pc:sldMkLst>
          <pc:docMk/>
          <pc:sldMk cId="1587185474" sldId="258"/>
        </pc:sldMkLst>
      </pc:sldChg>
      <pc:sldChg chg="add del">
        <pc:chgData name="Marco Micera" userId="653d34e43499e34c" providerId="LiveId" clId="{0B129F28-A497-43A7-B477-7B9827F5E2A4}" dt="2018-11-19T14:12:04.824" v="118"/>
        <pc:sldMkLst>
          <pc:docMk/>
          <pc:sldMk cId="2534100898" sldId="258"/>
        </pc:sldMkLst>
      </pc:sldChg>
      <pc:sldChg chg="modSp add">
        <pc:chgData name="Marco Micera" userId="653d34e43499e34c" providerId="LiveId" clId="{0B129F28-A497-43A7-B477-7B9827F5E2A4}" dt="2018-11-19T15:19:37.693" v="4061" actId="27636"/>
        <pc:sldMkLst>
          <pc:docMk/>
          <pc:sldMk cId="1614111212" sldId="259"/>
        </pc:sldMkLst>
        <pc:spChg chg="mod">
          <ac:chgData name="Marco Micera" userId="653d34e43499e34c" providerId="LiveId" clId="{0B129F28-A497-43A7-B477-7B9827F5E2A4}" dt="2018-11-19T15:08:20.026" v="3224" actId="20577"/>
          <ac:spMkLst>
            <pc:docMk/>
            <pc:sldMk cId="1614111212" sldId="259"/>
            <ac:spMk id="2" creationId="{5490EFB2-DAA3-47C0-8988-11EDF9C673A8}"/>
          </ac:spMkLst>
        </pc:spChg>
        <pc:spChg chg="mod">
          <ac:chgData name="Marco Micera" userId="653d34e43499e34c" providerId="LiveId" clId="{0B129F28-A497-43A7-B477-7B9827F5E2A4}" dt="2018-11-19T15:19:37.693" v="4061" actId="27636"/>
          <ac:spMkLst>
            <pc:docMk/>
            <pc:sldMk cId="1614111212" sldId="259"/>
            <ac:spMk id="3" creationId="{F069F700-CE64-424D-9158-D7E0DAD76B68}"/>
          </ac:spMkLst>
        </pc:spChg>
      </pc:sldChg>
      <pc:sldChg chg="modSp add">
        <pc:chgData name="Marco Micera" userId="653d34e43499e34c" providerId="LiveId" clId="{0B129F28-A497-43A7-B477-7B9827F5E2A4}" dt="2018-11-19T15:08:42.243" v="3227" actId="20577"/>
        <pc:sldMkLst>
          <pc:docMk/>
          <pc:sldMk cId="320920139" sldId="260"/>
        </pc:sldMkLst>
        <pc:spChg chg="mod">
          <ac:chgData name="Marco Micera" userId="653d34e43499e34c" providerId="LiveId" clId="{0B129F28-A497-43A7-B477-7B9827F5E2A4}" dt="2018-11-19T15:08:42.243" v="3227" actId="20577"/>
          <ac:spMkLst>
            <pc:docMk/>
            <pc:sldMk cId="320920139" sldId="260"/>
            <ac:spMk id="2" creationId="{9CB61012-200E-4BA3-9198-377A050CDA85}"/>
          </ac:spMkLst>
        </pc:spChg>
        <pc:spChg chg="mod">
          <ac:chgData name="Marco Micera" userId="653d34e43499e34c" providerId="LiveId" clId="{0B129F28-A497-43A7-B477-7B9827F5E2A4}" dt="2018-11-19T14:58:51.945" v="2347" actId="20577"/>
          <ac:spMkLst>
            <pc:docMk/>
            <pc:sldMk cId="320920139" sldId="260"/>
            <ac:spMk id="3" creationId="{BF65375F-E2F7-4DFA-AF84-7EB78688C266}"/>
          </ac:spMkLst>
        </pc:spChg>
      </pc:sldChg>
      <pc:sldChg chg="modSp add">
        <pc:chgData name="Marco Micera" userId="653d34e43499e34c" providerId="LiveId" clId="{0B129F28-A497-43A7-B477-7B9827F5E2A4}" dt="2018-11-19T15:20:11.806" v="4080" actId="20577"/>
        <pc:sldMkLst>
          <pc:docMk/>
          <pc:sldMk cId="3404609351" sldId="261"/>
        </pc:sldMkLst>
        <pc:spChg chg="mod">
          <ac:chgData name="Marco Micera" userId="653d34e43499e34c" providerId="LiveId" clId="{0B129F28-A497-43A7-B477-7B9827F5E2A4}" dt="2018-11-19T15:08:27.392" v="3226" actId="20577"/>
          <ac:spMkLst>
            <pc:docMk/>
            <pc:sldMk cId="3404609351" sldId="261"/>
            <ac:spMk id="2" creationId="{CAE392F9-5DF5-4510-BAF1-D82A389DEE7B}"/>
          </ac:spMkLst>
        </pc:spChg>
        <pc:spChg chg="mod">
          <ac:chgData name="Marco Micera" userId="653d34e43499e34c" providerId="LiveId" clId="{0B129F28-A497-43A7-B477-7B9827F5E2A4}" dt="2018-11-19T15:20:11.806" v="4080" actId="20577"/>
          <ac:spMkLst>
            <pc:docMk/>
            <pc:sldMk cId="3404609351" sldId="261"/>
            <ac:spMk id="3" creationId="{73F818E4-D546-484C-BA0F-36A353B70C40}"/>
          </ac:spMkLst>
        </pc:spChg>
      </pc:sldChg>
      <pc:sldChg chg="addSp delSp modSp add mod setBg">
        <pc:chgData name="Marco Micera" userId="653d34e43499e34c" providerId="LiveId" clId="{0B129F28-A497-43A7-B477-7B9827F5E2A4}" dt="2018-11-19T15:03:37.073" v="2706" actId="20577"/>
        <pc:sldMkLst>
          <pc:docMk/>
          <pc:sldMk cId="682205628" sldId="262"/>
        </pc:sldMkLst>
        <pc:spChg chg="mod">
          <ac:chgData name="Marco Micera" userId="653d34e43499e34c" providerId="LiveId" clId="{0B129F28-A497-43A7-B477-7B9827F5E2A4}" dt="2018-11-19T15:03:37.073" v="2706" actId="20577"/>
          <ac:spMkLst>
            <pc:docMk/>
            <pc:sldMk cId="682205628" sldId="262"/>
            <ac:spMk id="2" creationId="{11BE59FF-4155-4C51-9DAE-D29BD5ACCA10}"/>
          </ac:spMkLst>
        </pc:spChg>
        <pc:spChg chg="mod ord">
          <ac:chgData name="Marco Micera" userId="653d34e43499e34c" providerId="LiveId" clId="{0B129F28-A497-43A7-B477-7B9827F5E2A4}" dt="2018-11-19T15:02:11.787" v="2554" actId="26606"/>
          <ac:spMkLst>
            <pc:docMk/>
            <pc:sldMk cId="682205628" sldId="262"/>
            <ac:spMk id="3" creationId="{07031C01-9C95-412A-AB07-2AC9DB95D6D3}"/>
          </ac:spMkLst>
        </pc:spChg>
        <pc:spChg chg="add del">
          <ac:chgData name="Marco Micera" userId="653d34e43499e34c" providerId="LiveId" clId="{0B129F28-A497-43A7-B477-7B9827F5E2A4}" dt="2018-11-19T15:02:07.055" v="2548" actId="26606"/>
          <ac:spMkLst>
            <pc:docMk/>
            <pc:sldMk cId="682205628" sldId="262"/>
            <ac:spMk id="9" creationId="{AB45A142-4255-493C-8284-5D566C121B10}"/>
          </ac:spMkLst>
        </pc:spChg>
        <pc:spChg chg="add del">
          <ac:chgData name="Marco Micera" userId="653d34e43499e34c" providerId="LiveId" clId="{0B129F28-A497-43A7-B477-7B9827F5E2A4}" dt="2018-11-19T15:02:07.808" v="2550" actId="26606"/>
          <ac:spMkLst>
            <pc:docMk/>
            <pc:sldMk cId="682205628" sldId="262"/>
            <ac:spMk id="13" creationId="{30992ED3-FA99-4FAD-A3CA-2B9B3BB8B48E}"/>
          </ac:spMkLst>
        </pc:spChg>
        <pc:spChg chg="add del">
          <ac:chgData name="Marco Micera" userId="653d34e43499e34c" providerId="LiveId" clId="{0B129F28-A497-43A7-B477-7B9827F5E2A4}" dt="2018-11-19T15:02:09.468" v="2552" actId="26606"/>
          <ac:spMkLst>
            <pc:docMk/>
            <pc:sldMk cId="682205628" sldId="262"/>
            <ac:spMk id="15" creationId="{823AC064-BC96-4F32-8AE1-B2FD38754823}"/>
          </ac:spMkLst>
        </pc:spChg>
        <pc:spChg chg="add del">
          <ac:chgData name="Marco Micera" userId="653d34e43499e34c" providerId="LiveId" clId="{0B129F28-A497-43A7-B477-7B9827F5E2A4}" dt="2018-11-19T15:02:11.787" v="2554" actId="26606"/>
          <ac:spMkLst>
            <pc:docMk/>
            <pc:sldMk cId="682205628" sldId="262"/>
            <ac:spMk id="18" creationId="{823AC064-BC96-4F32-8AE1-B2FD38754823}"/>
          </ac:spMkLst>
        </pc:spChg>
        <pc:picChg chg="add mod">
          <ac:chgData name="Marco Micera" userId="653d34e43499e34c" providerId="LiveId" clId="{0B129F28-A497-43A7-B477-7B9827F5E2A4}" dt="2018-11-19T15:02:13.444" v="2556" actId="1076"/>
          <ac:picMkLst>
            <pc:docMk/>
            <pc:sldMk cId="682205628" sldId="262"/>
            <ac:picMk id="4" creationId="{DB263DA8-6480-4510-837B-5A10F0538C39}"/>
          </ac:picMkLst>
        </pc:picChg>
        <pc:cxnChg chg="add del">
          <ac:chgData name="Marco Micera" userId="653d34e43499e34c" providerId="LiveId" clId="{0B129F28-A497-43A7-B477-7B9827F5E2A4}" dt="2018-11-19T15:02:07.055" v="2548" actId="26606"/>
          <ac:cxnSpMkLst>
            <pc:docMk/>
            <pc:sldMk cId="682205628" sldId="262"/>
            <ac:cxnSpMk id="11" creationId="{38FB9660-F42F-4313-BBC4-47C007FE484C}"/>
          </ac:cxnSpMkLst>
        </pc:cxnChg>
        <pc:cxnChg chg="add del">
          <ac:chgData name="Marco Micera" userId="653d34e43499e34c" providerId="LiveId" clId="{0B129F28-A497-43A7-B477-7B9827F5E2A4}" dt="2018-11-19T15:02:09.468" v="2552" actId="26606"/>
          <ac:cxnSpMkLst>
            <pc:docMk/>
            <pc:sldMk cId="682205628" sldId="262"/>
            <ac:cxnSpMk id="16" creationId="{7E7C77BC-7138-40B1-A15B-20F57A494629}"/>
          </ac:cxnSpMkLst>
        </pc:cxnChg>
        <pc:cxnChg chg="add del">
          <ac:chgData name="Marco Micera" userId="653d34e43499e34c" providerId="LiveId" clId="{0B129F28-A497-43A7-B477-7B9827F5E2A4}" dt="2018-11-19T15:02:11.787" v="2554" actId="26606"/>
          <ac:cxnSpMkLst>
            <pc:docMk/>
            <pc:sldMk cId="682205628" sldId="262"/>
            <ac:cxnSpMk id="19" creationId="{7E7C77BC-7138-40B1-A15B-20F57A494629}"/>
          </ac:cxnSpMkLst>
        </pc:cxnChg>
      </pc:sldChg>
      <pc:sldChg chg="addSp modSp add">
        <pc:chgData name="Marco Micera" userId="653d34e43499e34c" providerId="LiveId" clId="{0B129F28-A497-43A7-B477-7B9827F5E2A4}" dt="2018-11-19T15:03:39.820" v="2708" actId="20577"/>
        <pc:sldMkLst>
          <pc:docMk/>
          <pc:sldMk cId="1663977239" sldId="263"/>
        </pc:sldMkLst>
        <pc:spChg chg="mod">
          <ac:chgData name="Marco Micera" userId="653d34e43499e34c" providerId="LiveId" clId="{0B129F28-A497-43A7-B477-7B9827F5E2A4}" dt="2018-11-19T15:03:39.820" v="2708" actId="20577"/>
          <ac:spMkLst>
            <pc:docMk/>
            <pc:sldMk cId="1663977239" sldId="263"/>
            <ac:spMk id="2" creationId="{C76C10D1-CA82-482E-A4A0-45A4F4F63AC4}"/>
          </ac:spMkLst>
        </pc:spChg>
        <pc:spChg chg="mod">
          <ac:chgData name="Marco Micera" userId="653d34e43499e34c" providerId="LiveId" clId="{0B129F28-A497-43A7-B477-7B9827F5E2A4}" dt="2018-11-19T15:02:42.115" v="2632" actId="20577"/>
          <ac:spMkLst>
            <pc:docMk/>
            <pc:sldMk cId="1663977239" sldId="263"/>
            <ac:spMk id="3" creationId="{91D0AF26-A0E5-4B70-897D-102999B18CB8}"/>
          </ac:spMkLst>
        </pc:spChg>
        <pc:picChg chg="add mod">
          <ac:chgData name="Marco Micera" userId="653d34e43499e34c" providerId="LiveId" clId="{0B129F28-A497-43A7-B477-7B9827F5E2A4}" dt="2018-11-19T15:03:04.030" v="2644" actId="1035"/>
          <ac:picMkLst>
            <pc:docMk/>
            <pc:sldMk cId="1663977239" sldId="263"/>
            <ac:picMk id="4" creationId="{0AE68A29-6575-4399-9A8A-5F42A22A433A}"/>
          </ac:picMkLst>
        </pc:picChg>
      </pc:sldChg>
      <pc:sldChg chg="addSp delSp modSp add">
        <pc:chgData name="Marco Micera" userId="653d34e43499e34c" providerId="LiveId" clId="{0B129F28-A497-43A7-B477-7B9827F5E2A4}" dt="2018-11-19T15:07:00.060" v="3202" actId="478"/>
        <pc:sldMkLst>
          <pc:docMk/>
          <pc:sldMk cId="3980514677" sldId="264"/>
        </pc:sldMkLst>
        <pc:spChg chg="mod">
          <ac:chgData name="Marco Micera" userId="653d34e43499e34c" providerId="LiveId" clId="{0B129F28-A497-43A7-B477-7B9827F5E2A4}" dt="2018-11-19T15:03:45.244" v="2717" actId="20577"/>
          <ac:spMkLst>
            <pc:docMk/>
            <pc:sldMk cId="3980514677" sldId="264"/>
            <ac:spMk id="2" creationId="{19A95000-1317-4967-9B15-0C40211ABDC5}"/>
          </ac:spMkLst>
        </pc:spChg>
        <pc:spChg chg="mod">
          <ac:chgData name="Marco Micera" userId="653d34e43499e34c" providerId="LiveId" clId="{0B129F28-A497-43A7-B477-7B9827F5E2A4}" dt="2018-11-19T15:06:48.592" v="3198" actId="20577"/>
          <ac:spMkLst>
            <pc:docMk/>
            <pc:sldMk cId="3980514677" sldId="264"/>
            <ac:spMk id="3" creationId="{C42D2527-7232-4624-B210-36BF636EC920}"/>
          </ac:spMkLst>
        </pc:spChg>
        <pc:picChg chg="add del mod">
          <ac:chgData name="Marco Micera" userId="653d34e43499e34c" providerId="LiveId" clId="{0B129F28-A497-43A7-B477-7B9827F5E2A4}" dt="2018-11-19T15:07:00.060" v="3202" actId="478"/>
          <ac:picMkLst>
            <pc:docMk/>
            <pc:sldMk cId="3980514677" sldId="264"/>
            <ac:picMk id="4" creationId="{6128B2DF-73C5-4FD3-B75A-4E27CE02B8D2}"/>
          </ac:picMkLst>
        </pc:picChg>
      </pc:sldChg>
      <pc:sldChg chg="addSp delSp modSp add">
        <pc:chgData name="Marco Micera" userId="653d34e43499e34c" providerId="LiveId" clId="{0B129F28-A497-43A7-B477-7B9827F5E2A4}" dt="2018-11-19T15:07:49.137" v="3215" actId="1076"/>
        <pc:sldMkLst>
          <pc:docMk/>
          <pc:sldMk cId="3457493350" sldId="265"/>
        </pc:sldMkLst>
        <pc:spChg chg="del">
          <ac:chgData name="Marco Micera" userId="653d34e43499e34c" providerId="LiveId" clId="{0B129F28-A497-43A7-B477-7B9827F5E2A4}" dt="2018-11-19T15:07:19.416" v="3205" actId="478"/>
          <ac:spMkLst>
            <pc:docMk/>
            <pc:sldMk cId="3457493350" sldId="265"/>
            <ac:spMk id="2" creationId="{93C64564-38B9-4EE0-AB49-1FEECA3D30BA}"/>
          </ac:spMkLst>
        </pc:spChg>
        <pc:spChg chg="del">
          <ac:chgData name="Marco Micera" userId="653d34e43499e34c" providerId="LiveId" clId="{0B129F28-A497-43A7-B477-7B9827F5E2A4}" dt="2018-11-19T15:07:16.894" v="3204" actId="478"/>
          <ac:spMkLst>
            <pc:docMk/>
            <pc:sldMk cId="3457493350" sldId="265"/>
            <ac:spMk id="3" creationId="{AEB56E62-20BE-40E6-884A-022CD664EF4E}"/>
          </ac:spMkLst>
        </pc:spChg>
        <pc:picChg chg="add mod">
          <ac:chgData name="Marco Micera" userId="653d34e43499e34c" providerId="LiveId" clId="{0B129F28-A497-43A7-B477-7B9827F5E2A4}" dt="2018-11-19T15:07:49.137" v="3215" actId="1076"/>
          <ac:picMkLst>
            <pc:docMk/>
            <pc:sldMk cId="3457493350" sldId="265"/>
            <ac:picMk id="4" creationId="{0FF5912F-3820-444E-B0BE-C6A2C4779EC2}"/>
          </ac:picMkLst>
        </pc:picChg>
      </pc:sldChg>
      <pc:sldChg chg="addSp delSp modSp add">
        <pc:chgData name="Marco Micera" userId="653d34e43499e34c" providerId="LiveId" clId="{0B129F28-A497-43A7-B477-7B9827F5E2A4}" dt="2018-11-19T15:21:11.575" v="4097" actId="20577"/>
        <pc:sldMkLst>
          <pc:docMk/>
          <pc:sldMk cId="1575414365" sldId="266"/>
        </pc:sldMkLst>
        <pc:spChg chg="mod">
          <ac:chgData name="Marco Micera" userId="653d34e43499e34c" providerId="LiveId" clId="{0B129F28-A497-43A7-B477-7B9827F5E2A4}" dt="2018-11-19T15:14:51.574" v="3528" actId="20577"/>
          <ac:spMkLst>
            <pc:docMk/>
            <pc:sldMk cId="1575414365" sldId="266"/>
            <ac:spMk id="2" creationId="{9368E039-7A39-43C1-BC05-C47442D31B94}"/>
          </ac:spMkLst>
        </pc:spChg>
        <pc:spChg chg="mod">
          <ac:chgData name="Marco Micera" userId="653d34e43499e34c" providerId="LiveId" clId="{0B129F28-A497-43A7-B477-7B9827F5E2A4}" dt="2018-11-19T15:21:11.575" v="4097" actId="20577"/>
          <ac:spMkLst>
            <pc:docMk/>
            <pc:sldMk cId="1575414365" sldId="266"/>
            <ac:spMk id="3" creationId="{755BFB96-5D58-4189-94A1-E1FD4C0C92D4}"/>
          </ac:spMkLst>
        </pc:spChg>
        <pc:picChg chg="add del">
          <ac:chgData name="Marco Micera" userId="653d34e43499e34c" providerId="LiveId" clId="{0B129F28-A497-43A7-B477-7B9827F5E2A4}" dt="2018-11-19T15:14:57.305" v="3530"/>
          <ac:picMkLst>
            <pc:docMk/>
            <pc:sldMk cId="1575414365" sldId="266"/>
            <ac:picMk id="4" creationId="{BE3ADBCC-EC8B-43FA-8E91-E03474730300}"/>
          </ac:picMkLst>
        </pc:picChg>
      </pc:sldChg>
      <pc:sldChg chg="addSp modSp add mod setBg">
        <pc:chgData name="Marco Micera" userId="653d34e43499e34c" providerId="LiveId" clId="{0B129F28-A497-43A7-B477-7B9827F5E2A4}" dt="2018-11-19T15:14:37.728" v="3518" actId="1076"/>
        <pc:sldMkLst>
          <pc:docMk/>
          <pc:sldMk cId="419330984" sldId="267"/>
        </pc:sldMkLst>
        <pc:picChg chg="add mod">
          <ac:chgData name="Marco Micera" userId="653d34e43499e34c" providerId="LiveId" clId="{0B129F28-A497-43A7-B477-7B9827F5E2A4}" dt="2018-11-19T15:14:37.728" v="3518" actId="1076"/>
          <ac:picMkLst>
            <pc:docMk/>
            <pc:sldMk cId="419330984" sldId="267"/>
            <ac:picMk id="2" creationId="{72E21207-9DD4-4E4B-82C2-36619CA81FD6}"/>
          </ac:picMkLst>
        </pc:picChg>
      </pc:sldChg>
      <pc:sldChg chg="modSp add">
        <pc:chgData name="Marco Micera" userId="653d34e43499e34c" providerId="LiveId" clId="{0B129F28-A497-43A7-B477-7B9827F5E2A4}" dt="2018-11-19T15:17:49.634" v="4059" actId="20577"/>
        <pc:sldMkLst>
          <pc:docMk/>
          <pc:sldMk cId="2521163297" sldId="268"/>
        </pc:sldMkLst>
        <pc:spChg chg="mod">
          <ac:chgData name="Marco Micera" userId="653d34e43499e34c" providerId="LiveId" clId="{0B129F28-A497-43A7-B477-7B9827F5E2A4}" dt="2018-11-19T15:15:04.981" v="3540" actId="20577"/>
          <ac:spMkLst>
            <pc:docMk/>
            <pc:sldMk cId="2521163297" sldId="268"/>
            <ac:spMk id="2" creationId="{9368E039-7A39-43C1-BC05-C47442D31B94}"/>
          </ac:spMkLst>
        </pc:spChg>
        <pc:spChg chg="mod">
          <ac:chgData name="Marco Micera" userId="653d34e43499e34c" providerId="LiveId" clId="{0B129F28-A497-43A7-B477-7B9827F5E2A4}" dt="2018-11-19T15:17:49.634" v="4059" actId="20577"/>
          <ac:spMkLst>
            <pc:docMk/>
            <pc:sldMk cId="2521163297" sldId="268"/>
            <ac:spMk id="3" creationId="{755BFB96-5D58-4189-94A1-E1FD4C0C92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EEEE-9985-44F2-A066-9DBFCF9F5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6ECFE-636D-42FA-A116-0CD4C196C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413E7-429F-4A3D-B2D1-674AEB89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B05E-EBC8-4024-8601-DE0FEB52E1F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28CF9-B5EB-4FA0-879E-3059147E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9FB4F-A91D-470B-81C4-C395D3FE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E58F-71BF-4F90-A8B9-237B4BE2A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3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AC36-5693-4638-92AB-6301ED62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75499-EB6C-48A4-8A5E-D0CEBAEF1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668EF-9DF3-4223-AEE7-411C3520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B05E-EBC8-4024-8601-DE0FEB52E1F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398C5-9FD5-43C6-8053-E7A2FBFCF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25D28-7068-4705-8DEB-47CFB469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E58F-71BF-4F90-A8B9-237B4BE2A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9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D5724-691F-47F9-BDD1-3011F5CA3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8A8D3-D0A3-4F23-88F1-FF7B4597E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108CE-1F96-4A17-85EB-F6341A85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B05E-EBC8-4024-8601-DE0FEB52E1F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5FF98-8B7B-4522-9545-C48D4C5C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177C-83FE-4707-916C-FA7F4404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E58F-71BF-4F90-A8B9-237B4BE2A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4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4903-7CA3-4A9D-B821-20DB5E26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45141-28AD-421B-AEB9-7817090D2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C095D-02C1-489D-8454-E5C743D5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B05E-EBC8-4024-8601-DE0FEB52E1F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D5F52-9F1D-4316-BFF5-AE71B5E3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170AD-6F88-4F93-8F66-C1A228CA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E58F-71BF-4F90-A8B9-237B4BE2A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1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8921-F6EB-48C2-9116-8F8124B0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A8534-F495-4EFA-AA46-B5946FF74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35B60-E04E-4DFD-ABDB-59DFDF53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B05E-EBC8-4024-8601-DE0FEB52E1F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0D16D-C531-46C6-9407-C047ABB0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06F20-9420-4A1D-85C7-C6FA847F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E58F-71BF-4F90-A8B9-237B4BE2A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3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EA6B5-ACC9-43A1-9DA5-882FD0BE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6731F-3D44-4E9B-B61E-39829BE84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BF6D6-9C0C-406B-AF98-A182F90CB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86947-FAAE-49CA-8A2E-F968BCAD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B05E-EBC8-4024-8601-DE0FEB52E1F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08AB4-E052-4652-B0A4-4CD7923A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8ECD7-C8F8-476C-9205-6DBAD374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E58F-71BF-4F90-A8B9-237B4BE2A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1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FB61-AC58-40F3-9A7A-E83FAF112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B508C-E4AB-4145-B8C3-449566B3C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C492A-7AEA-4125-AAE1-9C1E446E3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BEF59-5783-4BDC-B416-4997AAA00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1681A-3A59-4A47-802E-B762E912E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CDB668-C6BE-4A7F-959E-84E135A5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B05E-EBC8-4024-8601-DE0FEB52E1F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3A6D1-2FDC-43CF-B938-637132E8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2D54A7-FF61-48B7-891C-2B20BD41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E58F-71BF-4F90-A8B9-237B4BE2A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7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CB6DC-0DFE-407E-824F-96F7EED7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635DDD-860D-4184-B92C-890712D8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B05E-EBC8-4024-8601-DE0FEB52E1F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EB91B-1EC6-4F58-A7AF-06487AF7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073B3-1EDC-45C5-8D52-4FCDC4FF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E58F-71BF-4F90-A8B9-237B4BE2A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2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3D7A01-CAB0-4771-8DC2-F4756B52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B05E-EBC8-4024-8601-DE0FEB52E1F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31C0DE-642C-4484-8A26-404342FEC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F735-04D3-4E66-9865-2AEE2E29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E58F-71BF-4F90-A8B9-237B4BE2A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5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B503-AFFC-42B3-881B-2F6081685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BE0A2-672B-4B4B-B835-0DF1CF41A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9F8EB-AA60-428F-914F-1030899E2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8D2E0-16F0-4CA6-9361-1AA795CE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B05E-EBC8-4024-8601-DE0FEB52E1F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B95AA-B3B0-4615-BD9F-676C01C10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3245C-9A7D-4DC7-A991-6BCDDE1E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E58F-71BF-4F90-A8B9-237B4BE2A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7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F0BB-1503-49EA-9261-7BE7FA264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65503C-55DA-4F9A-B690-9E1FBCF95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AE824-C387-4B6D-A447-0B7387CBD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12469-C966-46C1-9421-1F63579B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B05E-EBC8-4024-8601-DE0FEB52E1F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31021-1DBE-40A3-A0C4-0BE792EEA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5EFC1-2A92-4CA7-9840-4804C8F1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E58F-71BF-4F90-A8B9-237B4BE2A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4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A0EC6E-5382-444D-86B1-9748A13E2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93030-0AB7-457B-A659-5C6833504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3770-FCC0-4815-B8DE-4BFA86ECC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9B05E-EBC8-4024-8601-DE0FEB52E1F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522EC-7D48-4954-8CF2-F3736F629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4D0AE-781A-42E0-A015-26ABE7B65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6E58F-71BF-4F90-A8B9-237B4BE2A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9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A836-738A-4DA9-BE47-7B8D39A3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370B6-0A03-4003-8E7A-D3783B0E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 model for server and network resources</a:t>
            </a:r>
          </a:p>
          <a:p>
            <a:pPr lvl="1"/>
            <a:r>
              <a:rPr lang="en-US" dirty="0"/>
              <a:t>Capable of describing current INP solutions</a:t>
            </a:r>
          </a:p>
          <a:p>
            <a:pPr lvl="1"/>
            <a:r>
              <a:rPr lang="en-US" dirty="0"/>
              <a:t>Capable of describing any kind of network topology</a:t>
            </a:r>
          </a:p>
          <a:p>
            <a:pPr lvl="1"/>
            <a:r>
              <a:rPr lang="en-US" dirty="0"/>
              <a:t>Descriptive, yet simple</a:t>
            </a:r>
          </a:p>
          <a:p>
            <a:r>
              <a:rPr lang="en-US" dirty="0"/>
              <a:t>Placement algorithm</a:t>
            </a:r>
          </a:p>
          <a:p>
            <a:pPr lvl="1"/>
            <a:r>
              <a:rPr lang="en-US" dirty="0"/>
              <a:t>It must allocate both server and network resources</a:t>
            </a:r>
          </a:p>
          <a:p>
            <a:pPr lvl="1"/>
            <a:r>
              <a:rPr lang="en-US" dirty="0"/>
              <a:t>Using the previous model as input</a:t>
            </a:r>
          </a:p>
          <a:p>
            <a:pPr lvl="1"/>
            <a:r>
              <a:rPr lang="en-US" dirty="0"/>
              <a:t>Better than a random allocation</a:t>
            </a:r>
          </a:p>
        </p:txBody>
      </p:sp>
    </p:spTree>
    <p:extLst>
      <p:ext uri="{BB962C8B-B14F-4D97-AF65-F5344CB8AC3E}">
        <p14:creationId xmlns:p14="http://schemas.microsoft.com/office/powerpoint/2010/main" val="1194626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F5912F-3820-444E-B0BE-C6A2C477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373"/>
            <a:ext cx="12197111" cy="607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93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E039-7A39-43C1-BC05-C47442D3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resource-aware RM: 1</a:t>
            </a:r>
            <a:r>
              <a:rPr lang="en-US" baseline="30000" dirty="0"/>
              <a:t>st</a:t>
            </a:r>
            <a:r>
              <a:rPr lang="en-US" dirty="0"/>
              <a:t>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BFB96-5D58-4189-94A1-E1FD4C0C9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Inefficient switch placement</a:t>
            </a:r>
          </a:p>
          <a:p>
            <a:pPr lvl="1"/>
            <a:r>
              <a:rPr lang="en-US" dirty="0"/>
              <a:t>Virtual switches are mapped to physical ones without considering where VMs have been previously mapped in the physical topology</a:t>
            </a:r>
          </a:p>
          <a:p>
            <a:r>
              <a:rPr lang="en-US" dirty="0"/>
              <a:t>Bad switch mapping example in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1575414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E21207-9DD4-4E4B-82C2-36619CA81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350"/>
            <a:ext cx="12205124" cy="607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0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E039-7A39-43C1-BC05-C47442D3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resource-aware RM: 2</a:t>
            </a:r>
            <a:r>
              <a:rPr lang="en-US" baseline="30000" dirty="0"/>
              <a:t>nd</a:t>
            </a:r>
            <a:r>
              <a:rPr lang="en-US" dirty="0"/>
              <a:t>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BFB96-5D58-4189-94A1-E1FD4C0C9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resource dimension considered</a:t>
            </a:r>
          </a:p>
          <a:p>
            <a:pPr lvl="1"/>
            <a:r>
              <a:rPr lang="en-US" dirty="0"/>
              <a:t>The model supports multiple resource dimensions (CPU cores, memory, etc.)</a:t>
            </a:r>
          </a:p>
          <a:p>
            <a:pPr lvl="1"/>
            <a:r>
              <a:rPr lang="en-US" dirty="0"/>
              <a:t>The algorithm and the example consider just one dimension</a:t>
            </a:r>
          </a:p>
          <a:p>
            <a:pPr lvl="2"/>
            <a:r>
              <a:rPr lang="en-US" dirty="0"/>
              <a:t>Crucial when ordering VMs in during the VM mapping phase</a:t>
            </a:r>
          </a:p>
          <a:p>
            <a:pPr lvl="2"/>
            <a:r>
              <a:rPr lang="en-US" dirty="0"/>
              <a:t>VMs are ordered according to just one “</a:t>
            </a:r>
            <a:r>
              <a:rPr lang="en-US" i="1" dirty="0"/>
              <a:t>requested resource capacity</a:t>
            </a:r>
            <a:r>
              <a:rPr lang="en-US" dirty="0"/>
              <a:t>” so that a request can be instantly rejected in case there is at least one VM requesting for too many resources</a:t>
            </a:r>
          </a:p>
        </p:txBody>
      </p:sp>
    </p:spTree>
    <p:extLst>
      <p:ext uri="{BB962C8B-B14F-4D97-AF65-F5344CB8AC3E}">
        <p14:creationId xmlns:p14="http://schemas.microsoft.com/office/powerpoint/2010/main" val="252116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0846-2E8C-492C-8C92-0EA596915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Resource Managers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2145D-DAAC-48FA-AEE4-2A0D9A398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and how do they treat INP resources</a:t>
            </a:r>
          </a:p>
        </p:txBody>
      </p:sp>
    </p:spTree>
    <p:extLst>
      <p:ext uri="{BB962C8B-B14F-4D97-AF65-F5344CB8AC3E}">
        <p14:creationId xmlns:p14="http://schemas.microsoft.com/office/powerpoint/2010/main" val="291830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CDB4-EBC9-44AD-9367-1343D61E7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RMs’ network awareness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34ECF-CA9B-4392-8A69-487394030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32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VMs proximity-aware</a:t>
            </a:r>
          </a:p>
          <a:p>
            <a:pPr lvl="1"/>
            <a:r>
              <a:rPr lang="en-US" dirty="0"/>
              <a:t>Most of the RMs out there can spread VMs across different failure domains</a:t>
            </a:r>
          </a:p>
          <a:p>
            <a:pPr lvl="1"/>
            <a:r>
              <a:rPr lang="en-US" dirty="0"/>
              <a:t>Not worth discussing since they do not consider any other kind of network resource</a:t>
            </a:r>
          </a:p>
          <a:p>
            <a:pPr lvl="1"/>
            <a:r>
              <a:rPr lang="en-US" dirty="0"/>
              <a:t>E.g., Omega, YARN, Mesos, …</a:t>
            </a:r>
          </a:p>
          <a:p>
            <a:r>
              <a:rPr lang="en-US" dirty="0"/>
              <a:t>Bandwidth-aware</a:t>
            </a:r>
          </a:p>
          <a:p>
            <a:pPr lvl="1"/>
            <a:r>
              <a:rPr lang="en-US" dirty="0"/>
              <a:t>Some RMs allow tenants to specify bandwidth demands</a:t>
            </a:r>
          </a:p>
          <a:p>
            <a:pPr lvl="1"/>
            <a:r>
              <a:rPr lang="en-US" dirty="0"/>
              <a:t>CloudMirror, Oktopus, Kraken, Proteus, …</a:t>
            </a:r>
          </a:p>
          <a:p>
            <a:r>
              <a:rPr lang="en-US" dirty="0"/>
              <a:t>Network resources-aware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Rabbani, Md Golam, et al.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/>
              <a:t>"On tackling virtual data center embedding problem."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IM 2013: IFIP/IEEE International Symposium on Integrated Network Management. 2013.</a:t>
            </a:r>
          </a:p>
        </p:txBody>
      </p:sp>
    </p:spTree>
    <p:extLst>
      <p:ext uri="{BB962C8B-B14F-4D97-AF65-F5344CB8AC3E}">
        <p14:creationId xmlns:p14="http://schemas.microsoft.com/office/powerpoint/2010/main" val="156022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EFB2-DAA3-47C0-8988-11EDF9C6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Bandwidth-aware 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9F700-CE64-424D-9158-D7E0DAD76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05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They use “virtual network” models</a:t>
            </a:r>
          </a:p>
          <a:p>
            <a:pPr lvl="1"/>
            <a:r>
              <a:rPr lang="en-US" dirty="0"/>
              <a:t>Virtual Custer (VC)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used by Oktopus and Kraken</a:t>
            </a:r>
          </a:p>
          <a:p>
            <a:pPr lvl="1"/>
            <a:r>
              <a:rPr lang="en-US" dirty="0"/>
              <a:t>Time-Interleaved Virtual Cluster (VC with time-varying bandwidth requirements)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used by Proteus</a:t>
            </a:r>
          </a:p>
          <a:p>
            <a:pPr lvl="1"/>
            <a:r>
              <a:rPr lang="en-US" dirty="0"/>
              <a:t>Virtual Oversubscribed Cluster (VOC)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used by Oktopus</a:t>
            </a:r>
          </a:p>
          <a:p>
            <a:pPr lvl="1"/>
            <a:r>
              <a:rPr lang="en-US" dirty="0"/>
              <a:t>Tenant Application Graph (TAG)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used by CloudMirror</a:t>
            </a:r>
          </a:p>
          <a:p>
            <a:r>
              <a:rPr lang="en-US" dirty="0"/>
              <a:t>None of them handle INP resources</a:t>
            </a:r>
          </a:p>
          <a:p>
            <a:r>
              <a:rPr lang="en-US" dirty="0"/>
              <a:t>Oktopus and Kraken assume that every VM can be place everywhere</a:t>
            </a:r>
          </a:p>
          <a:p>
            <a:pPr lvl="1"/>
            <a:r>
              <a:rPr lang="en-US" dirty="0"/>
              <a:t>They completely ignore server-local resource requirements</a:t>
            </a:r>
          </a:p>
          <a:p>
            <a:r>
              <a:rPr lang="en-US" dirty="0"/>
              <a:t>Kraken allows tenants to </a:t>
            </a:r>
            <a:r>
              <a:rPr lang="en-US" i="1" dirty="0"/>
              <a:t>upgrade</a:t>
            </a:r>
            <a:r>
              <a:rPr lang="en-US" dirty="0"/>
              <a:t> their bandwidth requirements (replacement)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1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1012-200E-4BA3-9198-377A050CD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resource-aware 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5375F-E2F7-4DFA-AF84-7EB78688C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Rabbani, Md Golam, et al.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/>
              <a:t>"On tackling virtual data center embedding problem."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IM 2013: IFIP/IEEE International Symposium on Integrated Network Management. 2013.</a:t>
            </a:r>
          </a:p>
          <a:p>
            <a:r>
              <a:rPr lang="en-US" dirty="0"/>
              <a:t>Embedding solution that allows tenants to explicitly specify</a:t>
            </a:r>
          </a:p>
          <a:p>
            <a:pPr lvl="1"/>
            <a:r>
              <a:rPr lang="en-US" dirty="0"/>
              <a:t>Server resources</a:t>
            </a:r>
          </a:p>
          <a:p>
            <a:pPr lvl="1"/>
            <a:r>
              <a:rPr lang="en-US" b="1" dirty="0"/>
              <a:t>Switch</a:t>
            </a:r>
            <a:r>
              <a:rPr lang="en-US" dirty="0"/>
              <a:t> resources</a:t>
            </a:r>
          </a:p>
          <a:p>
            <a:pPr lvl="1"/>
            <a:r>
              <a:rPr lang="en-US" dirty="0"/>
              <a:t>Bandwidth demands</a:t>
            </a:r>
          </a:p>
        </p:txBody>
      </p:sp>
    </p:spTree>
    <p:extLst>
      <p:ext uri="{BB962C8B-B14F-4D97-AF65-F5344CB8AC3E}">
        <p14:creationId xmlns:p14="http://schemas.microsoft.com/office/powerpoint/2010/main" val="320920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392F9-5DF5-4510-BAF1-D82A389D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resource-aware 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818E4-D546-484C-BA0F-36A353B70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used resource model is a graph containing:</a:t>
            </a:r>
          </a:p>
          <a:p>
            <a:pPr lvl="1"/>
            <a:r>
              <a:rPr lang="en-US" dirty="0"/>
              <a:t>A set of VM resources</a:t>
            </a:r>
          </a:p>
          <a:p>
            <a:pPr lvl="1"/>
            <a:r>
              <a:rPr lang="en-US" dirty="0"/>
              <a:t>A set of virtual switches resources</a:t>
            </a:r>
          </a:p>
          <a:p>
            <a:pPr lvl="1"/>
            <a:r>
              <a:rPr lang="en-US" dirty="0"/>
              <a:t>A set of virtual links connecting the above entities</a:t>
            </a:r>
          </a:p>
          <a:p>
            <a:r>
              <a:rPr lang="en-US" dirty="0"/>
              <a:t>Placement algorithm divided in three steps:</a:t>
            </a:r>
          </a:p>
          <a:p>
            <a:pPr lvl="1"/>
            <a:r>
              <a:rPr lang="en-US" dirty="0"/>
              <a:t>VMs placement</a:t>
            </a:r>
          </a:p>
          <a:p>
            <a:pPr lvl="1"/>
            <a:r>
              <a:rPr lang="en-US" dirty="0"/>
              <a:t>Virtual switches placement</a:t>
            </a:r>
          </a:p>
          <a:p>
            <a:pPr lvl="1"/>
            <a:r>
              <a:rPr lang="en-US" dirty="0"/>
              <a:t>Virtual links placement</a:t>
            </a:r>
          </a:p>
        </p:txBody>
      </p:sp>
    </p:spTree>
    <p:extLst>
      <p:ext uri="{BB962C8B-B14F-4D97-AF65-F5344CB8AC3E}">
        <p14:creationId xmlns:p14="http://schemas.microsoft.com/office/powerpoint/2010/main" val="340460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59FF-4155-4C51-9DAE-D29BD5ACC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Step 1: VMs 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31C01-9C95-412A-AB07-2AC9DB95D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The problem is reduced to a min-cost flow problem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63DA8-6480-4510-837B-5A10F0538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679" y="2383034"/>
            <a:ext cx="7372642" cy="422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0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C10D1-CA82-482E-A4A0-45A4F4F63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virtual switches 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0AF26-A0E5-4B70-897D-102999B18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min-cost flow problem as before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68A29-6575-4399-9A8A-5F42A22A4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505" y="2394789"/>
            <a:ext cx="7682989" cy="400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7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5000-1317-4967-9B15-0C40211A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virtual links 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D2527-7232-4624-B210-36BF636E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two already-placed entities (e.g., a VM and a virtual link), a virtual link is mapped to the physical shortest path</a:t>
            </a:r>
          </a:p>
        </p:txBody>
      </p:sp>
    </p:spTree>
    <p:extLst>
      <p:ext uri="{BB962C8B-B14F-4D97-AF65-F5344CB8AC3E}">
        <p14:creationId xmlns:p14="http://schemas.microsoft.com/office/powerpoint/2010/main" val="3980514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504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Goal</vt:lpstr>
      <vt:lpstr>Resource Managers</vt:lpstr>
      <vt:lpstr>RMs’ network awareness levels</vt:lpstr>
      <vt:lpstr>Bandwidth-aware RMs</vt:lpstr>
      <vt:lpstr>Network resource-aware RM</vt:lpstr>
      <vt:lpstr>Network resource-aware RM</vt:lpstr>
      <vt:lpstr>Step 1: VMs placement</vt:lpstr>
      <vt:lpstr>Step 2: virtual switches placement</vt:lpstr>
      <vt:lpstr>Step 3: virtual links placement</vt:lpstr>
      <vt:lpstr>PowerPoint Presentation</vt:lpstr>
      <vt:lpstr>Network resource-aware RM: 1st problem</vt:lpstr>
      <vt:lpstr>PowerPoint Presentation</vt:lpstr>
      <vt:lpstr>Network resource-aware RM: 2nd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</dc:title>
  <dc:creator>Marco Micera</dc:creator>
  <cp:lastModifiedBy>Marco Micera</cp:lastModifiedBy>
  <cp:revision>4</cp:revision>
  <dcterms:created xsi:type="dcterms:W3CDTF">2018-11-19T14:00:40Z</dcterms:created>
  <dcterms:modified xsi:type="dcterms:W3CDTF">2018-11-19T15:21:41Z</dcterms:modified>
</cp:coreProperties>
</file>