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icera" userId="653d34e43499e34c" providerId="LiveId" clId="{E8052690-7D94-40A8-A581-933C978FC2B2}"/>
    <pc:docChg chg="addSld modSld">
      <pc:chgData name="Marco Micera" userId="653d34e43499e34c" providerId="LiveId" clId="{E8052690-7D94-40A8-A581-933C978FC2B2}" dt="2018-11-19T15:33:37.096" v="0"/>
      <pc:docMkLst>
        <pc:docMk/>
      </pc:docMkLst>
      <pc:sldChg chg="add">
        <pc:chgData name="Marco Micera" userId="653d34e43499e34c" providerId="LiveId" clId="{E8052690-7D94-40A8-A581-933C978FC2B2}" dt="2018-11-19T15:33:37.096" v="0"/>
        <pc:sldMkLst>
          <pc:docMk/>
          <pc:sldMk cId="10870929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FF86-4E44-4F02-96A5-97014F6E1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EBED-A8B4-4DA6-AE0C-35E7EBDC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4995-2D02-49D0-91C1-7B2A553F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09375-CA68-4D2C-B2EB-C6E9B57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3073-BC70-4E9D-936F-2428BD51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B7EA-7343-4FE9-B0A6-203A5FE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700F3-1A2C-426F-8C29-46DE1D2C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DE1C-EA63-4F46-AEFC-21F225A9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64D2-4B6C-4C58-B62C-D8A31E9E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9A86-8503-4CCD-9434-45734480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6A4AE-01A5-4C3C-BFDF-39D004755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C689-02A1-4594-B301-661715C7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F340-0054-48B1-8ACF-AB11A77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1ADE-59DA-4B4A-9E94-EAC7D431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C854-0312-46A6-A333-D128096F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3EB5-E6BE-4C2F-8E0F-B01EBD84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6CB-6193-4F34-BA1C-B81544FF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C591-8D5F-4610-AC57-638B58F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FE8A-2DDE-4DB5-9E46-C1AB5243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C626-8F49-4CE5-AE78-687F726C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EB5-7D44-4F69-8DA3-229796FD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C169-0253-4A9F-92E8-48B8046A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8173-3E46-4B68-865F-A05ECFFF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3283-491C-44A6-8D3E-4136A527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D7EC-13C1-4AA9-A6CC-42E8BC7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DC3E-F357-4B72-B090-30F9673F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531D-B6F9-44F2-9D40-87C86424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DE9EE-7486-4237-B0D9-E95EC59C2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8734-E32F-40DE-89CE-DA75A1D4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A33-FEBF-49B2-A753-F66630A4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F1D5-BAE2-46CF-AA0F-40DD778C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1168-721D-49CC-BF90-016DDEB7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D129-DC2C-4F94-843D-8C12CB0E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4A24E-E862-4966-8C4C-6508FC8C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2C355-C4B3-4DFF-9317-1BB8BDC3C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2AC94-1283-4083-A936-3D406FA3E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B4368-1598-46E8-AC8C-CF28581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D8B3C-BE19-4175-BB4E-F310F59A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759F6-652D-4438-9E5F-60B23717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027C-5501-43FF-8FC8-AD769563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4C587-7BF2-4E7B-AEBF-70D7AE30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02CAC-4DF0-4236-85F0-91AE17F0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599B-EECC-4DE7-9DE7-ECCE7D44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CB766-2C34-4D36-8133-A660ABAD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7CF6F-7CF9-480A-B7FC-C76A1339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1EEA-3A94-49E1-AAB9-B00AD81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2C3D-20D8-472F-985D-2DCFA208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B85B-21AB-4A6E-9489-0FCAF01A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33234-3A13-4246-967E-A356EB98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B16C-5328-4D1C-8227-D30452A3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13BC-E8F6-44B8-BEFD-BD8906FB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AFE6-242D-4FE4-A6BE-232A7FB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B39-38EE-4F3E-818B-B0AF239A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45518-9F35-42EA-AEB8-E8E3291D3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38E72-1866-4554-93A0-1655B126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9638-C52E-4B3F-AA87-24C2A780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3207-A6BA-43FA-9AD5-B3FA60E6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90E1-34BF-4068-AD0F-7056EA7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DCF2F-D626-4397-B8CE-2FFFCF1A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ECCE-2EC5-4790-8F3B-94E8C176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707F-304D-4747-8BEC-46484FCB6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FF40-FF98-4514-B622-B0EA849D76F4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AEC8-6807-4DED-AB92-D801B9B3D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5A3A-E738-45E3-93A9-E1CB84F1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C461-1E69-4851-BABE-81370F72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9B2C-F19F-4560-9E58-5CC855F73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4ABE4-33A7-4EF0-A570-80A90DBB9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Micera</dc:creator>
  <cp:lastModifiedBy>Marco Micera</cp:lastModifiedBy>
  <cp:revision>1</cp:revision>
  <dcterms:created xsi:type="dcterms:W3CDTF">2018-11-19T15:33:34Z</dcterms:created>
  <dcterms:modified xsi:type="dcterms:W3CDTF">2018-11-19T15:33:41Z</dcterms:modified>
</cp:coreProperties>
</file>