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3972A19C-57EC-4B1A-8DA3-FFF57EA0C361}"/>
    <pc:docChg chg="undo custSel addSld delSld modSld sldOrd">
      <pc:chgData name="Marco Micera" userId="653d34e43499e34c" providerId="LiveId" clId="{3972A19C-57EC-4B1A-8DA3-FFF57EA0C361}" dt="2018-10-23T14:48:40.840" v="2667" actId="478"/>
      <pc:docMkLst>
        <pc:docMk/>
      </pc:docMkLst>
      <pc:sldChg chg="addSp modSp">
        <pc:chgData name="Marco Micera" userId="653d34e43499e34c" providerId="LiveId" clId="{3972A19C-57EC-4B1A-8DA3-FFF57EA0C361}" dt="2018-10-21T15:52:51.185" v="572" actId="20577"/>
        <pc:sldMkLst>
          <pc:docMk/>
          <pc:sldMk cId="4220254924" sldId="258"/>
        </pc:sldMkLst>
        <pc:spChg chg="add mod">
          <ac:chgData name="Marco Micera" userId="653d34e43499e34c" providerId="LiveId" clId="{3972A19C-57EC-4B1A-8DA3-FFF57EA0C361}" dt="2018-10-21T15:52:51.185" v="572" actId="20577"/>
          <ac:spMkLst>
            <pc:docMk/>
            <pc:sldMk cId="4220254924" sldId="258"/>
            <ac:spMk id="17" creationId="{9B3B0B32-3E04-49B0-A8A6-AB9BC0EDF1D8}"/>
          </ac:spMkLst>
        </pc:spChg>
      </pc:sldChg>
      <pc:sldChg chg="addSp modSp">
        <pc:chgData name="Marco Micera" userId="653d34e43499e34c" providerId="LiveId" clId="{3972A19C-57EC-4B1A-8DA3-FFF57EA0C361}" dt="2018-10-21T15:53:01.951" v="573" actId="478"/>
        <pc:sldMkLst>
          <pc:docMk/>
          <pc:sldMk cId="3636622696" sldId="259"/>
        </pc:sldMkLst>
        <pc:spChg chg="mod">
          <ac:chgData name="Marco Micera" userId="653d34e43499e34c" providerId="LiveId" clId="{3972A19C-57EC-4B1A-8DA3-FFF57EA0C361}" dt="2018-10-20T14:54:17.770" v="239" actId="1076"/>
          <ac:spMkLst>
            <pc:docMk/>
            <pc:sldMk cId="3636622696" sldId="259"/>
            <ac:spMk id="2" creationId="{9B849322-5F50-4096-980C-BF997A02A107}"/>
          </ac:spMkLst>
        </pc:spChg>
        <pc:spChg chg="add">
          <ac:chgData name="Marco Micera" userId="653d34e43499e34c" providerId="LiveId" clId="{3972A19C-57EC-4B1A-8DA3-FFF57EA0C361}" dt="2018-10-21T15:53:01.951" v="573" actId="478"/>
          <ac:spMkLst>
            <pc:docMk/>
            <pc:sldMk cId="3636622696" sldId="259"/>
            <ac:spMk id="23" creationId="{0BEFADE8-A90B-444C-A940-F0C2CA10F7C0}"/>
          </ac:spMkLst>
        </pc:spChg>
      </pc:sldChg>
      <pc:sldChg chg="addSp modSp">
        <pc:chgData name="Marco Micera" userId="653d34e43499e34c" providerId="LiveId" clId="{3972A19C-57EC-4B1A-8DA3-FFF57EA0C361}" dt="2018-10-21T15:53:04.947" v="574" actId="478"/>
        <pc:sldMkLst>
          <pc:docMk/>
          <pc:sldMk cId="285708299" sldId="260"/>
        </pc:sldMkLst>
        <pc:spChg chg="add">
          <ac:chgData name="Marco Micera" userId="653d34e43499e34c" providerId="LiveId" clId="{3972A19C-57EC-4B1A-8DA3-FFF57EA0C361}" dt="2018-10-21T15:53:04.947" v="574" actId="478"/>
          <ac:spMkLst>
            <pc:docMk/>
            <pc:sldMk cId="285708299" sldId="260"/>
            <ac:spMk id="26" creationId="{CB243C38-6011-4492-B667-C1EBE89DDCAF}"/>
          </ac:spMkLst>
        </pc:spChg>
        <pc:spChg chg="mod">
          <ac:chgData name="Marco Micera" userId="653d34e43499e34c" providerId="LiveId" clId="{3972A19C-57EC-4B1A-8DA3-FFF57EA0C361}" dt="2018-10-21T15:38:04.499" v="484" actId="207"/>
          <ac:spMkLst>
            <pc:docMk/>
            <pc:sldMk cId="285708299" sldId="260"/>
            <ac:spMk id="38" creationId="{2E298FD3-467B-439F-8460-DB1439A7D6B5}"/>
          </ac:spMkLst>
        </pc:spChg>
        <pc:cxnChg chg="mod">
          <ac:chgData name="Marco Micera" userId="653d34e43499e34c" providerId="LiveId" clId="{3972A19C-57EC-4B1A-8DA3-FFF57EA0C361}" dt="2018-10-21T15:37:57.825" v="483" actId="692"/>
          <ac:cxnSpMkLst>
            <pc:docMk/>
            <pc:sldMk cId="285708299" sldId="260"/>
            <ac:cxnSpMk id="35" creationId="{65A0BC18-302F-4F73-901B-03B7E3F353B9}"/>
          </ac:cxnSpMkLst>
        </pc:cxnChg>
      </pc:sldChg>
      <pc:sldChg chg="addSp delSp modSp add">
        <pc:chgData name="Marco Micera" userId="653d34e43499e34c" providerId="LiveId" clId="{3972A19C-57EC-4B1A-8DA3-FFF57EA0C361}" dt="2018-10-20T14:41:18.335" v="24" actId="14100"/>
        <pc:sldMkLst>
          <pc:docMk/>
          <pc:sldMk cId="1969191932" sldId="261"/>
        </pc:sldMkLst>
        <pc:spChg chg="del">
          <ac:chgData name="Marco Micera" userId="653d34e43499e34c" providerId="LiveId" clId="{3972A19C-57EC-4B1A-8DA3-FFF57EA0C361}" dt="2018-10-20T14:40:03.746" v="1" actId="478"/>
          <ac:spMkLst>
            <pc:docMk/>
            <pc:sldMk cId="1969191932" sldId="261"/>
            <ac:spMk id="2" creationId="{46108080-E882-4FA0-A094-3D04458C53FF}"/>
          </ac:spMkLst>
        </pc:spChg>
        <pc:spChg chg="del">
          <ac:chgData name="Marco Micera" userId="653d34e43499e34c" providerId="LiveId" clId="{3972A19C-57EC-4B1A-8DA3-FFF57EA0C361}" dt="2018-10-20T14:40:05.472" v="2" actId="478"/>
          <ac:spMkLst>
            <pc:docMk/>
            <pc:sldMk cId="1969191932" sldId="261"/>
            <ac:spMk id="3" creationId="{C891E03C-5075-47EB-8745-AD2F800C3409}"/>
          </ac:spMkLst>
        </pc:spChg>
        <pc:picChg chg="add mod">
          <ac:chgData name="Marco Micera" userId="653d34e43499e34c" providerId="LiveId" clId="{3972A19C-57EC-4B1A-8DA3-FFF57EA0C361}" dt="2018-10-20T14:41:18.335" v="24" actId="14100"/>
          <ac:picMkLst>
            <pc:docMk/>
            <pc:sldMk cId="1969191932" sldId="261"/>
            <ac:picMk id="7" creationId="{50EAB891-1C81-4620-B0C9-4805BBAC62C8}"/>
          </ac:picMkLst>
        </pc:picChg>
      </pc:sldChg>
      <pc:sldChg chg="addSp delSp modSp add">
        <pc:chgData name="Marco Micera" userId="653d34e43499e34c" providerId="LiveId" clId="{3972A19C-57EC-4B1A-8DA3-FFF57EA0C361}" dt="2018-10-21T15:50:58.189" v="557" actId="1076"/>
        <pc:sldMkLst>
          <pc:docMk/>
          <pc:sldMk cId="337259726" sldId="262"/>
        </pc:sldMkLst>
        <pc:spChg chg="mod">
          <ac:chgData name="Marco Micera" userId="653d34e43499e34c" providerId="LiveId" clId="{3972A19C-57EC-4B1A-8DA3-FFF57EA0C361}" dt="2018-10-20T14:47:26.018" v="45" actId="20577"/>
          <ac:spMkLst>
            <pc:docMk/>
            <pc:sldMk cId="337259726" sldId="262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0T14:53:16.145" v="131" actId="14100"/>
          <ac:spMkLst>
            <pc:docMk/>
            <pc:sldMk cId="337259726" sldId="262"/>
            <ac:spMk id="4" creationId="{18154396-A29C-4B10-8963-E0BED107438F}"/>
          </ac:spMkLst>
        </pc:spChg>
        <pc:spChg chg="del">
          <ac:chgData name="Marco Micera" userId="653d34e43499e34c" providerId="LiveId" clId="{3972A19C-57EC-4B1A-8DA3-FFF57EA0C361}" dt="2018-10-20T14:53:17.543" v="132" actId="478"/>
          <ac:spMkLst>
            <pc:docMk/>
            <pc:sldMk cId="337259726" sldId="262"/>
            <ac:spMk id="9" creationId="{80870FEA-F454-473B-A9C3-3C887A95E6E2}"/>
          </ac:spMkLst>
        </pc:spChg>
        <pc:spChg chg="del">
          <ac:chgData name="Marco Micera" userId="653d34e43499e34c" providerId="LiveId" clId="{3972A19C-57EC-4B1A-8DA3-FFF57EA0C361}" dt="2018-10-20T14:53:18.967" v="133" actId="478"/>
          <ac:spMkLst>
            <pc:docMk/>
            <pc:sldMk cId="337259726" sldId="262"/>
            <ac:spMk id="10" creationId="{D6663B91-32C9-42D4-97EF-12D8340C8633}"/>
          </ac:spMkLst>
        </pc:spChg>
        <pc:spChg chg="del mod">
          <ac:chgData name="Marco Micera" userId="653d34e43499e34c" providerId="LiveId" clId="{3972A19C-57EC-4B1A-8DA3-FFF57EA0C361}" dt="2018-10-20T14:53:48.702" v="191" actId="478"/>
          <ac:spMkLst>
            <pc:docMk/>
            <pc:sldMk cId="337259726" sldId="262"/>
            <ac:spMk id="15" creationId="{8A32695B-7607-4174-8AEF-8CF6845B6B73}"/>
          </ac:spMkLst>
        </pc:spChg>
        <pc:spChg chg="add mod">
          <ac:chgData name="Marco Micera" userId="653d34e43499e34c" providerId="LiveId" clId="{3972A19C-57EC-4B1A-8DA3-FFF57EA0C361}" dt="2018-10-20T14:53:57.284" v="221" actId="20577"/>
          <ac:spMkLst>
            <pc:docMk/>
            <pc:sldMk cId="337259726" sldId="262"/>
            <ac:spMk id="17" creationId="{BA82284B-05EB-43DE-9CB4-8341EE5073A7}"/>
          </ac:spMkLst>
        </pc:spChg>
        <pc:spChg chg="mod">
          <ac:chgData name="Marco Micera" userId="653d34e43499e34c" providerId="LiveId" clId="{3972A19C-57EC-4B1A-8DA3-FFF57EA0C361}" dt="2018-10-20T14:53:54.046" v="208" actId="20577"/>
          <ac:spMkLst>
            <pc:docMk/>
            <pc:sldMk cId="337259726" sldId="262"/>
            <ac:spMk id="18" creationId="{40E0E6B0-4303-4C61-888F-DE886348DF8D}"/>
          </ac:spMkLst>
        </pc:spChg>
        <pc:spChg chg="mod">
          <ac:chgData name="Marco Micera" userId="653d34e43499e34c" providerId="LiveId" clId="{3972A19C-57EC-4B1A-8DA3-FFF57EA0C361}" dt="2018-10-20T14:57:19.413" v="343" actId="1076"/>
          <ac:spMkLst>
            <pc:docMk/>
            <pc:sldMk cId="337259726" sldId="262"/>
            <ac:spMk id="33" creationId="{DB48F106-2C63-48E6-A971-E3C826F02724}"/>
          </ac:spMkLst>
        </pc:spChg>
        <pc:spChg chg="add del">
          <ac:chgData name="Marco Micera" userId="653d34e43499e34c" providerId="LiveId" clId="{3972A19C-57EC-4B1A-8DA3-FFF57EA0C361}" dt="2018-10-20T14:54:03.332" v="223" actId="1076"/>
          <ac:spMkLst>
            <pc:docMk/>
            <pc:sldMk cId="337259726" sldId="262"/>
            <ac:spMk id="35" creationId="{8E10E508-296E-460A-B093-49C56EFD02DE}"/>
          </ac:spMkLst>
        </pc:spChg>
        <pc:spChg chg="del mod">
          <ac:chgData name="Marco Micera" userId="653d34e43499e34c" providerId="LiveId" clId="{3972A19C-57EC-4B1A-8DA3-FFF57EA0C361}" dt="2018-10-20T14:55:48.429" v="264" actId="478"/>
          <ac:spMkLst>
            <pc:docMk/>
            <pc:sldMk cId="337259726" sldId="262"/>
            <ac:spMk id="36" creationId="{80EC1B5F-6FE7-4E3A-8832-55BE0F732003}"/>
          </ac:spMkLst>
        </pc:spChg>
        <pc:spChg chg="mod">
          <ac:chgData name="Marco Micera" userId="653d34e43499e34c" providerId="LiveId" clId="{3972A19C-57EC-4B1A-8DA3-FFF57EA0C361}" dt="2018-10-20T14:51:07.042" v="91" actId="1076"/>
          <ac:spMkLst>
            <pc:docMk/>
            <pc:sldMk cId="337259726" sldId="262"/>
            <ac:spMk id="37" creationId="{0D1A7484-DD6D-4C72-9C2F-48AC82115680}"/>
          </ac:spMkLst>
        </pc:spChg>
        <pc:spChg chg="add del">
          <ac:chgData name="Marco Micera" userId="653d34e43499e34c" providerId="LiveId" clId="{3972A19C-57EC-4B1A-8DA3-FFF57EA0C361}" dt="2018-10-20T14:54:03.332" v="223" actId="1076"/>
          <ac:spMkLst>
            <pc:docMk/>
            <pc:sldMk cId="337259726" sldId="262"/>
            <ac:spMk id="39" creationId="{FFC20796-E8AB-4A9A-B99B-644CC9739AFB}"/>
          </ac:spMkLst>
        </pc:spChg>
        <pc:spChg chg="add mod">
          <ac:chgData name="Marco Micera" userId="653d34e43499e34c" providerId="LiveId" clId="{3972A19C-57EC-4B1A-8DA3-FFF57EA0C361}" dt="2018-10-20T14:57:41.542" v="349" actId="1076"/>
          <ac:spMkLst>
            <pc:docMk/>
            <pc:sldMk cId="337259726" sldId="262"/>
            <ac:spMk id="40" creationId="{F967B074-04A6-43C2-9AC9-2391DCBBB4A5}"/>
          </ac:spMkLst>
        </pc:spChg>
        <pc:spChg chg="add mod">
          <ac:chgData name="Marco Micera" userId="653d34e43499e34c" providerId="LiveId" clId="{3972A19C-57EC-4B1A-8DA3-FFF57EA0C361}" dt="2018-10-20T14:58:31.129" v="367" actId="1076"/>
          <ac:spMkLst>
            <pc:docMk/>
            <pc:sldMk cId="337259726" sldId="262"/>
            <ac:spMk id="46" creationId="{E96F98CE-274F-479A-A6CC-9E765B740DE4}"/>
          </ac:spMkLst>
        </pc:spChg>
        <pc:spChg chg="add mod">
          <ac:chgData name="Marco Micera" userId="653d34e43499e34c" providerId="LiveId" clId="{3972A19C-57EC-4B1A-8DA3-FFF57EA0C361}" dt="2018-10-21T15:50:58.189" v="557" actId="1076"/>
          <ac:spMkLst>
            <pc:docMk/>
            <pc:sldMk cId="337259726" sldId="262"/>
            <ac:spMk id="61" creationId="{0A1C697F-1071-4D7D-AC96-2505A760A853}"/>
          </ac:spMkLst>
        </pc:spChg>
        <pc:cxnChg chg="mod">
          <ac:chgData name="Marco Micera" userId="653d34e43499e34c" providerId="LiveId" clId="{3972A19C-57EC-4B1A-8DA3-FFF57EA0C361}" dt="2018-10-20T14:50:53.530" v="89" actId="14100"/>
          <ac:cxnSpMkLst>
            <pc:docMk/>
            <pc:sldMk cId="337259726" sldId="262"/>
            <ac:cxnSpMk id="21" creationId="{DA0C4739-AA5E-4C8A-B9F9-C1DE2D1922C8}"/>
          </ac:cxnSpMkLst>
        </pc:cxnChg>
        <pc:cxnChg chg="add mod">
          <ac:chgData name="Marco Micera" userId="653d34e43499e34c" providerId="LiveId" clId="{3972A19C-57EC-4B1A-8DA3-FFF57EA0C361}" dt="2018-10-20T14:55:23.822" v="255" actId="692"/>
          <ac:cxnSpMkLst>
            <pc:docMk/>
            <pc:sldMk cId="337259726" sldId="262"/>
            <ac:cxnSpMk id="22" creationId="{D135CC4D-889C-47EC-8AFB-795EE8DE5E6B}"/>
          </ac:cxnSpMkLst>
        </pc:cxnChg>
        <pc:cxnChg chg="add mod">
          <ac:chgData name="Marco Micera" userId="653d34e43499e34c" providerId="LiveId" clId="{3972A19C-57EC-4B1A-8DA3-FFF57EA0C361}" dt="2018-10-20T14:50:57.573" v="90" actId="14100"/>
          <ac:cxnSpMkLst>
            <pc:docMk/>
            <pc:sldMk cId="337259726" sldId="262"/>
            <ac:cxnSpMk id="24" creationId="{8F96715B-DBA1-4968-BBEF-A7C8B6065630}"/>
          </ac:cxnSpMkLst>
        </pc:cxnChg>
        <pc:cxnChg chg="mod">
          <ac:chgData name="Marco Micera" userId="653d34e43499e34c" providerId="LiveId" clId="{3972A19C-57EC-4B1A-8DA3-FFF57EA0C361}" dt="2018-10-20T14:55:16.043" v="254" actId="692"/>
          <ac:cxnSpMkLst>
            <pc:docMk/>
            <pc:sldMk cId="337259726" sldId="262"/>
            <ac:cxnSpMk id="28" creationId="{E1CD74DF-9709-44FF-82FB-BF08B3FA66DB}"/>
          </ac:cxnSpMkLst>
        </pc:cxnChg>
        <pc:cxnChg chg="mod">
          <ac:chgData name="Marco Micera" userId="653d34e43499e34c" providerId="LiveId" clId="{3972A19C-57EC-4B1A-8DA3-FFF57EA0C361}" dt="2018-10-20T14:57:29.462" v="346" actId="14100"/>
          <ac:cxnSpMkLst>
            <pc:docMk/>
            <pc:sldMk cId="337259726" sldId="262"/>
            <ac:cxnSpMk id="30" creationId="{05C56F41-48DC-46BB-BE20-2C405AB77A73}"/>
          </ac:cxnSpMkLst>
        </pc:cxnChg>
        <pc:cxnChg chg="add del">
          <ac:chgData name="Marco Micera" userId="653d34e43499e34c" providerId="LiveId" clId="{3972A19C-57EC-4B1A-8DA3-FFF57EA0C361}" dt="2018-10-20T14:54:03.332" v="223" actId="1076"/>
          <ac:cxnSpMkLst>
            <pc:docMk/>
            <pc:sldMk cId="337259726" sldId="262"/>
            <ac:cxnSpMk id="34" creationId="{490524E4-AE88-4F3F-B230-CCE1B68F5BAF}"/>
          </ac:cxnSpMkLst>
        </pc:cxnChg>
        <pc:cxnChg chg="add del">
          <ac:chgData name="Marco Micera" userId="653d34e43499e34c" providerId="LiveId" clId="{3972A19C-57EC-4B1A-8DA3-FFF57EA0C361}" dt="2018-10-20T14:54:03.332" v="223" actId="1076"/>
          <ac:cxnSpMkLst>
            <pc:docMk/>
            <pc:sldMk cId="337259726" sldId="262"/>
            <ac:cxnSpMk id="38" creationId="{3A3A6FC4-366C-47DB-8FA6-9D98EE4F6DA7}"/>
          </ac:cxnSpMkLst>
        </pc:cxnChg>
        <pc:cxnChg chg="add mod">
          <ac:chgData name="Marco Micera" userId="653d34e43499e34c" providerId="LiveId" clId="{3972A19C-57EC-4B1A-8DA3-FFF57EA0C361}" dt="2018-10-20T14:58:28.997" v="366" actId="14100"/>
          <ac:cxnSpMkLst>
            <pc:docMk/>
            <pc:sldMk cId="337259726" sldId="262"/>
            <ac:cxnSpMk id="41" creationId="{0677A2A1-199A-4180-B123-1894D6B6E0B9}"/>
          </ac:cxnSpMkLst>
        </pc:cxnChg>
        <pc:cxnChg chg="add del">
          <ac:chgData name="Marco Micera" userId="653d34e43499e34c" providerId="LiveId" clId="{3972A19C-57EC-4B1A-8DA3-FFF57EA0C361}" dt="2018-10-20T14:56:40.374" v="308" actId="1076"/>
          <ac:cxnSpMkLst>
            <pc:docMk/>
            <pc:sldMk cId="337259726" sldId="262"/>
            <ac:cxnSpMk id="45" creationId="{9B78419A-56A8-44D8-858A-F4BC44D5B77A}"/>
          </ac:cxnSpMkLst>
        </pc:cxnChg>
      </pc:sldChg>
      <pc:sldChg chg="addSp delSp modSp add">
        <pc:chgData name="Marco Micera" userId="653d34e43499e34c" providerId="LiveId" clId="{3972A19C-57EC-4B1A-8DA3-FFF57EA0C361}" dt="2018-10-21T15:53:45.720" v="580" actId="478"/>
        <pc:sldMkLst>
          <pc:docMk/>
          <pc:sldMk cId="1436467865" sldId="263"/>
        </pc:sldMkLst>
        <pc:spChg chg="mod">
          <ac:chgData name="Marco Micera" userId="653d34e43499e34c" providerId="LiveId" clId="{3972A19C-57EC-4B1A-8DA3-FFF57EA0C361}" dt="2018-10-21T15:34:40.344" v="380" actId="20577"/>
          <ac:spMkLst>
            <pc:docMk/>
            <pc:sldMk cId="1436467865" sldId="263"/>
            <ac:spMk id="2" creationId="{9B849322-5F50-4096-980C-BF997A02A107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8" creationId="{D610305D-584B-4562-AECE-8AB8D8C0BEA5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17" creationId="{BA82284B-05EB-43DE-9CB4-8341EE5073A7}"/>
          </ac:spMkLst>
        </pc:spChg>
        <pc:spChg chg="del">
          <ac:chgData name="Marco Micera" userId="653d34e43499e34c" providerId="LiveId" clId="{3972A19C-57EC-4B1A-8DA3-FFF57EA0C361}" dt="2018-10-21T15:35:00.807" v="381" actId="478"/>
          <ac:spMkLst>
            <pc:docMk/>
            <pc:sldMk cId="1436467865" sldId="263"/>
            <ac:spMk id="18" creationId="{40E0E6B0-4303-4C61-888F-DE886348DF8D}"/>
          </ac:spMkLst>
        </pc:spChg>
        <pc:spChg chg="add">
          <ac:chgData name="Marco Micera" userId="653d34e43499e34c" providerId="LiveId" clId="{3972A19C-57EC-4B1A-8DA3-FFF57EA0C361}" dt="2018-10-21T15:35:01.982" v="382" actId="478"/>
          <ac:spMkLst>
            <pc:docMk/>
            <pc:sldMk cId="1436467865" sldId="263"/>
            <ac:spMk id="19" creationId="{4C4EF67C-3F81-4A1D-A19F-D2E4BC43CA3F}"/>
          </ac:spMkLst>
        </pc:spChg>
        <pc:spChg chg="add mod">
          <ac:chgData name="Marco Micera" userId="653d34e43499e34c" providerId="LiveId" clId="{3972A19C-57EC-4B1A-8DA3-FFF57EA0C361}" dt="2018-10-21T15:35:43.847" v="400" actId="20577"/>
          <ac:spMkLst>
            <pc:docMk/>
            <pc:sldMk cId="1436467865" sldId="263"/>
            <ac:spMk id="20" creationId="{CD676B08-BB2F-4509-A885-11571EB50046}"/>
          </ac:spMkLst>
        </pc:spChg>
        <pc:spChg chg="add mod">
          <ac:chgData name="Marco Micera" userId="653d34e43499e34c" providerId="LiveId" clId="{3972A19C-57EC-4B1A-8DA3-FFF57EA0C361}" dt="2018-10-21T15:35:47.427" v="411" actId="20577"/>
          <ac:spMkLst>
            <pc:docMk/>
            <pc:sldMk cId="1436467865" sldId="263"/>
            <ac:spMk id="25" creationId="{B8CEA4F7-2036-4523-B5D2-335509D547C4}"/>
          </ac:spMkLst>
        </pc:spChg>
        <pc:spChg chg="add mod">
          <ac:chgData name="Marco Micera" userId="653d34e43499e34c" providerId="LiveId" clId="{3972A19C-57EC-4B1A-8DA3-FFF57EA0C361}" dt="2018-10-21T15:36:11.691" v="445" actId="14100"/>
          <ac:spMkLst>
            <pc:docMk/>
            <pc:sldMk cId="1436467865" sldId="263"/>
            <ac:spMk id="26" creationId="{A3C100CD-E947-495E-9421-599523A9FFBB}"/>
          </ac:spMkLst>
        </pc:spChg>
        <pc:spChg chg="add mod">
          <ac:chgData name="Marco Micera" userId="653d34e43499e34c" providerId="LiveId" clId="{3972A19C-57EC-4B1A-8DA3-FFF57EA0C361}" dt="2018-10-21T15:35:09.524" v="385" actId="1076"/>
          <ac:spMkLst>
            <pc:docMk/>
            <pc:sldMk cId="1436467865" sldId="263"/>
            <ac:spMk id="32" creationId="{7BC854C5-2625-4C45-80ED-A92C5E2B19E0}"/>
          </ac:spMkLst>
        </pc:spChg>
        <pc:spChg chg="del mod">
          <ac:chgData name="Marco Micera" userId="653d34e43499e34c" providerId="LiveId" clId="{3972A19C-57EC-4B1A-8DA3-FFF57EA0C361}" dt="2018-10-21T15:35:21.364" v="387" actId="478"/>
          <ac:spMkLst>
            <pc:docMk/>
            <pc:sldMk cId="1436467865" sldId="263"/>
            <ac:spMk id="33" creationId="{DB48F106-2C63-48E6-A971-E3C826F02724}"/>
          </ac:spMkLst>
        </pc:spChg>
        <pc:spChg chg="add">
          <ac:chgData name="Marco Micera" userId="653d34e43499e34c" providerId="LiveId" clId="{3972A19C-57EC-4B1A-8DA3-FFF57EA0C361}" dt="2018-10-21T15:35:01.982" v="382" actId="478"/>
          <ac:spMkLst>
            <pc:docMk/>
            <pc:sldMk cId="1436467865" sldId="263"/>
            <ac:spMk id="35" creationId="{5EB357C9-53C7-4009-BF46-D0FFFE8DBDBB}"/>
          </ac:spMkLst>
        </pc:spChg>
        <pc:spChg chg="del">
          <ac:chgData name="Marco Micera" userId="653d34e43499e34c" providerId="LiveId" clId="{3972A19C-57EC-4B1A-8DA3-FFF57EA0C361}" dt="2018-10-21T15:35:13.587" v="386" actId="478"/>
          <ac:spMkLst>
            <pc:docMk/>
            <pc:sldMk cId="1436467865" sldId="263"/>
            <ac:spMk id="37" creationId="{0D1A7484-DD6D-4C72-9C2F-48AC82115680}"/>
          </ac:spMkLst>
        </pc:spChg>
        <pc:spChg chg="add del mod">
          <ac:chgData name="Marco Micera" userId="653d34e43499e34c" providerId="LiveId" clId="{3972A19C-57EC-4B1A-8DA3-FFF57EA0C361}" dt="2018-10-21T15:53:42.648" v="579" actId="478"/>
          <ac:spMkLst>
            <pc:docMk/>
            <pc:sldMk cId="1436467865" sldId="263"/>
            <ac:spMk id="38" creationId="{F6FD4A65-CCD6-41B7-A41B-9C7C91D7FDD5}"/>
          </ac:spMkLst>
        </pc:spChg>
        <pc:spChg chg="del">
          <ac:chgData name="Marco Micera" userId="653d34e43499e34c" providerId="LiveId" clId="{3972A19C-57EC-4B1A-8DA3-FFF57EA0C361}" dt="2018-10-21T15:36:25.918" v="448" actId="478"/>
          <ac:spMkLst>
            <pc:docMk/>
            <pc:sldMk cId="1436467865" sldId="263"/>
            <ac:spMk id="40" creationId="{F967B074-04A6-43C2-9AC9-2391DCBBB4A5}"/>
          </ac:spMkLst>
        </pc:spChg>
        <pc:spChg chg="del">
          <ac:chgData name="Marco Micera" userId="653d34e43499e34c" providerId="LiveId" clId="{3972A19C-57EC-4B1A-8DA3-FFF57EA0C361}" dt="2018-10-21T15:36:27.751" v="449" actId="478"/>
          <ac:spMkLst>
            <pc:docMk/>
            <pc:sldMk cId="1436467865" sldId="263"/>
            <ac:spMk id="46" creationId="{E96F98CE-274F-479A-A6CC-9E765B740DE4}"/>
          </ac:spMkLst>
        </pc:spChg>
        <pc:spChg chg="add del mod">
          <ac:chgData name="Marco Micera" userId="653d34e43499e34c" providerId="LiveId" clId="{3972A19C-57EC-4B1A-8DA3-FFF57EA0C361}" dt="2018-10-21T15:53:42.648" v="579" actId="478"/>
          <ac:spMkLst>
            <pc:docMk/>
            <pc:sldMk cId="1436467865" sldId="263"/>
            <ac:spMk id="51" creationId="{15D01E3A-4759-4C58-8595-0C7BDD54922A}"/>
          </ac:spMkLst>
        </pc:spChg>
        <pc:spChg chg="add">
          <ac:chgData name="Marco Micera" userId="653d34e43499e34c" providerId="LiveId" clId="{3972A19C-57EC-4B1A-8DA3-FFF57EA0C361}" dt="2018-10-21T15:53:08.757" v="575" actId="478"/>
          <ac:spMkLst>
            <pc:docMk/>
            <pc:sldMk cId="1436467865" sldId="263"/>
            <ac:spMk id="55" creationId="{8B845279-DDC7-46FB-A1C9-145163843A71}"/>
          </ac:spMkLst>
        </pc:sp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1" creationId="{DA0C4739-AA5E-4C8A-B9F9-C1DE2D1922C8}"/>
          </ac:cxnSpMkLst>
        </pc:cxn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2" creationId="{D135CC4D-889C-47EC-8AFB-795EE8DE5E6B}"/>
          </ac:cxnSpMkLst>
        </pc:cxnChg>
        <pc:cxnChg chg="add">
          <ac:chgData name="Marco Micera" userId="653d34e43499e34c" providerId="LiveId" clId="{3972A19C-57EC-4B1A-8DA3-FFF57EA0C361}" dt="2018-10-21T15:35:01.982" v="382" actId="478"/>
          <ac:cxnSpMkLst>
            <pc:docMk/>
            <pc:sldMk cId="1436467865" sldId="263"/>
            <ac:cxnSpMk id="23" creationId="{B235A176-36C1-4370-B0AF-8091B0CAFA81}"/>
          </ac:cxnSpMkLst>
        </pc:cxnChg>
        <pc:cxnChg chg="del mod">
          <ac:chgData name="Marco Micera" userId="653d34e43499e34c" providerId="LiveId" clId="{3972A19C-57EC-4B1A-8DA3-FFF57EA0C361}" dt="2018-10-21T15:35:00.807" v="381" actId="478"/>
          <ac:cxnSpMkLst>
            <pc:docMk/>
            <pc:sldMk cId="1436467865" sldId="263"/>
            <ac:cxnSpMk id="24" creationId="{8F96715B-DBA1-4968-BBEF-A7C8B6065630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27" creationId="{EBF6B52B-6C7C-450B-911B-AF327D87B03F}"/>
          </ac:cxnSpMkLst>
        </pc:cxnChg>
        <pc:cxnChg chg="mod">
          <ac:chgData name="Marco Micera" userId="653d34e43499e34c" providerId="LiveId" clId="{3972A19C-57EC-4B1A-8DA3-FFF57EA0C361}" dt="2018-10-21T15:35:25.394" v="388" actId="14100"/>
          <ac:cxnSpMkLst>
            <pc:docMk/>
            <pc:sldMk cId="1436467865" sldId="263"/>
            <ac:cxnSpMk id="28" creationId="{E1CD74DF-9709-44FF-82FB-BF08B3FA66DB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29" creationId="{3D950093-1623-4D91-A985-8127869CF43F}"/>
          </ac:cxnSpMkLst>
        </pc:cxnChg>
        <pc:cxnChg chg="mod">
          <ac:chgData name="Marco Micera" userId="653d34e43499e34c" providerId="LiveId" clId="{3972A19C-57EC-4B1A-8DA3-FFF57EA0C361}" dt="2018-10-21T15:38:47.745" v="494" actId="14100"/>
          <ac:cxnSpMkLst>
            <pc:docMk/>
            <pc:sldMk cId="1436467865" sldId="263"/>
            <ac:cxnSpMk id="30" creationId="{05C56F41-48DC-46BB-BE20-2C405AB77A73}"/>
          </ac:cxnSpMkLst>
        </pc:cxnChg>
        <pc:cxnChg chg="add">
          <ac:chgData name="Marco Micera" userId="653d34e43499e34c" providerId="LiveId" clId="{3972A19C-57EC-4B1A-8DA3-FFF57EA0C361}" dt="2018-10-21T15:35:01.982" v="382" actId="478"/>
          <ac:cxnSpMkLst>
            <pc:docMk/>
            <pc:sldMk cId="1436467865" sldId="263"/>
            <ac:cxnSpMk id="31" creationId="{EDCCA11F-6ECE-4B88-9D74-7ED19E204253}"/>
          </ac:cxnSpMkLst>
        </pc:cxnChg>
        <pc:cxnChg chg="add mod">
          <ac:chgData name="Marco Micera" userId="653d34e43499e34c" providerId="LiveId" clId="{3972A19C-57EC-4B1A-8DA3-FFF57EA0C361}" dt="2018-10-21T15:36:11.691" v="445" actId="14100"/>
          <ac:cxnSpMkLst>
            <pc:docMk/>
            <pc:sldMk cId="1436467865" sldId="263"/>
            <ac:cxnSpMk id="34" creationId="{F081E6F2-F5A1-40FF-A7B0-987CB9F91278}"/>
          </ac:cxnSpMkLst>
        </pc:cxnChg>
        <pc:cxnChg chg="add del mod">
          <ac:chgData name="Marco Micera" userId="653d34e43499e34c" providerId="LiveId" clId="{3972A19C-57EC-4B1A-8DA3-FFF57EA0C361}" dt="2018-10-21T15:53:45.720" v="580" actId="478"/>
          <ac:cxnSpMkLst>
            <pc:docMk/>
            <pc:sldMk cId="1436467865" sldId="263"/>
            <ac:cxnSpMk id="36" creationId="{887E1878-1850-4632-B8BB-CC6D6A0102A3}"/>
          </ac:cxnSpMkLst>
        </pc:cxnChg>
        <pc:cxnChg chg="del mod">
          <ac:chgData name="Marco Micera" userId="653d34e43499e34c" providerId="LiveId" clId="{3972A19C-57EC-4B1A-8DA3-FFF57EA0C361}" dt="2018-10-21T15:36:33.349" v="450" actId="478"/>
          <ac:cxnSpMkLst>
            <pc:docMk/>
            <pc:sldMk cId="1436467865" sldId="263"/>
            <ac:cxnSpMk id="41" creationId="{0677A2A1-199A-4180-B123-1894D6B6E0B9}"/>
          </ac:cxnSpMkLst>
        </pc:cxnChg>
        <pc:cxnChg chg="add del mod">
          <ac:chgData name="Marco Micera" userId="653d34e43499e34c" providerId="LiveId" clId="{3972A19C-57EC-4B1A-8DA3-FFF57EA0C361}" dt="2018-10-21T15:53:42.648" v="579" actId="478"/>
          <ac:cxnSpMkLst>
            <pc:docMk/>
            <pc:sldMk cId="1436467865" sldId="263"/>
            <ac:cxnSpMk id="42" creationId="{32E081D5-3E86-4211-A988-63629472DD9F}"/>
          </ac:cxnSpMkLst>
        </pc:cxnChg>
        <pc:cxnChg chg="add del mod">
          <ac:chgData name="Marco Micera" userId="653d34e43499e34c" providerId="LiveId" clId="{3972A19C-57EC-4B1A-8DA3-FFF57EA0C361}" dt="2018-10-21T15:53:42.648" v="579" actId="478"/>
          <ac:cxnSpMkLst>
            <pc:docMk/>
            <pc:sldMk cId="1436467865" sldId="263"/>
            <ac:cxnSpMk id="50" creationId="{C8339DFD-6149-493F-AC39-C8FCB660BA7A}"/>
          </ac:cxnSpMkLst>
        </pc:cxnChg>
      </pc:sldChg>
      <pc:sldChg chg="addSp delSp modSp add">
        <pc:chgData name="Marco Micera" userId="653d34e43499e34c" providerId="LiveId" clId="{3972A19C-57EC-4B1A-8DA3-FFF57EA0C361}" dt="2018-10-21T15:49:02.530" v="545" actId="14100"/>
        <pc:sldMkLst>
          <pc:docMk/>
          <pc:sldMk cId="2001710978" sldId="264"/>
        </pc:sldMkLst>
        <pc:spChg chg="del">
          <ac:chgData name="Marco Micera" userId="653d34e43499e34c" providerId="LiveId" clId="{3972A19C-57EC-4B1A-8DA3-FFF57EA0C361}" dt="2018-10-21T15:48:46.669" v="539" actId="478"/>
          <ac:spMkLst>
            <pc:docMk/>
            <pc:sldMk cId="2001710978" sldId="264"/>
            <ac:spMk id="2" creationId="{9E3C5F5A-2A5E-4A0B-A294-4024F6FA80E4}"/>
          </ac:spMkLst>
        </pc:spChg>
        <pc:spChg chg="del">
          <ac:chgData name="Marco Micera" userId="653d34e43499e34c" providerId="LiveId" clId="{3972A19C-57EC-4B1A-8DA3-FFF57EA0C361}" dt="2018-10-21T15:48:44.467" v="538" actId="478"/>
          <ac:spMkLst>
            <pc:docMk/>
            <pc:sldMk cId="2001710978" sldId="264"/>
            <ac:spMk id="3" creationId="{1660FAC6-DB3D-450C-A879-5CADE9361DCB}"/>
          </ac:spMkLst>
        </pc:spChg>
        <pc:picChg chg="add mod">
          <ac:chgData name="Marco Micera" userId="653d34e43499e34c" providerId="LiveId" clId="{3972A19C-57EC-4B1A-8DA3-FFF57EA0C361}" dt="2018-10-21T15:49:02.530" v="545" actId="14100"/>
          <ac:picMkLst>
            <pc:docMk/>
            <pc:sldMk cId="2001710978" sldId="264"/>
            <ac:picMk id="5" creationId="{94E3979C-9BF2-4771-94F2-5DF9E4DB7925}"/>
          </ac:picMkLst>
        </pc:picChg>
      </pc:sldChg>
      <pc:sldChg chg="delSp modSp add">
        <pc:chgData name="Marco Micera" userId="653d34e43499e34c" providerId="LiveId" clId="{3972A19C-57EC-4B1A-8DA3-FFF57EA0C361}" dt="2018-10-21T15:54:15.219" v="651" actId="20577"/>
        <pc:sldMkLst>
          <pc:docMk/>
          <pc:sldMk cId="1899555995" sldId="265"/>
        </pc:sldMkLst>
        <pc:spChg chg="mod">
          <ac:chgData name="Marco Micera" userId="653d34e43499e34c" providerId="LiveId" clId="{3972A19C-57EC-4B1A-8DA3-FFF57EA0C361}" dt="2018-10-21T15:53:30.445" v="577" actId="20577"/>
          <ac:spMkLst>
            <pc:docMk/>
            <pc:sldMk cId="1899555995" sldId="265"/>
            <ac:spMk id="2" creationId="{9B849322-5F50-4096-980C-BF997A02A107}"/>
          </ac:spMkLst>
        </pc:spChg>
        <pc:spChg chg="del">
          <ac:chgData name="Marco Micera" userId="653d34e43499e34c" providerId="LiveId" clId="{3972A19C-57EC-4B1A-8DA3-FFF57EA0C361}" dt="2018-10-21T15:53:34.037" v="578" actId="478"/>
          <ac:spMkLst>
            <pc:docMk/>
            <pc:sldMk cId="1899555995" sldId="265"/>
            <ac:spMk id="32" creationId="{7BC854C5-2625-4C45-80ED-A92C5E2B19E0}"/>
          </ac:spMkLst>
        </pc:spChg>
        <pc:spChg chg="del">
          <ac:chgData name="Marco Micera" userId="653d34e43499e34c" providerId="LiveId" clId="{3972A19C-57EC-4B1A-8DA3-FFF57EA0C361}" dt="2018-10-21T15:53:34.037" v="578" actId="478"/>
          <ac:spMkLst>
            <pc:docMk/>
            <pc:sldMk cId="1899555995" sldId="265"/>
            <ac:spMk id="35" creationId="{5EB357C9-53C7-4009-BF46-D0FFFE8DBDBB}"/>
          </ac:spMkLst>
        </pc:spChg>
        <pc:spChg chg="mod">
          <ac:chgData name="Marco Micera" userId="653d34e43499e34c" providerId="LiveId" clId="{3972A19C-57EC-4B1A-8DA3-FFF57EA0C361}" dt="2018-10-21T15:54:15.219" v="651" actId="20577"/>
          <ac:spMkLst>
            <pc:docMk/>
            <pc:sldMk cId="1899555995" sldId="265"/>
            <ac:spMk id="38" creationId="{F6FD4A65-CCD6-41B7-A41B-9C7C91D7FDD5}"/>
          </ac:spMkLst>
        </pc:spChg>
      </pc:sldChg>
      <pc:sldChg chg="addSp delSp modSp add">
        <pc:chgData name="Marco Micera" userId="653d34e43499e34c" providerId="LiveId" clId="{3972A19C-57EC-4B1A-8DA3-FFF57EA0C361}" dt="2018-10-22T09:04:58.883" v="1956" actId="1038"/>
        <pc:sldMkLst>
          <pc:docMk/>
          <pc:sldMk cId="4147652325" sldId="266"/>
        </pc:sldMkLst>
        <pc:spChg chg="mod">
          <ac:chgData name="Marco Micera" userId="653d34e43499e34c" providerId="LiveId" clId="{3972A19C-57EC-4B1A-8DA3-FFF57EA0C361}" dt="2018-10-21T16:33:29.452" v="684" actId="1076"/>
          <ac:spMkLst>
            <pc:docMk/>
            <pc:sldMk cId="4147652325" sldId="266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" creationId="{18154396-A29C-4B10-8963-E0BED107438F}"/>
          </ac:spMkLst>
        </pc:spChg>
        <pc:spChg chg="add del">
          <ac:chgData name="Marco Micera" userId="653d34e43499e34c" providerId="LiveId" clId="{3972A19C-57EC-4B1A-8DA3-FFF57EA0C361}" dt="2018-10-21T16:33:32.643" v="686" actId="478"/>
          <ac:spMkLst>
            <pc:docMk/>
            <pc:sldMk cId="4147652325" sldId="266"/>
            <ac:spMk id="5" creationId="{176F9628-F88D-42ED-BF7E-1A8F13F03154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8" creationId="{D610305D-584B-4562-AECE-8AB8D8C0BEA5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9" creationId="{80870FEA-F454-473B-A9C3-3C887A95E6E2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0" creationId="{D6663B91-32C9-42D4-97EF-12D8340C8633}"/>
          </ac:spMkLst>
        </pc:spChg>
        <pc:spChg chg="del">
          <ac:chgData name="Marco Micera" userId="653d34e43499e34c" providerId="LiveId" clId="{3972A19C-57EC-4B1A-8DA3-FFF57EA0C361}" dt="2018-10-21T16:33:24.254" v="681" actId="478"/>
          <ac:spMkLst>
            <pc:docMk/>
            <pc:sldMk cId="4147652325" sldId="266"/>
            <ac:spMk id="14" creationId="{0E745B1C-5920-448E-B74D-3614D830D750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5" creationId="{8A32695B-7607-4174-8AEF-8CF6845B6B73}"/>
          </ac:spMkLst>
        </pc:spChg>
        <pc:spChg chg="mod">
          <ac:chgData name="Marco Micera" userId="653d34e43499e34c" providerId="LiveId" clId="{3972A19C-57EC-4B1A-8DA3-FFF57EA0C361}" dt="2018-10-22T08:56:33.491" v="1407" actId="20577"/>
          <ac:spMkLst>
            <pc:docMk/>
            <pc:sldMk cId="4147652325" sldId="266"/>
            <ac:spMk id="17" creationId="{9B3B0B32-3E04-49B0-A8A6-AB9BC0EDF1D8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18" creationId="{40E0E6B0-4303-4C61-888F-DE886348DF8D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19" creationId="{9C36050B-0995-4C81-AA97-12DAE4E0D01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20" creationId="{821CD101-C6D4-4E27-857E-733E1304A349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22" creationId="{2468DEE9-569F-45F2-91A9-2B3C2A461590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3" creationId="{DB48F106-2C63-48E6-A971-E3C826F02724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6" creationId="{80EC1B5F-6FE7-4E3A-8832-55BE0F732003}"/>
          </ac:spMkLst>
        </pc:spChg>
        <pc:spChg chg="del">
          <ac:chgData name="Marco Micera" userId="653d34e43499e34c" providerId="LiveId" clId="{3972A19C-57EC-4B1A-8DA3-FFF57EA0C361}" dt="2018-10-21T16:33:38.709" v="687" actId="478"/>
          <ac:spMkLst>
            <pc:docMk/>
            <pc:sldMk cId="4147652325" sldId="266"/>
            <ac:spMk id="37" creationId="{0D1A7484-DD6D-4C72-9C2F-48AC82115680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38" creationId="{74DB5B6D-DD5A-4477-A167-53BBDFBB274A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39" creationId="{1A2155FA-0210-4467-AFAF-58F51DBF3A3F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0" creationId="{2FC86174-D624-4032-8C10-2FE196422619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1" creationId="{B526274B-C5E9-484B-9947-E9473E53EA85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42" creationId="{0579D4EE-91DC-4D1E-94E7-977BC63C3F2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51" creationId="{3C26B5A5-6108-4E83-A1E8-0A65F7EFD9D2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63" creationId="{007335C0-9BB2-4B51-A628-BCA2DD84E815}"/>
          </ac:spMkLst>
        </pc:spChg>
        <pc:spChg chg="add del mod">
          <ac:chgData name="Marco Micera" userId="653d34e43499e34c" providerId="LiveId" clId="{3972A19C-57EC-4B1A-8DA3-FFF57EA0C361}" dt="2018-10-22T09:00:55.602" v="1832" actId="478"/>
          <ac:spMkLst>
            <pc:docMk/>
            <pc:sldMk cId="4147652325" sldId="266"/>
            <ac:spMk id="64" creationId="{12BCC152-E170-4C60-A894-52618ACF5C1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65" creationId="{C8D2E5BA-40DE-4607-84C5-FF35B86CAB1B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71" creationId="{AE38B8E6-8C4B-4897-A842-560535F64D84}"/>
          </ac:spMkLst>
        </pc:spChg>
        <pc:spChg chg="add mod">
          <ac:chgData name="Marco Micera" userId="653d34e43499e34c" providerId="LiveId" clId="{3972A19C-57EC-4B1A-8DA3-FFF57EA0C361}" dt="2018-10-22T09:04:58.883" v="1956" actId="1038"/>
          <ac:spMkLst>
            <pc:docMk/>
            <pc:sldMk cId="4147652325" sldId="266"/>
            <ac:spMk id="78" creationId="{DF601BB7-A031-49CD-BD15-11F30F117F14}"/>
          </ac:spMkLst>
        </pc:sp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21" creationId="{DA0C4739-AA5E-4C8A-B9F9-C1DE2D1922C8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3" creationId="{C48CCDEF-355E-4219-8D1A-40CD38661AF9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4" creationId="{7844B116-1074-43C8-BC0A-A9D59A94B884}"/>
          </ac:cxnSpMkLst>
        </pc:cxn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28" creationId="{E1CD74DF-9709-44FF-82FB-BF08B3FA66DB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29" creationId="{422529BB-3A5E-43E0-A2D6-3B7248AF7486}"/>
          </ac:cxnSpMkLst>
        </pc:cxnChg>
        <pc:cxnChg chg="del mod">
          <ac:chgData name="Marco Micera" userId="653d34e43499e34c" providerId="LiveId" clId="{3972A19C-57EC-4B1A-8DA3-FFF57EA0C361}" dt="2018-10-21T16:33:38.709" v="687" actId="478"/>
          <ac:cxnSpMkLst>
            <pc:docMk/>
            <pc:sldMk cId="4147652325" sldId="266"/>
            <ac:cxnSpMk id="30" creationId="{05C56F41-48DC-46BB-BE20-2C405AB77A73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31" creationId="{3F5A3AAF-1AB2-459D-8D05-3FFFE89AD50C}"/>
          </ac:cxnSpMkLst>
        </pc:cxnChg>
        <pc:cxnChg chg="add del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43" creationId="{569FB200-C2A8-429C-9BF6-22C7C6F78467}"/>
          </ac:cxnSpMkLst>
        </pc:cxnChg>
        <pc:cxnChg chg="add del mod">
          <ac:chgData name="Marco Micera" userId="653d34e43499e34c" providerId="LiveId" clId="{3972A19C-57EC-4B1A-8DA3-FFF57EA0C361}" dt="2018-10-22T08:01:06.614" v="984" actId="478"/>
          <ac:cxnSpMkLst>
            <pc:docMk/>
            <pc:sldMk cId="4147652325" sldId="266"/>
            <ac:cxnSpMk id="48" creationId="{76CD756B-E8BB-44D7-974C-691D694C3999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52" creationId="{BF4C0A78-749A-4E4A-A4E3-BD3604E959E9}"/>
          </ac:cxnSpMkLst>
        </pc:cxnChg>
        <pc:cxnChg chg="add del mod">
          <ac:chgData name="Marco Micera" userId="653d34e43499e34c" providerId="LiveId" clId="{3972A19C-57EC-4B1A-8DA3-FFF57EA0C361}" dt="2018-10-22T09:01:32.713" v="1838" actId="478"/>
          <ac:cxnSpMkLst>
            <pc:docMk/>
            <pc:sldMk cId="4147652325" sldId="266"/>
            <ac:cxnSpMk id="66" creationId="{E94AB264-9B5B-4F9B-AFDA-40A48C2B399D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70" creationId="{F6365B08-9FC0-42C1-83BD-6A806CF6BA3F}"/>
          </ac:cxnSpMkLst>
        </pc:cxnChg>
        <pc:cxnChg chg="add mod">
          <ac:chgData name="Marco Micera" userId="653d34e43499e34c" providerId="LiveId" clId="{3972A19C-57EC-4B1A-8DA3-FFF57EA0C361}" dt="2018-10-22T09:04:58.883" v="1956" actId="1038"/>
          <ac:cxnSpMkLst>
            <pc:docMk/>
            <pc:sldMk cId="4147652325" sldId="266"/>
            <ac:cxnSpMk id="72" creationId="{6EFC3906-71AF-4EA6-BA6C-B89EFA425C64}"/>
          </ac:cxnSpMkLst>
        </pc:cxnChg>
      </pc:sldChg>
      <pc:sldChg chg="addSp delSp modSp add">
        <pc:chgData name="Marco Micera" userId="653d34e43499e34c" providerId="LiveId" clId="{3972A19C-57EC-4B1A-8DA3-FFF57EA0C361}" dt="2018-10-22T09:12:42.925" v="2193" actId="1038"/>
        <pc:sldMkLst>
          <pc:docMk/>
          <pc:sldMk cId="4223481004" sldId="267"/>
        </pc:sldMkLst>
        <pc:spChg chg="mod">
          <ac:chgData name="Marco Micera" userId="653d34e43499e34c" providerId="LiveId" clId="{3972A19C-57EC-4B1A-8DA3-FFF57EA0C361}" dt="2018-10-22T08:44:59.443" v="1163" actId="403"/>
          <ac:spMkLst>
            <pc:docMk/>
            <pc:sldMk cId="4223481004" sldId="267"/>
            <ac:spMk id="2" creationId="{9B849322-5F50-4096-980C-BF997A02A107}"/>
          </ac:spMkLst>
        </pc:spChg>
        <pc:spChg chg="del mod">
          <ac:chgData name="Marco Micera" userId="653d34e43499e34c" providerId="LiveId" clId="{3972A19C-57EC-4B1A-8DA3-FFF57EA0C361}" dt="2018-10-22T08:03:28.814" v="1022" actId="478"/>
          <ac:spMkLst>
            <pc:docMk/>
            <pc:sldMk cId="4223481004" sldId="267"/>
            <ac:spMk id="4" creationId="{18154396-A29C-4B10-8963-E0BED107438F}"/>
          </ac:spMkLst>
        </pc:spChg>
        <pc:spChg chg="mod">
          <ac:chgData name="Marco Micera" userId="653d34e43499e34c" providerId="LiveId" clId="{3972A19C-57EC-4B1A-8DA3-FFF57EA0C361}" dt="2018-10-22T08:56:38.590" v="1410" actId="20577"/>
          <ac:spMkLst>
            <pc:docMk/>
            <pc:sldMk cId="4223481004" sldId="267"/>
            <ac:spMk id="17" creationId="{9B3B0B32-3E04-49B0-A8A6-AB9BC0EDF1D8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9" creationId="{9C36050B-0995-4C81-AA97-12DAE4E0D014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20" creationId="{821CD101-C6D4-4E27-857E-733E1304A349}"/>
          </ac:spMkLst>
        </pc:spChg>
        <pc:spChg chg="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22" creationId="{2468DEE9-569F-45F2-91A9-2B3C2A461590}"/>
          </ac:spMkLst>
        </pc:spChg>
        <pc:spChg chg="add del">
          <ac:chgData name="Marco Micera" userId="653d34e43499e34c" providerId="LiveId" clId="{3972A19C-57EC-4B1A-8DA3-FFF57EA0C361}" dt="2018-10-22T08:03:03.940" v="1016" actId="1038"/>
          <ac:spMkLst>
            <pc:docMk/>
            <pc:sldMk cId="4223481004" sldId="267"/>
            <ac:spMk id="32" creationId="{688F073A-AE51-4360-9D51-2C606411A765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33" creationId="{E402EAA4-3B7E-4778-B80A-84BFEF7ADC44}"/>
          </ac:spMkLst>
        </pc:spChg>
        <pc:spChg chg="del mod">
          <ac:chgData name="Marco Micera" userId="653d34e43499e34c" providerId="LiveId" clId="{3972A19C-57EC-4B1A-8DA3-FFF57EA0C361}" dt="2018-10-22T08:03:23.083" v="1021" actId="478"/>
          <ac:spMkLst>
            <pc:docMk/>
            <pc:sldMk cId="4223481004" sldId="267"/>
            <ac:spMk id="38" creationId="{74DB5B6D-DD5A-4477-A167-53BBDFBB274A}"/>
          </ac:spMkLst>
        </pc:spChg>
        <pc:spChg chg="del">
          <ac:chgData name="Marco Micera" userId="653d34e43499e34c" providerId="LiveId" clId="{3972A19C-57EC-4B1A-8DA3-FFF57EA0C361}" dt="2018-10-22T08:01:56.447" v="1000" actId="478"/>
          <ac:spMkLst>
            <pc:docMk/>
            <pc:sldMk cId="4223481004" sldId="267"/>
            <ac:spMk id="39" creationId="{1A2155FA-0210-4467-AFAF-58F51DBF3A3F}"/>
          </ac:spMkLst>
        </pc:spChg>
        <pc:spChg chg="del">
          <ac:chgData name="Marco Micera" userId="653d34e43499e34c" providerId="LiveId" clId="{3972A19C-57EC-4B1A-8DA3-FFF57EA0C361}" dt="2018-10-22T08:01:58.150" v="1001" actId="478"/>
          <ac:spMkLst>
            <pc:docMk/>
            <pc:sldMk cId="4223481004" sldId="267"/>
            <ac:spMk id="40" creationId="{2FC86174-D624-4032-8C10-2FE196422619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41" creationId="{B526274B-C5E9-484B-9947-E9473E53EA85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42" creationId="{0579D4EE-91DC-4D1E-94E7-977BC63C3F24}"/>
          </ac:spMkLst>
        </pc:spChg>
        <pc:spChg chg="del">
          <ac:chgData name="Marco Micera" userId="653d34e43499e34c" providerId="LiveId" clId="{3972A19C-57EC-4B1A-8DA3-FFF57EA0C361}" dt="2018-10-22T08:02:02.522" v="1002" actId="478"/>
          <ac:spMkLst>
            <pc:docMk/>
            <pc:sldMk cId="4223481004" sldId="267"/>
            <ac:spMk id="51" creationId="{3C26B5A5-6108-4E83-A1E8-0A65F7EFD9D2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59" creationId="{CBB6732E-145F-49BA-BE6A-2DEEF9DCF4E3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0" creationId="{D5D2F3A4-1AB6-4436-84FA-4613C31E7B50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2" creationId="{060595BF-78B8-49FF-B2C3-BBA9CD8B405C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64" creationId="{D52DE6AC-16DF-4C19-95C5-5527644E1DC2}"/>
          </ac:spMkLst>
        </pc:spChg>
        <pc:spChg chg="add del mod">
          <ac:chgData name="Marco Micera" userId="653d34e43499e34c" providerId="LiveId" clId="{3972A19C-57EC-4B1A-8DA3-FFF57EA0C361}" dt="2018-10-22T09:09:26.768" v="2083" actId="478"/>
          <ac:spMkLst>
            <pc:docMk/>
            <pc:sldMk cId="4223481004" sldId="267"/>
            <ac:spMk id="74" creationId="{18DB3F05-6F84-43B8-876F-65075394A458}"/>
          </ac:spMkLst>
        </pc:spChg>
        <pc:spChg chg="add del mod">
          <ac:chgData name="Marco Micera" userId="653d34e43499e34c" providerId="LiveId" clId="{3972A19C-57EC-4B1A-8DA3-FFF57EA0C361}" dt="2018-10-22T09:09:28.920" v="2084" actId="478"/>
          <ac:spMkLst>
            <pc:docMk/>
            <pc:sldMk cId="4223481004" sldId="267"/>
            <ac:spMk id="75" creationId="{D7BB8265-9CAE-4D61-AA64-72B5CE071B47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76" creationId="{B5F334D4-6BDC-4096-B2A8-B1FFE892BA3C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77" creationId="{C11B178B-FA96-427D-9D24-D76BA16D1DCF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94" creationId="{FAA6B8D2-E35E-4568-917E-C7DA2B3EEDAB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19" creationId="{4B9D1789-79BE-4B3C-B427-7CF308AF028E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0" creationId="{296BEC6D-FD37-46EC-8BC7-98B398ECD1C5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1" creationId="{98E5C8B1-2FF6-4530-BB7E-3484A470B51B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2" creationId="{6C4A678C-25A1-438F-96AB-838EB8CFB032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3" creationId="{BA6C7DE7-4B5E-465E-B22C-D25649423AA8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25" creationId="{08874AD0-40EB-4AEF-AF73-09DB6F1ACAA6}"/>
          </ac:spMkLst>
        </pc:spChg>
        <pc:spChg chg="add del mod ord">
          <ac:chgData name="Marco Micera" userId="653d34e43499e34c" providerId="LiveId" clId="{3972A19C-57EC-4B1A-8DA3-FFF57EA0C361}" dt="2018-10-22T09:06:56.124" v="1981" actId="478"/>
          <ac:spMkLst>
            <pc:docMk/>
            <pc:sldMk cId="4223481004" sldId="267"/>
            <ac:spMk id="130" creationId="{BECE2EF9-5377-4F6B-96EB-3314C0C004CF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33" creationId="{7AE82744-C7A1-44A1-85CF-FAD74D01487F}"/>
          </ac:spMkLst>
        </pc:spChg>
        <pc:spChg chg="add del mod">
          <ac:chgData name="Marco Micera" userId="653d34e43499e34c" providerId="LiveId" clId="{3972A19C-57EC-4B1A-8DA3-FFF57EA0C361}" dt="2018-10-22T08:51:34.675" v="1357" actId="478"/>
          <ac:spMkLst>
            <pc:docMk/>
            <pc:sldMk cId="4223481004" sldId="267"/>
            <ac:spMk id="136" creationId="{DD1D6EDB-3217-4D01-8C61-56325261F108}"/>
          </ac:spMkLst>
        </pc:spChg>
        <pc:spChg chg="add mod">
          <ac:chgData name="Marco Micera" userId="653d34e43499e34c" providerId="LiveId" clId="{3972A19C-57EC-4B1A-8DA3-FFF57EA0C361}" dt="2018-10-22T09:10:08.169" v="2146" actId="1037"/>
          <ac:spMkLst>
            <pc:docMk/>
            <pc:sldMk cId="4223481004" sldId="267"/>
            <ac:spMk id="152" creationId="{4C58B33F-A0F6-4CEC-8493-7284BD77AC2E}"/>
          </ac:spMkLst>
        </pc:spChg>
        <pc:spChg chg="add mod">
          <ac:chgData name="Marco Micera" userId="653d34e43499e34c" providerId="LiveId" clId="{3972A19C-57EC-4B1A-8DA3-FFF57EA0C361}" dt="2018-10-22T09:12:24.726" v="2167" actId="1038"/>
          <ac:spMkLst>
            <pc:docMk/>
            <pc:sldMk cId="4223481004" sldId="267"/>
            <ac:spMk id="160" creationId="{66AB2F53-BC85-4908-B753-B609FEDF744A}"/>
          </ac:spMkLst>
        </pc:spChg>
        <pc:spChg chg="add mod">
          <ac:chgData name="Marco Micera" userId="653d34e43499e34c" providerId="LiveId" clId="{3972A19C-57EC-4B1A-8DA3-FFF57EA0C361}" dt="2018-10-22T09:12:42.925" v="2193" actId="1038"/>
          <ac:spMkLst>
            <pc:docMk/>
            <pc:sldMk cId="4223481004" sldId="267"/>
            <ac:spMk id="161" creationId="{2A4C966F-DD00-4B83-BD9F-46C2C4F5443D}"/>
          </ac:spMkLst>
        </pc:spChg>
        <pc:cxnChg chg="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23" creationId="{C48CCDEF-355E-4219-8D1A-40CD38661AF9}"/>
          </ac:cxnSpMkLst>
        </pc:cxnChg>
        <pc:cxnChg chg="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24" creationId="{7844B116-1074-43C8-BC0A-A9D59A94B884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29" creationId="{422529BB-3A5E-43E0-A2D6-3B7248AF7486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31" creationId="{3F5A3AAF-1AB2-459D-8D05-3FFFE89AD50C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34" creationId="{DE1A0985-747C-4560-A411-D2ED6984FB2F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43" creationId="{569FB200-C2A8-429C-9BF6-22C7C6F78467}"/>
          </ac:cxnSpMkLst>
        </pc:cxnChg>
        <pc:cxnChg chg="del mod">
          <ac:chgData name="Marco Micera" userId="653d34e43499e34c" providerId="LiveId" clId="{3972A19C-57EC-4B1A-8DA3-FFF57EA0C361}" dt="2018-10-22T08:03:28.814" v="1022" actId="478"/>
          <ac:cxnSpMkLst>
            <pc:docMk/>
            <pc:sldMk cId="4223481004" sldId="267"/>
            <ac:cxnSpMk id="52" creationId="{BF4C0A78-749A-4E4A-A4E3-BD3604E959E9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1" creationId="{04968F67-2E20-476C-AD5D-5F284F20A4D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3" creationId="{C811BAA4-6CC6-4191-8426-47359E030A03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68" creationId="{E9D5726F-2F86-4102-A52E-B9256AC0553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71" creationId="{8AD28E74-7021-4DEB-9304-3047617D8647}"/>
          </ac:cxnSpMkLst>
        </pc:cxnChg>
        <pc:cxnChg chg="add del mod">
          <ac:chgData name="Marco Micera" userId="653d34e43499e34c" providerId="LiveId" clId="{3972A19C-57EC-4B1A-8DA3-FFF57EA0C361}" dt="2018-10-22T08:45:42.220" v="1204" actId="478"/>
          <ac:cxnSpMkLst>
            <pc:docMk/>
            <pc:sldMk cId="4223481004" sldId="267"/>
            <ac:cxnSpMk id="78" creationId="{FFCCAD21-1669-494B-AE0C-7EDE603169E9}"/>
          </ac:cxnSpMkLst>
        </pc:cxnChg>
        <pc:cxnChg chg="add del mod">
          <ac:chgData name="Marco Micera" userId="653d34e43499e34c" providerId="LiveId" clId="{3972A19C-57EC-4B1A-8DA3-FFF57EA0C361}" dt="2018-10-22T08:44:21.240" v="1134" actId="478"/>
          <ac:cxnSpMkLst>
            <pc:docMk/>
            <pc:sldMk cId="4223481004" sldId="267"/>
            <ac:cxnSpMk id="81" creationId="{41E5B0F9-C899-4A17-8163-E65800B6A4BE}"/>
          </ac:cxnSpMkLst>
        </pc:cxnChg>
        <pc:cxnChg chg="add del mod">
          <ac:chgData name="Marco Micera" userId="653d34e43499e34c" providerId="LiveId" clId="{3972A19C-57EC-4B1A-8DA3-FFF57EA0C361}" dt="2018-10-22T08:43:24.114" v="1129" actId="11529"/>
          <ac:cxnSpMkLst>
            <pc:docMk/>
            <pc:sldMk cId="4223481004" sldId="267"/>
            <ac:cxnSpMk id="86" creationId="{33DBE9F3-D047-4A4A-A2B8-187F4810AEDA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89" creationId="{383CD9BA-ECE1-4018-8571-AD39BEDC2586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95" creationId="{A1439B3B-CBC3-4D19-B4E2-07F299F8797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98" creationId="{5BC978F5-494D-4E08-94E7-C042D0667B46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05" creationId="{DDD03472-1588-4094-A5EF-E82B45B702E8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08" creationId="{2617AC69-B8E4-469E-A834-52A36AC1473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12" creationId="{6C0B7C1F-167E-422D-9510-387DD797D7F5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16" creationId="{1F5E930F-4691-4D7D-BCEA-9416EC08264A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24" creationId="{6B4411FC-5AFE-445D-AF00-2C368CCE0BE9}"/>
          </ac:cxnSpMkLst>
        </pc:cxnChg>
        <pc:cxnChg chg="add del mod">
          <ac:chgData name="Marco Micera" userId="653d34e43499e34c" providerId="LiveId" clId="{3972A19C-57EC-4B1A-8DA3-FFF57EA0C361}" dt="2018-10-22T09:06:13.154" v="1971" actId="478"/>
          <ac:cxnSpMkLst>
            <pc:docMk/>
            <pc:sldMk cId="4223481004" sldId="267"/>
            <ac:cxnSpMk id="129" creationId="{2273873D-0D5F-4DB4-AC4A-2A4DBBA889FB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34" creationId="{1C27FBCD-46FA-4E3B-A745-F57B9FE074C7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37" creationId="{13DB73BB-A3D3-421C-B3B2-3184C0E3C36F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47" creationId="{0D067A24-F5A9-461C-BE21-990C2A689C80}"/>
          </ac:cxnSpMkLst>
        </pc:cxnChg>
        <pc:cxnChg chg="add mod">
          <ac:chgData name="Marco Micera" userId="653d34e43499e34c" providerId="LiveId" clId="{3972A19C-57EC-4B1A-8DA3-FFF57EA0C361}" dt="2018-10-22T09:06:40.416" v="1976" actId="571"/>
          <ac:cxnSpMkLst>
            <pc:docMk/>
            <pc:sldMk cId="4223481004" sldId="267"/>
            <ac:cxnSpMk id="149" creationId="{6C8177BF-85A5-4F65-AB2E-CCD75CD7D759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53" creationId="{70828228-CB23-4583-8DB6-8F5A718DE453}"/>
          </ac:cxnSpMkLst>
        </pc:cxnChg>
        <pc:cxnChg chg="add mod">
          <ac:chgData name="Marco Micera" userId="653d34e43499e34c" providerId="LiveId" clId="{3972A19C-57EC-4B1A-8DA3-FFF57EA0C361}" dt="2018-10-22T09:10:08.169" v="2146" actId="1037"/>
          <ac:cxnSpMkLst>
            <pc:docMk/>
            <pc:sldMk cId="4223481004" sldId="267"/>
            <ac:cxnSpMk id="156" creationId="{037BC50F-E405-4E9A-9276-0ED83CA72BA5}"/>
          </ac:cxnSpMkLst>
        </pc:cxnChg>
      </pc:sldChg>
      <pc:sldChg chg="addSp delSp modSp add">
        <pc:chgData name="Marco Micera" userId="653d34e43499e34c" providerId="LiveId" clId="{3972A19C-57EC-4B1A-8DA3-FFF57EA0C361}" dt="2018-10-22T15:17:04.295" v="2614" actId="14861"/>
        <pc:sldMkLst>
          <pc:docMk/>
          <pc:sldMk cId="4142631689" sldId="268"/>
        </pc:sldMkLst>
        <pc:spChg chg="mod">
          <ac:chgData name="Marco Micera" userId="653d34e43499e34c" providerId="LiveId" clId="{3972A19C-57EC-4B1A-8DA3-FFF57EA0C361}" dt="2018-10-22T09:13:13.406" v="2195" actId="14861"/>
          <ac:spMkLst>
            <pc:docMk/>
            <pc:sldMk cId="4142631689" sldId="268"/>
            <ac:spMk id="2" creationId="{9B849322-5F50-4096-980C-BF997A02A107}"/>
          </ac:spMkLst>
        </pc:spChg>
        <pc:spChg chg="add 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1" creationId="{C7178024-6952-49D4-8010-D129B55947CA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9" creationId="{9C36050B-0995-4C81-AA97-12DAE4E0D014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20" creationId="{821CD101-C6D4-4E27-857E-733E1304A349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22" creationId="{2468DEE9-569F-45F2-91A9-2B3C2A461590}"/>
          </ac:spMkLst>
        </pc:spChg>
        <pc:spChg chg="add del mod">
          <ac:chgData name="Marco Micera" userId="653d34e43499e34c" providerId="LiveId" clId="{3972A19C-57EC-4B1A-8DA3-FFF57EA0C361}" dt="2018-10-22T09:19:24.006" v="2285" actId="478"/>
          <ac:spMkLst>
            <pc:docMk/>
            <pc:sldMk cId="4142631689" sldId="268"/>
            <ac:spMk id="31" creationId="{0AA19054-57FD-4F5A-9BAE-3061C9C08B82}"/>
          </ac:spMkLst>
        </pc:spChg>
        <pc:spChg chg="add del mod">
          <ac:chgData name="Marco Micera" userId="653d34e43499e34c" providerId="LiveId" clId="{3972A19C-57EC-4B1A-8DA3-FFF57EA0C361}" dt="2018-10-22T09:19:55.751" v="2287" actId="478"/>
          <ac:spMkLst>
            <pc:docMk/>
            <pc:sldMk cId="4142631689" sldId="268"/>
            <ac:spMk id="32" creationId="{DE618C0C-AE2F-4238-9D59-EEA85A09A05A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33" creationId="{E402EAA4-3B7E-4778-B80A-84BFEF7ADC44}"/>
          </ac:spMkLst>
        </pc:spChg>
        <pc:spChg chg="add del mod">
          <ac:chgData name="Marco Micera" userId="653d34e43499e34c" providerId="LiveId" clId="{3972A19C-57EC-4B1A-8DA3-FFF57EA0C361}" dt="2018-10-22T15:14:13.897" v="2487" actId="478"/>
          <ac:spMkLst>
            <pc:docMk/>
            <pc:sldMk cId="4142631689" sldId="268"/>
            <ac:spMk id="35" creationId="{57C9B1C5-2817-440C-836C-D97EF51B59AA}"/>
          </ac:spMkLst>
        </pc:spChg>
        <pc:spChg chg="add del mod">
          <ac:chgData name="Marco Micera" userId="653d34e43499e34c" providerId="LiveId" clId="{3972A19C-57EC-4B1A-8DA3-FFF57EA0C361}" dt="2018-10-22T15:14:12.476" v="2486" actId="478"/>
          <ac:spMkLst>
            <pc:docMk/>
            <pc:sldMk cId="4142631689" sldId="268"/>
            <ac:spMk id="38" creationId="{CE790579-912B-4FAB-B09F-3D0ADF69AD7F}"/>
          </ac:spMkLst>
        </pc:spChg>
        <pc:spChg chg="add del mod">
          <ac:chgData name="Marco Micera" userId="653d34e43499e34c" providerId="LiveId" clId="{3972A19C-57EC-4B1A-8DA3-FFF57EA0C361}" dt="2018-10-22T15:14:03.956" v="2482" actId="478"/>
          <ac:spMkLst>
            <pc:docMk/>
            <pc:sldMk cId="4142631689" sldId="268"/>
            <ac:spMk id="39" creationId="{27E89D03-DEED-497B-BCA7-99B2C2BF5A0C}"/>
          </ac:spMkLst>
        </pc:spChg>
        <pc:spChg chg="add del mod">
          <ac:chgData name="Marco Micera" userId="653d34e43499e34c" providerId="LiveId" clId="{3972A19C-57EC-4B1A-8DA3-FFF57EA0C361}" dt="2018-10-22T09:21:34.017" v="2294" actId="478"/>
          <ac:spMkLst>
            <pc:docMk/>
            <pc:sldMk cId="4142631689" sldId="268"/>
            <ac:spMk id="40" creationId="{478328FA-53D6-4DDC-84F6-CC2CB1173D5E}"/>
          </ac:spMkLst>
        </pc:spChg>
        <pc:spChg chg="add del mod">
          <ac:chgData name="Marco Micera" userId="653d34e43499e34c" providerId="LiveId" clId="{3972A19C-57EC-4B1A-8DA3-FFF57EA0C361}" dt="2018-10-22T15:14:05.585" v="2483" actId="478"/>
          <ac:spMkLst>
            <pc:docMk/>
            <pc:sldMk cId="4142631689" sldId="268"/>
            <ac:spMk id="41" creationId="{ACD9A3F4-CA47-4272-8417-83218C0304BA}"/>
          </ac:spMkLst>
        </pc:spChg>
        <pc:spChg chg="add del mod">
          <ac:chgData name="Marco Micera" userId="653d34e43499e34c" providerId="LiveId" clId="{3972A19C-57EC-4B1A-8DA3-FFF57EA0C361}" dt="2018-10-22T15:14:15.519" v="2488" actId="478"/>
          <ac:spMkLst>
            <pc:docMk/>
            <pc:sldMk cId="4142631689" sldId="268"/>
            <ac:spMk id="42" creationId="{1528C9F7-B51D-4E38-A153-3B0BF8EB0022}"/>
          </ac:spMkLst>
        </pc:spChg>
        <pc:spChg chg="add del mod">
          <ac:chgData name="Marco Micera" userId="653d34e43499e34c" providerId="LiveId" clId="{3972A19C-57EC-4B1A-8DA3-FFF57EA0C361}" dt="2018-10-22T15:14:17.166" v="2489" actId="478"/>
          <ac:spMkLst>
            <pc:docMk/>
            <pc:sldMk cId="4142631689" sldId="268"/>
            <ac:spMk id="43" creationId="{5F5EEF3E-C215-4EFE-9333-675BB51D3001}"/>
          </ac:spMkLst>
        </pc:spChg>
        <pc:spChg chg="add mod">
          <ac:chgData name="Marco Micera" userId="653d34e43499e34c" providerId="LiveId" clId="{3972A19C-57EC-4B1A-8DA3-FFF57EA0C361}" dt="2018-10-22T15:16:26.833" v="2563" actId="1076"/>
          <ac:spMkLst>
            <pc:docMk/>
            <pc:sldMk cId="4142631689" sldId="268"/>
            <ac:spMk id="44" creationId="{8788AB57-BFE4-4CC0-B1B9-E2F4DA954A25}"/>
          </ac:spMkLst>
        </pc:spChg>
        <pc:spChg chg="add mod">
          <ac:chgData name="Marco Micera" userId="653d34e43499e34c" providerId="LiveId" clId="{3972A19C-57EC-4B1A-8DA3-FFF57EA0C361}" dt="2018-10-22T15:16:08.817" v="2559" actId="14100"/>
          <ac:spMkLst>
            <pc:docMk/>
            <pc:sldMk cId="4142631689" sldId="268"/>
            <ac:spMk id="46" creationId="{5BDCF664-B5D6-4480-84E8-B0B1AA0D9340}"/>
          </ac:spMkLst>
        </pc:spChg>
        <pc:spChg chg="add mod">
          <ac:chgData name="Marco Micera" userId="653d34e43499e34c" providerId="LiveId" clId="{3972A19C-57EC-4B1A-8DA3-FFF57EA0C361}" dt="2018-10-22T15:17:04.295" v="2614" actId="14861"/>
          <ac:spMkLst>
            <pc:docMk/>
            <pc:sldMk cId="4142631689" sldId="268"/>
            <ac:spMk id="47" creationId="{ABB21E01-792A-4E66-914C-452E6479867B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59" creationId="{CBB6732E-145F-49BA-BE6A-2DEEF9DCF4E3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0" creationId="{D5D2F3A4-1AB6-4436-84FA-4613C31E7B50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2" creationId="{060595BF-78B8-49FF-B2C3-BBA9CD8B405C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64" creationId="{D52DE6AC-16DF-4C19-95C5-5527644E1DC2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76" creationId="{B5F334D4-6BDC-4096-B2A8-B1FFE892BA3C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77" creationId="{C11B178B-FA96-427D-9D24-D76BA16D1DCF}"/>
          </ac:spMkLst>
        </pc:spChg>
        <pc:spChg chg="add 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82" creationId="{69AC97BC-2142-4463-A831-1A04C33D5E46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94" creationId="{FAA6B8D2-E35E-4568-917E-C7DA2B3EEDAB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19" creationId="{4B9D1789-79BE-4B3C-B427-7CF308AF028E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0" creationId="{296BEC6D-FD37-46EC-8BC7-98B398ECD1C5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1" creationId="{98E5C8B1-2FF6-4530-BB7E-3484A470B51B}"/>
          </ac:spMkLst>
        </pc:spChg>
        <pc:spChg chg="add del mod">
          <ac:chgData name="Marco Micera" userId="653d34e43499e34c" providerId="LiveId" clId="{3972A19C-57EC-4B1A-8DA3-FFF57EA0C361}" dt="2018-10-22T15:14:10.018" v="2485" actId="478"/>
          <ac:spMkLst>
            <pc:docMk/>
            <pc:sldMk cId="4142631689" sldId="268"/>
            <ac:spMk id="122" creationId="{6C4A678C-25A1-438F-96AB-838EB8CFB032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3" creationId="{BA6C7DE7-4B5E-465E-B22C-D25649423AA8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25" creationId="{08874AD0-40EB-4AEF-AF73-09DB6F1ACAA6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33" creationId="{7AE82744-C7A1-44A1-85CF-FAD74D01487F}"/>
          </ac:spMkLst>
        </pc:spChg>
        <pc:spChg chg="mod">
          <ac:chgData name="Marco Micera" userId="653d34e43499e34c" providerId="LiveId" clId="{3972A19C-57EC-4B1A-8DA3-FFF57EA0C361}" dt="2018-10-22T09:28:24.721" v="2456" actId="1037"/>
          <ac:spMkLst>
            <pc:docMk/>
            <pc:sldMk cId="4142631689" sldId="268"/>
            <ac:spMk id="152" creationId="{4C58B33F-A0F6-4CEC-8493-7284BD77AC2E}"/>
          </ac:spMkLst>
        </pc:spChg>
        <pc:spChg chg="del">
          <ac:chgData name="Marco Micera" userId="653d34e43499e34c" providerId="LiveId" clId="{3972A19C-57EC-4B1A-8DA3-FFF57EA0C361}" dt="2018-10-22T09:13:15.543" v="2196" actId="478"/>
          <ac:spMkLst>
            <pc:docMk/>
            <pc:sldMk cId="4142631689" sldId="268"/>
            <ac:spMk id="160" creationId="{66AB2F53-BC85-4908-B753-B609FEDF744A}"/>
          </ac:spMkLst>
        </pc:spChg>
        <pc:spChg chg="del">
          <ac:chgData name="Marco Micera" userId="653d34e43499e34c" providerId="LiveId" clId="{3972A19C-57EC-4B1A-8DA3-FFF57EA0C361}" dt="2018-10-22T09:13:17.499" v="2197" actId="478"/>
          <ac:spMkLst>
            <pc:docMk/>
            <pc:sldMk cId="4142631689" sldId="268"/>
            <ac:spMk id="161" creationId="{2A4C966F-DD00-4B83-BD9F-46C2C4F5443D}"/>
          </ac:spMkLst>
        </pc:sp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23" creationId="{C48CCDEF-355E-4219-8D1A-40CD38661AF9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24" creationId="{7844B116-1074-43C8-BC0A-A9D59A94B884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34" creationId="{DE1A0985-747C-4560-A411-D2ED6984FB2F}"/>
          </ac:cxnSpMkLst>
        </pc:cxnChg>
        <pc:cxnChg chg="add del mod">
          <ac:chgData name="Marco Micera" userId="653d34e43499e34c" providerId="LiveId" clId="{3972A19C-57EC-4B1A-8DA3-FFF57EA0C361}" dt="2018-10-22T09:20:23.574" v="2290" actId="11529"/>
          <ac:cxnSpMkLst>
            <pc:docMk/>
            <pc:sldMk cId="4142631689" sldId="268"/>
            <ac:cxnSpMk id="37" creationId="{59CD4617-92E9-4365-9489-0FC8A74F7C09}"/>
          </ac:cxnSpMkLst>
        </pc:cxnChg>
        <pc:cxnChg chg="add mod">
          <ac:chgData name="Marco Micera" userId="653d34e43499e34c" providerId="LiveId" clId="{3972A19C-57EC-4B1A-8DA3-FFF57EA0C361}" dt="2018-10-22T15:16:13.811" v="2561" actId="14100"/>
          <ac:cxnSpMkLst>
            <pc:docMk/>
            <pc:sldMk cId="4142631689" sldId="268"/>
            <ac:cxnSpMk id="45" creationId="{C28660CF-EB34-48E5-B5FD-5519894DE146}"/>
          </ac:cxnSpMkLst>
        </pc:cxnChg>
        <pc:cxnChg chg="add del mod">
          <ac:chgData name="Marco Micera" userId="653d34e43499e34c" providerId="LiveId" clId="{3972A19C-57EC-4B1A-8DA3-FFF57EA0C361}" dt="2018-10-22T09:17:24.704" v="2259" actId="478"/>
          <ac:cxnSpMkLst>
            <pc:docMk/>
            <pc:sldMk cId="4142631689" sldId="268"/>
            <ac:cxnSpMk id="58" creationId="{8FF796E8-89DE-478A-A3C3-3C22242EABD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1" creationId="{04968F67-2E20-476C-AD5D-5F284F20A4D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3" creationId="{C811BAA4-6CC6-4191-8426-47359E030A03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68" creationId="{E9D5726F-2F86-4102-A52E-B9256AC0553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71" creationId="{8AD28E74-7021-4DEB-9304-3047617D8647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89" creationId="{383CD9BA-ECE1-4018-8571-AD39BEDC2586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95" creationId="{A1439B3B-CBC3-4D19-B4E2-07F299F8797B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98" creationId="{5BC978F5-494D-4E08-94E7-C042D0667B46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05" creationId="{DDD03472-1588-4094-A5EF-E82B45B702E8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08" creationId="{2617AC69-B8E4-469E-A834-52A36AC1473B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12" creationId="{6C0B7C1F-167E-422D-9510-387DD797D7F5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16" creationId="{1F5E930F-4691-4D7D-BCEA-9416EC08264A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24" creationId="{6B4411FC-5AFE-445D-AF00-2C368CCE0BE9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34" creationId="{1C27FBCD-46FA-4E3B-A745-F57B9FE074C7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37" creationId="{13DB73BB-A3D3-421C-B3B2-3184C0E3C36F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47" creationId="{0D067A24-F5A9-461C-BE21-990C2A689C80}"/>
          </ac:cxnSpMkLst>
        </pc:cxnChg>
        <pc:cxnChg chg="add del 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53" creationId="{70828228-CB23-4583-8DB6-8F5A718DE453}"/>
          </ac:cxnSpMkLst>
        </pc:cxnChg>
        <pc:cxnChg chg="mod">
          <ac:chgData name="Marco Micera" userId="653d34e43499e34c" providerId="LiveId" clId="{3972A19C-57EC-4B1A-8DA3-FFF57EA0C361}" dt="2018-10-22T09:28:24.721" v="2456" actId="1037"/>
          <ac:cxnSpMkLst>
            <pc:docMk/>
            <pc:sldMk cId="4142631689" sldId="268"/>
            <ac:cxnSpMk id="156" creationId="{037BC50F-E405-4E9A-9276-0ED83CA72BA5}"/>
          </ac:cxnSpMkLst>
        </pc:cxnChg>
      </pc:sldChg>
      <pc:sldChg chg="addSp delSp modSp add mod setBg">
        <pc:chgData name="Marco Micera" userId="653d34e43499e34c" providerId="LiveId" clId="{3972A19C-57EC-4B1A-8DA3-FFF57EA0C361}" dt="2018-10-22T09:58:40.797" v="2481" actId="14100"/>
        <pc:sldMkLst>
          <pc:docMk/>
          <pc:sldMk cId="2624002972" sldId="269"/>
        </pc:sldMkLst>
        <pc:spChg chg="del">
          <ac:chgData name="Marco Micera" userId="653d34e43499e34c" providerId="LiveId" clId="{3972A19C-57EC-4B1A-8DA3-FFF57EA0C361}" dt="2018-10-22T09:57:09.503" v="2459" actId="478"/>
          <ac:spMkLst>
            <pc:docMk/>
            <pc:sldMk cId="2624002972" sldId="269"/>
            <ac:spMk id="2" creationId="{498A2FBA-4408-4BDD-89A5-7DBC50B9BAF7}"/>
          </ac:spMkLst>
        </pc:spChg>
        <pc:spChg chg="del">
          <ac:chgData name="Marco Micera" userId="653d34e43499e34c" providerId="LiveId" clId="{3972A19C-57EC-4B1A-8DA3-FFF57EA0C361}" dt="2018-10-22T09:57:08.720" v="2458" actId="478"/>
          <ac:spMkLst>
            <pc:docMk/>
            <pc:sldMk cId="2624002972" sldId="269"/>
            <ac:spMk id="3" creationId="{637B9F9B-F3E7-4ACA-9852-0C0E3F880449}"/>
          </ac:spMkLst>
        </pc:spChg>
        <pc:spChg chg="add del">
          <ac:chgData name="Marco Micera" userId="653d34e43499e34c" providerId="LiveId" clId="{3972A19C-57EC-4B1A-8DA3-FFF57EA0C361}" dt="2018-10-22T09:58:26.738" v="2468" actId="26606"/>
          <ac:spMkLst>
            <pc:docMk/>
            <pc:sldMk cId="2624002972" sldId="269"/>
            <ac:spMk id="7" creationId="{01D0AF59-99C3-4251-AB9A-C966C6AD4400}"/>
          </ac:spMkLst>
        </pc:spChg>
        <pc:spChg chg="add del">
          <ac:chgData name="Marco Micera" userId="653d34e43499e34c" providerId="LiveId" clId="{3972A19C-57EC-4B1A-8DA3-FFF57EA0C361}" dt="2018-10-22T09:58:26.738" v="2468" actId="26606"/>
          <ac:spMkLst>
            <pc:docMk/>
            <pc:sldMk cId="2624002972" sldId="269"/>
            <ac:spMk id="8" creationId="{1855405F-37A2-4869-9154-F8BE3BECE6C3}"/>
          </ac:spMkLst>
        </pc:spChg>
        <pc:spChg chg="add del">
          <ac:chgData name="Marco Micera" userId="653d34e43499e34c" providerId="LiveId" clId="{3972A19C-57EC-4B1A-8DA3-FFF57EA0C361}" dt="2018-10-22T09:58:22.975" v="2464" actId="26606"/>
          <ac:spMkLst>
            <pc:docMk/>
            <pc:sldMk cId="2624002972" sldId="269"/>
            <ac:spMk id="10" creationId="{32BC26D8-82FB-445E-AA49-62A77D7C1EE0}"/>
          </ac:spMkLst>
        </pc:spChg>
        <pc:spChg chg="add del">
          <ac:chgData name="Marco Micera" userId="653d34e43499e34c" providerId="LiveId" clId="{3972A19C-57EC-4B1A-8DA3-FFF57EA0C361}" dt="2018-10-22T09:58:28.178" v="2470" actId="26606"/>
          <ac:spMkLst>
            <pc:docMk/>
            <pc:sldMk cId="2624002972" sldId="269"/>
            <ac:spMk id="11" creationId="{57845966-6EFC-468A-9CC7-BAB4B95854E7}"/>
          </ac:spMkLst>
        </pc:spChg>
        <pc:spChg chg="add del">
          <ac:chgData name="Marco Micera" userId="653d34e43499e34c" providerId="LiveId" clId="{3972A19C-57EC-4B1A-8DA3-FFF57EA0C361}" dt="2018-10-22T09:58:22.975" v="2464" actId="26606"/>
          <ac:spMkLst>
            <pc:docMk/>
            <pc:sldMk cId="2624002972" sldId="269"/>
            <ac:spMk id="12" creationId="{CB44330D-EA18-4254-AA95-EB49948539B8}"/>
          </ac:spMkLst>
        </pc:spChg>
        <pc:spChg chg="add del">
          <ac:chgData name="Marco Micera" userId="653d34e43499e34c" providerId="LiveId" clId="{3972A19C-57EC-4B1A-8DA3-FFF57EA0C361}" dt="2018-10-22T09:58:28.178" v="2470" actId="26606"/>
          <ac:spMkLst>
            <pc:docMk/>
            <pc:sldMk cId="2624002972" sldId="269"/>
            <ac:spMk id="14" creationId="{ADAD1991-FFD1-4E94-ABAB-7560D33008E4}"/>
          </ac:spMkLst>
        </pc:spChg>
        <pc:spChg chg="add del">
          <ac:chgData name="Marco Micera" userId="653d34e43499e34c" providerId="LiveId" clId="{3972A19C-57EC-4B1A-8DA3-FFF57EA0C361}" dt="2018-10-22T09:58:28.649" v="2472" actId="26606"/>
          <ac:spMkLst>
            <pc:docMk/>
            <pc:sldMk cId="2624002972" sldId="269"/>
            <ac:spMk id="16" creationId="{A2509F26-B5DC-4BA7-B476-4CB044237A2E}"/>
          </ac:spMkLst>
        </pc:spChg>
        <pc:spChg chg="add del">
          <ac:chgData name="Marco Micera" userId="653d34e43499e34c" providerId="LiveId" clId="{3972A19C-57EC-4B1A-8DA3-FFF57EA0C361}" dt="2018-10-22T09:58:28.649" v="2472" actId="26606"/>
          <ac:spMkLst>
            <pc:docMk/>
            <pc:sldMk cId="2624002972" sldId="269"/>
            <ac:spMk id="17" creationId="{DB103EB1-B135-4526-B883-33228FC27FF1}"/>
          </ac:spMkLst>
        </pc:spChg>
        <pc:picChg chg="add mod">
          <ac:chgData name="Marco Micera" userId="653d34e43499e34c" providerId="LiveId" clId="{3972A19C-57EC-4B1A-8DA3-FFF57EA0C361}" dt="2018-10-22T09:58:40.797" v="2481" actId="14100"/>
          <ac:picMkLst>
            <pc:docMk/>
            <pc:sldMk cId="2624002972" sldId="269"/>
            <ac:picMk id="5" creationId="{47D864A0-C93C-4481-A91C-11635AEA4159}"/>
          </ac:picMkLst>
        </pc:picChg>
        <pc:picChg chg="add del">
          <ac:chgData name="Marco Micera" userId="653d34e43499e34c" providerId="LiveId" clId="{3972A19C-57EC-4B1A-8DA3-FFF57EA0C361}" dt="2018-10-22T09:58:32.287" v="2476" actId="26606"/>
          <ac:picMkLst>
            <pc:docMk/>
            <pc:sldMk cId="2624002972" sldId="269"/>
            <ac:picMk id="9" creationId="{CB607B98-7700-4DC9-8BE8-A876255F9C52}"/>
          </ac:picMkLst>
        </pc:picChg>
        <pc:picChg chg="add del">
          <ac:chgData name="Marco Micera" userId="653d34e43499e34c" providerId="LiveId" clId="{3972A19C-57EC-4B1A-8DA3-FFF57EA0C361}" dt="2018-10-22T09:58:28.178" v="2470" actId="26606"/>
          <ac:picMkLst>
            <pc:docMk/>
            <pc:sldMk cId="2624002972" sldId="269"/>
            <ac:picMk id="13" creationId="{75554383-98AF-4A47-BB65-705FAAA4BE6A}"/>
          </ac:picMkLst>
        </pc:picChg>
      </pc:sldChg>
      <pc:sldChg chg="delSp modSp add ord">
        <pc:chgData name="Marco Micera" userId="653d34e43499e34c" providerId="LiveId" clId="{3972A19C-57EC-4B1A-8DA3-FFF57EA0C361}" dt="2018-10-23T14:48:40.840" v="2667" actId="478"/>
        <pc:sldMkLst>
          <pc:docMk/>
          <pc:sldMk cId="1387107746" sldId="270"/>
        </pc:sldMkLst>
        <pc:spChg chg="mod">
          <ac:chgData name="Marco Micera" userId="653d34e43499e34c" providerId="LiveId" clId="{3972A19C-57EC-4B1A-8DA3-FFF57EA0C361}" dt="2018-10-23T14:41:26.308" v="2623" actId="20577"/>
          <ac:spMkLst>
            <pc:docMk/>
            <pc:sldMk cId="1387107746" sldId="270"/>
            <ac:spMk id="2" creationId="{9B849322-5F50-4096-980C-BF997A02A107}"/>
          </ac:spMkLst>
        </pc:spChg>
        <pc:spChg chg="mod">
          <ac:chgData name="Marco Micera" userId="653d34e43499e34c" providerId="LiveId" clId="{3972A19C-57EC-4B1A-8DA3-FFF57EA0C361}" dt="2018-10-23T14:41:49.482" v="2660" actId="20577"/>
          <ac:spMkLst>
            <pc:docMk/>
            <pc:sldMk cId="1387107746" sldId="270"/>
            <ac:spMk id="17" creationId="{9B3B0B32-3E04-49B0-A8A6-AB9BC0EDF1D8}"/>
          </ac:spMkLst>
        </pc:spChg>
        <pc:spChg chg="mod">
          <ac:chgData name="Marco Micera" userId="653d34e43499e34c" providerId="LiveId" clId="{3972A19C-57EC-4B1A-8DA3-FFF57EA0C361}" dt="2018-10-23T14:48:32" v="2664" actId="14100"/>
          <ac:spMkLst>
            <pc:docMk/>
            <pc:sldMk cId="1387107746" sldId="270"/>
            <ac:spMk id="65" creationId="{C8D2E5BA-40DE-4607-84C5-FF35B86CAB1B}"/>
          </ac:spMkLst>
        </pc:spChg>
        <pc:spChg chg="del">
          <ac:chgData name="Marco Micera" userId="653d34e43499e34c" providerId="LiveId" clId="{3972A19C-57EC-4B1A-8DA3-FFF57EA0C361}" dt="2018-10-23T14:48:40.840" v="2667" actId="478"/>
          <ac:spMkLst>
            <pc:docMk/>
            <pc:sldMk cId="1387107746" sldId="270"/>
            <ac:spMk id="71" creationId="{AE38B8E6-8C4B-4897-A842-560535F64D84}"/>
          </ac:spMkLst>
        </pc:spChg>
        <pc:cxnChg chg="del mod">
          <ac:chgData name="Marco Micera" userId="653d34e43499e34c" providerId="LiveId" clId="{3972A19C-57EC-4B1A-8DA3-FFF57EA0C361}" dt="2018-10-23T14:48:35.757" v="2665" actId="478"/>
          <ac:cxnSpMkLst>
            <pc:docMk/>
            <pc:sldMk cId="1387107746" sldId="270"/>
            <ac:cxnSpMk id="70" creationId="{F6365B08-9FC0-42C1-83BD-6A806CF6BA3F}"/>
          </ac:cxnSpMkLst>
        </pc:cxnChg>
        <pc:cxnChg chg="del mod">
          <ac:chgData name="Marco Micera" userId="653d34e43499e34c" providerId="LiveId" clId="{3972A19C-57EC-4B1A-8DA3-FFF57EA0C361}" dt="2018-10-23T14:48:37.200" v="2666" actId="478"/>
          <ac:cxnSpMkLst>
            <pc:docMk/>
            <pc:sldMk cId="1387107746" sldId="270"/>
            <ac:cxnSpMk id="72" creationId="{6EFC3906-71AF-4EA6-BA6C-B89EFA425C64}"/>
          </ac:cxnSpMkLst>
        </pc:cxnChg>
      </pc:sldChg>
    </pc:docChg>
  </pc:docChgLst>
  <pc:docChgLst>
    <pc:chgData name="Marco Micera" userId="653d34e43499e34c" providerId="LiveId" clId="{E24A04FD-7C8B-404B-A8AD-965821F6DA8E}"/>
    <pc:docChg chg="undo custSel addSld delSld modSld modMainMaster">
      <pc:chgData name="Marco Micera" userId="653d34e43499e34c" providerId="LiveId" clId="{E24A04FD-7C8B-404B-A8AD-965821F6DA8E}" dt="2018-10-19T14:30:44.710" v="839" actId="692"/>
      <pc:docMkLst>
        <pc:docMk/>
      </pc:docMkLst>
      <pc:sldChg chg="addSp delSp modSp add del">
        <pc:chgData name="Marco Micera" userId="653d34e43499e34c" providerId="LiveId" clId="{E24A04FD-7C8B-404B-A8AD-965821F6DA8E}" dt="2018-10-18T14:02:59.325" v="835" actId="790"/>
        <pc:sldMkLst>
          <pc:docMk/>
          <pc:sldMk cId="4220254924" sldId="258"/>
        </pc:sldMkLst>
        <pc:spChg chg="mod">
          <ac:chgData name="Marco Micera" userId="653d34e43499e34c" providerId="LiveId" clId="{E24A04FD-7C8B-404B-A8AD-965821F6DA8E}" dt="2018-10-18T13:53:05.334" v="508" actId="20577"/>
          <ac:spMkLst>
            <pc:docMk/>
            <pc:sldMk cId="4220254924" sldId="258"/>
            <ac:spMk id="2" creationId="{9B849322-5F50-4096-980C-BF997A02A107}"/>
          </ac:spMkLst>
        </pc:spChg>
        <pc:spChg chg="mod">
          <ac:chgData name="Marco Micera" userId="653d34e43499e34c" providerId="LiveId" clId="{E24A04FD-7C8B-404B-A8AD-965821F6DA8E}" dt="2018-10-18T14:01:27.139" v="821" actId="790"/>
          <ac:spMkLst>
            <pc:docMk/>
            <pc:sldMk cId="4220254924" sldId="258"/>
            <ac:spMk id="4" creationId="{18154396-A29C-4B10-8963-E0BED107438F}"/>
          </ac:spMkLst>
        </pc:spChg>
        <pc:spChg chg="mod">
          <ac:chgData name="Marco Micera" userId="653d34e43499e34c" providerId="LiveId" clId="{E24A04FD-7C8B-404B-A8AD-965821F6DA8E}" dt="2018-10-18T13:52:16.198" v="433" actId="1036"/>
          <ac:spMkLst>
            <pc:docMk/>
            <pc:sldMk cId="4220254924" sldId="258"/>
            <ac:spMk id="5" creationId="{176F9628-F88D-42ED-BF7E-1A8F13F03154}"/>
          </ac:spMkLst>
        </pc:spChg>
        <pc:spChg chg="mod">
          <ac:chgData name="Marco Micera" userId="653d34e43499e34c" providerId="LiveId" clId="{E24A04FD-7C8B-404B-A8AD-965821F6DA8E}" dt="2018-10-18T14:02:41.239" v="830" actId="790"/>
          <ac:spMkLst>
            <pc:docMk/>
            <pc:sldMk cId="4220254924" sldId="258"/>
            <ac:spMk id="8" creationId="{D610305D-584B-4562-AECE-8AB8D8C0BEA5}"/>
          </ac:spMkLst>
        </pc:spChg>
        <pc:spChg chg="mod">
          <ac:chgData name="Marco Micera" userId="653d34e43499e34c" providerId="LiveId" clId="{E24A04FD-7C8B-404B-A8AD-965821F6DA8E}" dt="2018-10-18T14:02:59.325" v="835" actId="790"/>
          <ac:spMkLst>
            <pc:docMk/>
            <pc:sldMk cId="4220254924" sldId="258"/>
            <ac:spMk id="9" creationId="{80870FEA-F454-473B-A9C3-3C887A95E6E2}"/>
          </ac:spMkLst>
        </pc:spChg>
        <pc:spChg chg="mod">
          <ac:chgData name="Marco Micera" userId="653d34e43499e34c" providerId="LiveId" clId="{E24A04FD-7C8B-404B-A8AD-965821F6DA8E}" dt="2018-10-18T13:52:16.198" v="433" actId="1036"/>
          <ac:spMkLst>
            <pc:docMk/>
            <pc:sldMk cId="4220254924" sldId="258"/>
            <ac:spMk id="10" creationId="{D6663B91-32C9-42D4-97EF-12D8340C8633}"/>
          </ac:spMkLst>
        </pc:spChg>
        <pc:spChg chg="del mod">
          <ac:chgData name="Marco Micera" userId="653d34e43499e34c" providerId="LiveId" clId="{E24A04FD-7C8B-404B-A8AD-965821F6DA8E}" dt="2018-10-18T13:53:25.786" v="516" actId="478"/>
          <ac:spMkLst>
            <pc:docMk/>
            <pc:sldMk cId="4220254924" sldId="258"/>
            <ac:spMk id="13" creationId="{C75E5301-B4B9-4084-8878-B29C0A8B2133}"/>
          </ac:spMkLst>
        </pc:spChg>
        <pc:spChg chg="mod">
          <ac:chgData name="Marco Micera" userId="653d34e43499e34c" providerId="LiveId" clId="{E24A04FD-7C8B-404B-A8AD-965821F6DA8E}" dt="2018-10-18T14:02:55.376" v="834" actId="790"/>
          <ac:spMkLst>
            <pc:docMk/>
            <pc:sldMk cId="4220254924" sldId="258"/>
            <ac:spMk id="14" creationId="{0E745B1C-5920-448E-B74D-3614D830D750}"/>
          </ac:spMkLst>
        </pc:spChg>
        <pc:spChg chg="mod">
          <ac:chgData name="Marco Micera" userId="653d34e43499e34c" providerId="LiveId" clId="{E24A04FD-7C8B-404B-A8AD-965821F6DA8E}" dt="2018-10-18T14:01:53.137" v="822" actId="790"/>
          <ac:spMkLst>
            <pc:docMk/>
            <pc:sldMk cId="4220254924" sldId="258"/>
            <ac:spMk id="15" creationId="{8A32695B-7607-4174-8AEF-8CF6845B6B73}"/>
          </ac:spMkLst>
        </pc:spChg>
        <pc:spChg chg="add del mod">
          <ac:chgData name="Marco Micera" userId="653d34e43499e34c" providerId="LiveId" clId="{E24A04FD-7C8B-404B-A8AD-965821F6DA8E}" dt="2018-10-18T13:53:24.969" v="515" actId="478"/>
          <ac:spMkLst>
            <pc:docMk/>
            <pc:sldMk cId="4220254924" sldId="258"/>
            <ac:spMk id="17" creationId="{932DBC91-A4F4-4990-875C-0C755FA314B2}"/>
          </ac:spMkLst>
        </pc:spChg>
        <pc:spChg chg="add mod">
          <ac:chgData name="Marco Micera" userId="653d34e43499e34c" providerId="LiveId" clId="{E24A04FD-7C8B-404B-A8AD-965821F6DA8E}" dt="2018-10-18T14:02:51.186" v="833" actId="790"/>
          <ac:spMkLst>
            <pc:docMk/>
            <pc:sldMk cId="4220254924" sldId="258"/>
            <ac:spMk id="18" creationId="{40E0E6B0-4303-4C61-888F-DE886348DF8D}"/>
          </ac:spMkLst>
        </pc:spChg>
        <pc:spChg chg="add del">
          <ac:chgData name="Marco Micera" userId="653d34e43499e34c" providerId="LiveId" clId="{E24A04FD-7C8B-404B-A8AD-965821F6DA8E}" dt="2018-10-18T13:52:56.780" v="492" actId="790"/>
          <ac:spMkLst>
            <pc:docMk/>
            <pc:sldMk cId="4220254924" sldId="258"/>
            <ac:spMk id="26" creationId="{F684CB59-F7C5-4F68-A85D-042AEB4FE1A7}"/>
          </ac:spMkLst>
        </pc:spChg>
        <pc:spChg chg="add del mod">
          <ac:chgData name="Marco Micera" userId="653d34e43499e34c" providerId="LiveId" clId="{E24A04FD-7C8B-404B-A8AD-965821F6DA8E}" dt="2018-10-18T13:57:22.245" v="605" actId="790"/>
          <ac:spMkLst>
            <pc:docMk/>
            <pc:sldMk cId="4220254924" sldId="258"/>
            <ac:spMk id="32" creationId="{C66225C8-8768-44DF-BD67-739B0B3A3ABA}"/>
          </ac:spMkLst>
        </pc:spChg>
        <pc:spChg chg="add mod">
          <ac:chgData name="Marco Micera" userId="653d34e43499e34c" providerId="LiveId" clId="{E24A04FD-7C8B-404B-A8AD-965821F6DA8E}" dt="2018-10-18T14:02:44.077" v="831" actId="790"/>
          <ac:spMkLst>
            <pc:docMk/>
            <pc:sldMk cId="4220254924" sldId="258"/>
            <ac:spMk id="33" creationId="{DB48F106-2C63-48E6-A971-E3C826F02724}"/>
          </ac:spMkLst>
        </pc:spChg>
        <pc:spChg chg="add mod">
          <ac:chgData name="Marco Micera" userId="653d34e43499e34c" providerId="LiveId" clId="{E24A04FD-7C8B-404B-A8AD-965821F6DA8E}" dt="2018-10-18T14:02:47.133" v="832" actId="790"/>
          <ac:spMkLst>
            <pc:docMk/>
            <pc:sldMk cId="4220254924" sldId="258"/>
            <ac:spMk id="36" creationId="{80EC1B5F-6FE7-4E3A-8832-55BE0F732003}"/>
          </ac:spMkLst>
        </pc:spChg>
        <pc:spChg chg="add mod">
          <ac:chgData name="Marco Micera" userId="653d34e43499e34c" providerId="LiveId" clId="{E24A04FD-7C8B-404B-A8AD-965821F6DA8E}" dt="2018-10-18T14:01:15.897" v="819" actId="790"/>
          <ac:spMkLst>
            <pc:docMk/>
            <pc:sldMk cId="4220254924" sldId="258"/>
            <ac:spMk id="37" creationId="{0D1A7484-DD6D-4C72-9C2F-48AC82115680}"/>
          </ac:spMkLst>
        </pc:spChg>
        <pc:cxnChg chg="mod">
          <ac:chgData name="Marco Micera" userId="653d34e43499e34c" providerId="LiveId" clId="{E24A04FD-7C8B-404B-A8AD-965821F6DA8E}" dt="2018-10-18T13:53:13.874" v="510" actId="14100"/>
          <ac:cxnSpMkLst>
            <pc:docMk/>
            <pc:sldMk cId="4220254924" sldId="258"/>
            <ac:cxnSpMk id="21" creationId="{DA0C4739-AA5E-4C8A-B9F9-C1DE2D1922C8}"/>
          </ac:cxnSpMkLst>
        </pc:cxnChg>
        <pc:cxnChg chg="mod">
          <ac:chgData name="Marco Micera" userId="653d34e43499e34c" providerId="LiveId" clId="{E24A04FD-7C8B-404B-A8AD-965821F6DA8E}" dt="2018-10-18T13:53:16.938" v="511" actId="14100"/>
          <ac:cxnSpMkLst>
            <pc:docMk/>
            <pc:sldMk cId="4220254924" sldId="258"/>
            <ac:cxnSpMk id="28" creationId="{E1CD74DF-9709-44FF-82FB-BF08B3FA66DB}"/>
          </ac:cxnSpMkLst>
        </pc:cxnChg>
        <pc:cxnChg chg="add mod">
          <ac:chgData name="Marco Micera" userId="653d34e43499e34c" providerId="LiveId" clId="{E24A04FD-7C8B-404B-A8AD-965821F6DA8E}" dt="2018-10-18T13:53:23.290" v="514" actId="14100"/>
          <ac:cxnSpMkLst>
            <pc:docMk/>
            <pc:sldMk cId="4220254924" sldId="258"/>
            <ac:cxnSpMk id="30" creationId="{05C56F41-48DC-46BB-BE20-2C405AB77A73}"/>
          </ac:cxnSpMkLst>
        </pc:cxnChg>
        <pc:cxnChg chg="del mod">
          <ac:chgData name="Marco Micera" userId="653d34e43499e34c" providerId="LiveId" clId="{E24A04FD-7C8B-404B-A8AD-965821F6DA8E}" dt="2018-10-18T13:51:06.218" v="402" actId="478"/>
          <ac:cxnSpMkLst>
            <pc:docMk/>
            <pc:sldMk cId="4220254924" sldId="258"/>
            <ac:cxnSpMk id="34" creationId="{FDF51D66-35B0-446F-90C6-79462F1F8CE0}"/>
          </ac:cxnSpMkLst>
        </pc:cxnChg>
        <pc:cxnChg chg="add del">
          <ac:chgData name="Marco Micera" userId="653d34e43499e34c" providerId="LiveId" clId="{E24A04FD-7C8B-404B-A8AD-965821F6DA8E}" dt="2018-10-18T13:59:14.797" v="690" actId="790"/>
          <ac:cxnSpMkLst>
            <pc:docMk/>
            <pc:sldMk cId="4220254924" sldId="258"/>
            <ac:cxnSpMk id="35" creationId="{FE934BC5-E63B-484A-9001-9F92513CE2B6}"/>
          </ac:cxnSpMkLst>
        </pc:cxnChg>
      </pc:sldChg>
      <pc:sldChg chg="addSp delSp modSp add">
        <pc:chgData name="Marco Micera" userId="653d34e43499e34c" providerId="LiveId" clId="{E24A04FD-7C8B-404B-A8AD-965821F6DA8E}" dt="2018-10-19T14:30:44.710" v="839" actId="692"/>
        <pc:sldMkLst>
          <pc:docMk/>
          <pc:sldMk cId="3636622696" sldId="259"/>
        </pc:sldMkLst>
        <pc:spChg chg="mod">
          <ac:chgData name="Marco Micera" userId="653d34e43499e34c" providerId="LiveId" clId="{E24A04FD-7C8B-404B-A8AD-965821F6DA8E}" dt="2018-10-18T14:02:05.491" v="824" actId="790"/>
          <ac:spMkLst>
            <pc:docMk/>
            <pc:sldMk cId="3636622696" sldId="259"/>
            <ac:spMk id="4" creationId="{18154396-A29C-4B10-8963-E0BED107438F}"/>
          </ac:spMkLst>
        </pc:spChg>
        <pc:spChg chg="mod">
          <ac:chgData name="Marco Micera" userId="653d34e43499e34c" providerId="LiveId" clId="{E24A04FD-7C8B-404B-A8AD-965821F6DA8E}" dt="2018-10-18T14:02:31.412" v="829" actId="790"/>
          <ac:spMkLst>
            <pc:docMk/>
            <pc:sldMk cId="3636622696" sldId="259"/>
            <ac:spMk id="8" creationId="{D610305D-584B-4562-AECE-8AB8D8C0BEA5}"/>
          </ac:spMkLst>
        </pc:spChg>
        <pc:spChg chg="mod">
          <ac:chgData name="Marco Micera" userId="653d34e43499e34c" providerId="LiveId" clId="{E24A04FD-7C8B-404B-A8AD-965821F6DA8E}" dt="2018-10-18T14:02:17.334" v="826" actId="790"/>
          <ac:spMkLst>
            <pc:docMk/>
            <pc:sldMk cId="3636622696" sldId="259"/>
            <ac:spMk id="13" creationId="{C75E5301-B4B9-4084-8878-B29C0A8B2133}"/>
          </ac:spMkLst>
        </pc:spChg>
        <pc:spChg chg="mod">
          <ac:chgData name="Marco Micera" userId="653d34e43499e34c" providerId="LiveId" clId="{E24A04FD-7C8B-404B-A8AD-965821F6DA8E}" dt="2018-10-18T14:02:00.436" v="823" actId="790"/>
          <ac:spMkLst>
            <pc:docMk/>
            <pc:sldMk cId="3636622696" sldId="259"/>
            <ac:spMk id="14" creationId="{0E745B1C-5920-448E-B74D-3614D830D750}"/>
          </ac:spMkLst>
        </pc:spChg>
        <pc:spChg chg="mod">
          <ac:chgData name="Marco Micera" userId="653d34e43499e34c" providerId="LiveId" clId="{E24A04FD-7C8B-404B-A8AD-965821F6DA8E}" dt="2018-10-18T14:02:25.091" v="828" actId="790"/>
          <ac:spMkLst>
            <pc:docMk/>
            <pc:sldMk cId="3636622696" sldId="259"/>
            <ac:spMk id="17" creationId="{932DBC91-A4F4-4990-875C-0C755FA314B2}"/>
          </ac:spMkLst>
        </pc:spChg>
        <pc:spChg chg="mod">
          <ac:chgData name="Marco Micera" userId="653d34e43499e34c" providerId="LiveId" clId="{E24A04FD-7C8B-404B-A8AD-965821F6DA8E}" dt="2018-10-18T14:02:21.473" v="827" actId="790"/>
          <ac:spMkLst>
            <pc:docMk/>
            <pc:sldMk cId="3636622696" sldId="259"/>
            <ac:spMk id="18" creationId="{40E0E6B0-4303-4C61-888F-DE886348DF8D}"/>
          </ac:spMkLst>
        </pc:spChg>
        <pc:spChg chg="add mod">
          <ac:chgData name="Marco Micera" userId="653d34e43499e34c" providerId="LiveId" clId="{E24A04FD-7C8B-404B-A8AD-965821F6DA8E}" dt="2018-10-19T14:30:44.710" v="839" actId="692"/>
          <ac:spMkLst>
            <pc:docMk/>
            <pc:sldMk cId="3636622696" sldId="259"/>
            <ac:spMk id="31" creationId="{D443ED90-7BCA-41CC-9C13-E4728ECA847A}"/>
          </ac:spMkLst>
        </pc:spChg>
        <pc:spChg chg="add mod">
          <ac:chgData name="Marco Micera" userId="653d34e43499e34c" providerId="LiveId" clId="{E24A04FD-7C8B-404B-A8AD-965821F6DA8E}" dt="2018-10-19T14:30:35.494" v="838" actId="207"/>
          <ac:spMkLst>
            <pc:docMk/>
            <pc:sldMk cId="3636622696" sldId="259"/>
            <ac:spMk id="37" creationId="{53F49961-5E10-4C29-A246-C93FB9B7714E}"/>
          </ac:spMkLst>
        </pc:spChg>
        <pc:cxnChg chg="add 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16" creationId="{68F2B3DF-282D-4374-B3A0-1117669AA8C0}"/>
          </ac:cxnSpMkLst>
        </pc:cxnChg>
        <pc:cxnChg chg="add 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19" creationId="{9D67B3DD-299D-4D6B-9DC1-1222628B7521}"/>
          </ac:cxnSpMkLst>
        </pc:cxnChg>
        <pc:cxnChg chg="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21" creationId="{DA0C4739-AA5E-4C8A-B9F9-C1DE2D1922C8}"/>
          </ac:cxnSpMkLst>
        </pc:cxnChg>
        <pc:cxnChg chg="add mod">
          <ac:chgData name="Marco Micera" userId="653d34e43499e34c" providerId="LiveId" clId="{E24A04FD-7C8B-404B-A8AD-965821F6DA8E}" dt="2018-10-18T13:55:07.091" v="568" actId="14100"/>
          <ac:cxnSpMkLst>
            <pc:docMk/>
            <pc:sldMk cId="3636622696" sldId="259"/>
            <ac:cxnSpMk id="22" creationId="{386F1A32-2122-409C-83EC-43DCF9ADEC13}"/>
          </ac:cxnSpMkLst>
        </pc:cxnChg>
        <pc:cxnChg chg="add del mod">
          <ac:chgData name="Marco Micera" userId="653d34e43499e34c" providerId="LiveId" clId="{E24A04FD-7C8B-404B-A8AD-965821F6DA8E}" dt="2018-10-18T13:55:03.771" v="567" actId="14100"/>
          <ac:cxnSpMkLst>
            <pc:docMk/>
            <pc:sldMk cId="3636622696" sldId="259"/>
            <ac:cxnSpMk id="24" creationId="{C15B2211-554E-470C-A38A-BA4F80896C06}"/>
          </ac:cxnSpMkLst>
        </pc:cxnChg>
        <pc:cxnChg chg="mod">
          <ac:chgData name="Marco Micera" userId="653d34e43499e34c" providerId="LiveId" clId="{E24A04FD-7C8B-404B-A8AD-965821F6DA8E}" dt="2018-10-18T13:54:59.724" v="566" actId="1035"/>
          <ac:cxnSpMkLst>
            <pc:docMk/>
            <pc:sldMk cId="3636622696" sldId="259"/>
            <ac:cxnSpMk id="28" creationId="{E1CD74DF-9709-44FF-82FB-BF08B3FA66DB}"/>
          </ac:cxnSpMkLst>
        </pc:cxnChg>
        <pc:cxnChg chg="add del mod">
          <ac:chgData name="Marco Micera" userId="653d34e43499e34c" providerId="LiveId" clId="{E24A04FD-7C8B-404B-A8AD-965821F6DA8E}" dt="2018-10-18T13:56:22.414" v="578" actId="11529"/>
          <ac:cxnSpMkLst>
            <pc:docMk/>
            <pc:sldMk cId="3636622696" sldId="259"/>
            <ac:cxnSpMk id="33" creationId="{F594D0D5-72E2-4836-94D0-DEA16FCB8C27}"/>
          </ac:cxnSpMkLst>
        </pc:cxnChg>
        <pc:cxnChg chg="add mod">
          <ac:chgData name="Marco Micera" userId="653d34e43499e34c" providerId="LiveId" clId="{E24A04FD-7C8B-404B-A8AD-965821F6DA8E}" dt="2018-10-18T13:56:32.391" v="582" actId="692"/>
          <ac:cxnSpMkLst>
            <pc:docMk/>
            <pc:sldMk cId="3636622696" sldId="259"/>
            <ac:cxnSpMk id="34" creationId="{60C86007-D9F4-4A1B-A379-B45B2C2CD916}"/>
          </ac:cxnSpMkLst>
        </pc:cxnChg>
      </pc:sldChg>
      <pc:sldMasterChg chg="modSldLayout">
        <pc:chgData name="Marco Micera" userId="653d34e43499e34c" providerId="LiveId" clId="{E24A04FD-7C8B-404B-A8AD-965821F6DA8E}" dt="2018-10-18T13:57:57.544" v="630" actId="1035"/>
        <pc:sldMasterMkLst>
          <pc:docMk/>
          <pc:sldMasterMk cId="1695210142" sldId="2147483648"/>
        </pc:sldMasterMkLst>
        <pc:sldLayoutChg chg="modSp">
          <pc:chgData name="Marco Micera" userId="653d34e43499e34c" providerId="LiveId" clId="{E24A04FD-7C8B-404B-A8AD-965821F6DA8E}" dt="2018-10-18T13:57:57.544" v="630" actId="1035"/>
          <pc:sldLayoutMkLst>
            <pc:docMk/>
            <pc:sldMasterMk cId="1695210142" sldId="2147483648"/>
            <pc:sldLayoutMk cId="4172644835" sldId="2147483650"/>
          </pc:sldLayoutMkLst>
          <pc:spChg chg="mod">
            <ac:chgData name="Marco Micera" userId="653d34e43499e34c" providerId="LiveId" clId="{E24A04FD-7C8B-404B-A8AD-965821F6DA8E}" dt="2018-10-18T13:57:57.544" v="630" actId="1035"/>
            <ac:spMkLst>
              <pc:docMk/>
              <pc:sldMasterMk cId="1695210142" sldId="2147483648"/>
              <pc:sldLayoutMk cId="4172644835" sldId="2147483650"/>
              <ac:spMk id="2" creationId="{4911A15E-2062-4D13-A0EB-2EA10A2CC0C8}"/>
            </ac:spMkLst>
          </pc:spChg>
        </pc:sldLayoutChg>
      </pc:sldMasterChg>
    </pc:docChg>
  </pc:docChgLst>
  <pc:docChgLst>
    <pc:chgData name="Marco Micera" userId="653d34e43499e34c" providerId="LiveId" clId="{3E18B0EE-3304-4FA8-85B7-01C6FB6BA8AC}"/>
    <pc:docChg chg="custSel addSld modSld">
      <pc:chgData name="Marco Micera" userId="653d34e43499e34c" providerId="LiveId" clId="{3E18B0EE-3304-4FA8-85B7-01C6FB6BA8AC}" dt="2018-10-19T15:45:58.856" v="185" actId="1076"/>
      <pc:docMkLst>
        <pc:docMk/>
      </pc:docMkLst>
      <pc:sldChg chg="modSp">
        <pc:chgData name="Marco Micera" userId="653d34e43499e34c" providerId="LiveId" clId="{3E18B0EE-3304-4FA8-85B7-01C6FB6BA8AC}" dt="2018-10-19T15:25:28.131" v="14" actId="692"/>
        <pc:sldMkLst>
          <pc:docMk/>
          <pc:sldMk cId="3636622696" sldId="259"/>
        </pc:sldMkLst>
        <pc:spChg chg="mod">
          <ac:chgData name="Marco Micera" userId="653d34e43499e34c" providerId="LiveId" clId="{3E18B0EE-3304-4FA8-85B7-01C6FB6BA8AC}" dt="2018-10-19T15:25:28.131" v="14" actId="692"/>
          <ac:spMkLst>
            <pc:docMk/>
            <pc:sldMk cId="3636622696" sldId="259"/>
            <ac:spMk id="31" creationId="{D443ED90-7BCA-41CC-9C13-E4728ECA847A}"/>
          </ac:spMkLst>
        </pc:spChg>
        <pc:spChg chg="mod">
          <ac:chgData name="Marco Micera" userId="653d34e43499e34c" providerId="LiveId" clId="{3E18B0EE-3304-4FA8-85B7-01C6FB6BA8AC}" dt="2018-10-19T15:25:24.253" v="13" actId="207"/>
          <ac:spMkLst>
            <pc:docMk/>
            <pc:sldMk cId="3636622696" sldId="259"/>
            <ac:spMk id="37" creationId="{53F49961-5E10-4C29-A246-C93FB9B7714E}"/>
          </ac:spMkLst>
        </pc:spChg>
      </pc:sldChg>
      <pc:sldChg chg="addSp delSp modSp add">
        <pc:chgData name="Marco Micera" userId="653d34e43499e34c" providerId="LiveId" clId="{3E18B0EE-3304-4FA8-85B7-01C6FB6BA8AC}" dt="2018-10-19T15:45:58.856" v="185" actId="1076"/>
        <pc:sldMkLst>
          <pc:docMk/>
          <pc:sldMk cId="285708299" sldId="260"/>
        </pc:sldMkLst>
        <pc:spChg chg="mod">
          <ac:chgData name="Marco Micera" userId="653d34e43499e34c" providerId="LiveId" clId="{3E18B0EE-3304-4FA8-85B7-01C6FB6BA8AC}" dt="2018-10-19T15:41:58.071" v="48" actId="20577"/>
          <ac:spMkLst>
            <pc:docMk/>
            <pc:sldMk cId="285708299" sldId="260"/>
            <ac:spMk id="2" creationId="{9B849322-5F50-4096-980C-BF997A02A107}"/>
          </ac:spMkLst>
        </pc:spChg>
        <pc:spChg chg="add mod">
          <ac:chgData name="Marco Micera" userId="653d34e43499e34c" providerId="LiveId" clId="{3E18B0EE-3304-4FA8-85B7-01C6FB6BA8AC}" dt="2018-10-19T15:44:04.521" v="121" actId="1076"/>
          <ac:spMkLst>
            <pc:docMk/>
            <pc:sldMk cId="285708299" sldId="260"/>
            <ac:spMk id="25" creationId="{70E73D51-4CE7-401E-928C-81434DFCCECA}"/>
          </ac:spMkLst>
        </pc:spChg>
        <pc:spChg chg="del">
          <ac:chgData name="Marco Micera" userId="653d34e43499e34c" providerId="LiveId" clId="{3E18B0EE-3304-4FA8-85B7-01C6FB6BA8AC}" dt="2018-10-19T15:42:02.252" v="49" actId="478"/>
          <ac:spMkLst>
            <pc:docMk/>
            <pc:sldMk cId="285708299" sldId="260"/>
            <ac:spMk id="31" creationId="{D443ED90-7BCA-41CC-9C13-E4728ECA847A}"/>
          </ac:spMkLst>
        </pc:spChg>
        <pc:spChg chg="del">
          <ac:chgData name="Marco Micera" userId="653d34e43499e34c" providerId="LiveId" clId="{3E18B0EE-3304-4FA8-85B7-01C6FB6BA8AC}" dt="2018-10-19T15:42:03.729" v="50" actId="478"/>
          <ac:spMkLst>
            <pc:docMk/>
            <pc:sldMk cId="285708299" sldId="260"/>
            <ac:spMk id="37" creationId="{53F49961-5E10-4C29-A246-C93FB9B7714E}"/>
          </ac:spMkLst>
        </pc:spChg>
        <pc:spChg chg="add mod">
          <ac:chgData name="Marco Micera" userId="653d34e43499e34c" providerId="LiveId" clId="{3E18B0EE-3304-4FA8-85B7-01C6FB6BA8AC}" dt="2018-10-19T15:45:58.856" v="185" actId="1076"/>
          <ac:spMkLst>
            <pc:docMk/>
            <pc:sldMk cId="285708299" sldId="260"/>
            <ac:spMk id="38" creationId="{2E298FD3-467B-439F-8460-DB1439A7D6B5}"/>
          </ac:spMkLst>
        </pc:spChg>
        <pc:cxnChg chg="add mod">
          <ac:chgData name="Marco Micera" userId="653d34e43499e34c" providerId="LiveId" clId="{3E18B0EE-3304-4FA8-85B7-01C6FB6BA8AC}" dt="2018-10-19T15:43:58.463" v="120" actId="14100"/>
          <ac:cxnSpMkLst>
            <pc:docMk/>
            <pc:sldMk cId="285708299" sldId="260"/>
            <ac:cxnSpMk id="23" creationId="{0E3E7868-A7F4-4DBF-AC1B-D43DD34B98A6}"/>
          </ac:cxnSpMkLst>
        </pc:cxnChg>
        <pc:cxnChg chg="add mod">
          <ac:chgData name="Marco Micera" userId="653d34e43499e34c" providerId="LiveId" clId="{3E18B0EE-3304-4FA8-85B7-01C6FB6BA8AC}" dt="2018-10-19T15:45:52.541" v="184" actId="14100"/>
          <ac:cxnSpMkLst>
            <pc:docMk/>
            <pc:sldMk cId="285708299" sldId="260"/>
            <ac:cxnSpMk id="35" creationId="{65A0BC18-302F-4F73-901B-03B7E3F353B9}"/>
          </ac:cxnSpMkLst>
        </pc:cxnChg>
      </pc:sldChg>
    </pc:docChg>
  </pc:docChgLst>
  <pc:docChgLst>
    <pc:chgData name="Marco Micera" userId="653d34e43499e34c" providerId="LiveId" clId="{9B4871F7-37E3-4860-B641-C29AE772CF69}"/>
    <pc:docChg chg="undo redo custSel addSld modSld">
      <pc:chgData name="Marco Micera" userId="653d34e43499e34c" providerId="LiveId" clId="{9B4871F7-37E3-4860-B641-C29AE772CF69}" dt="2018-10-23T23:24:37.932" v="956" actId="1037"/>
      <pc:docMkLst>
        <pc:docMk/>
      </pc:docMkLst>
      <pc:sldChg chg="modSp">
        <pc:chgData name="Marco Micera" userId="653d34e43499e34c" providerId="LiveId" clId="{9B4871F7-37E3-4860-B641-C29AE772CF69}" dt="2018-10-23T22:54:50.976" v="676" actId="692"/>
        <pc:sldMkLst>
          <pc:docMk/>
          <pc:sldMk cId="1899555995" sldId="265"/>
        </pc:sldMkLst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23" creationId="{B235A176-36C1-4370-B0AF-8091B0CAFA81}"/>
          </ac:cxnSpMkLst>
        </pc:cxn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29" creationId="{3D950093-1623-4D91-A985-8127869CF43F}"/>
          </ac:cxnSpMkLst>
        </pc:cxnChg>
        <pc:cxnChg chg="mod">
          <ac:chgData name="Marco Micera" userId="653d34e43499e34c" providerId="LiveId" clId="{9B4871F7-37E3-4860-B641-C29AE772CF69}" dt="2018-10-23T22:54:50.976" v="676" actId="692"/>
          <ac:cxnSpMkLst>
            <pc:docMk/>
            <pc:sldMk cId="1899555995" sldId="265"/>
            <ac:cxnSpMk id="31" creationId="{EDCCA11F-6ECE-4B88-9D74-7ED19E204253}"/>
          </ac:cxnSpMkLst>
        </pc:cxnChg>
      </pc:sldChg>
      <pc:sldChg chg="modSp">
        <pc:chgData name="Marco Micera" userId="653d34e43499e34c" providerId="LiveId" clId="{9B4871F7-37E3-4860-B641-C29AE772CF69}" dt="2018-10-23T22:58:02.341" v="710" actId="20577"/>
        <pc:sldMkLst>
          <pc:docMk/>
          <pc:sldMk cId="4142631689" sldId="268"/>
        </pc:sldMkLst>
        <pc:spChg chg="mod">
          <ac:chgData name="Marco Micera" userId="653d34e43499e34c" providerId="LiveId" clId="{9B4871F7-37E3-4860-B641-C29AE772CF69}" dt="2018-10-23T22:58:02.341" v="710" actId="20577"/>
          <ac:spMkLst>
            <pc:docMk/>
            <pc:sldMk cId="4142631689" sldId="268"/>
            <ac:spMk id="44" creationId="{8788AB57-BFE4-4CC0-B1B9-E2F4DA954A25}"/>
          </ac:spMkLst>
        </pc:spChg>
      </pc:sldChg>
      <pc:sldChg chg="addSp delSp modSp">
        <pc:chgData name="Marco Micera" userId="653d34e43499e34c" providerId="LiveId" clId="{9B4871F7-37E3-4860-B641-C29AE772CF69}" dt="2018-10-23T23:07:08.665" v="873" actId="1076"/>
        <pc:sldMkLst>
          <pc:docMk/>
          <pc:sldMk cId="1387107746" sldId="270"/>
        </pc:sldMkLst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" creationId="{18154396-A29C-4B10-8963-E0BED107438F}"/>
          </ac:spMkLst>
        </pc:spChg>
        <pc:spChg chg="add mod">
          <ac:chgData name="Marco Micera" userId="653d34e43499e34c" providerId="LiveId" clId="{9B4871F7-37E3-4860-B641-C29AE772CF69}" dt="2018-10-23T23:07:08.665" v="873" actId="1076"/>
          <ac:spMkLst>
            <pc:docMk/>
            <pc:sldMk cId="1387107746" sldId="270"/>
            <ac:spMk id="9" creationId="{3E9F1BB2-9381-411B-ACF0-671B3899C7B9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10" creationId="{08E7CE54-F1D3-4CE2-9D16-01A31A1A3D12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15" creationId="{5F0AAB5D-FEC9-49E9-8416-6F3E80BB1BD6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19" creationId="{9C36050B-0995-4C81-AA97-12DAE4E0D014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20" creationId="{821CD101-C6D4-4E27-857E-733E1304A349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22" creationId="{2468DEE9-569F-45F2-91A9-2B3C2A461590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25" creationId="{0F7014BB-C4E6-4CC3-854D-3CB1E042EBF7}"/>
          </ac:spMkLst>
        </pc:spChg>
        <pc:spChg chg="add del">
          <ac:chgData name="Marco Micera" userId="653d34e43499e34c" providerId="LiveId" clId="{9B4871F7-37E3-4860-B641-C29AE772CF69}" dt="2018-10-23T22:32:59.670" v="28" actId="478"/>
          <ac:spMkLst>
            <pc:docMk/>
            <pc:sldMk cId="1387107746" sldId="270"/>
            <ac:spMk id="27" creationId="{867D1C46-D413-43B2-98BF-FE1C34561586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28" creationId="{8C338968-1DFD-4F76-B52C-BDE41B846CEB}"/>
          </ac:spMkLst>
        </pc:spChg>
        <pc:spChg chg="add del mod">
          <ac:chgData name="Marco Micera" userId="653d34e43499e34c" providerId="LiveId" clId="{9B4871F7-37E3-4860-B641-C29AE772CF69}" dt="2018-10-23T22:36:07.230" v="156" actId="478"/>
          <ac:spMkLst>
            <pc:docMk/>
            <pc:sldMk cId="1387107746" sldId="270"/>
            <ac:spMk id="36" creationId="{A75B1AE2-6E86-4634-BD22-8D0B8C62B84D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37" creationId="{EF1A22C8-8A0F-44C4-BD7E-FFE8823E67DC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38" creationId="{74DB5B6D-DD5A-4477-A167-53BBDFBB274A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39" creationId="{1A2155FA-0210-4467-AFAF-58F51DBF3A3F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0" creationId="{2FC86174-D624-4032-8C10-2FE196422619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1" creationId="{B526274B-C5E9-484B-9947-E9473E53EA85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42" creationId="{0579D4EE-91DC-4D1E-94E7-977BC63C3F24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48" creationId="{FCDDD67D-D072-498A-B7B0-D3C7265F587A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51" creationId="{3C26B5A5-6108-4E83-A1E8-0A65F7EFD9D2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54" creationId="{FE856FD0-6DA1-4DA3-BAC9-D6EFBBCDD9B5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59" creationId="{6F78D7DD-17E9-45DB-B0AC-C2A05A44A061}"/>
          </ac:spMkLst>
        </pc:spChg>
        <pc:spChg chg="add 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62" creationId="{584F165F-E1A4-4F0A-859C-04B9BBF7D167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63" creationId="{007335C0-9BB2-4B51-A628-BCA2DD84E815}"/>
          </ac:spMkLst>
        </pc:spChg>
        <pc:spChg chg="mod">
          <ac:chgData name="Marco Micera" userId="653d34e43499e34c" providerId="LiveId" clId="{9B4871F7-37E3-4860-B641-C29AE772CF69}" dt="2018-10-23T22:43:24.831" v="361" actId="1076"/>
          <ac:spMkLst>
            <pc:docMk/>
            <pc:sldMk cId="1387107746" sldId="270"/>
            <ac:spMk id="65" creationId="{C8D2E5BA-40DE-4607-84C5-FF35B86CAB1B}"/>
          </ac:spMkLst>
        </pc:spChg>
        <pc:spChg chg="del">
          <ac:chgData name="Marco Micera" userId="653d34e43499e34c" providerId="LiveId" clId="{9B4871F7-37E3-4860-B641-C29AE772CF69}" dt="2018-10-23T18:06:47.526" v="0" actId="478"/>
          <ac:spMkLst>
            <pc:docMk/>
            <pc:sldMk cId="1387107746" sldId="270"/>
            <ac:spMk id="78" creationId="{DF601BB7-A031-49CD-BD15-11F30F117F14}"/>
          </ac:spMkLst>
        </pc:sp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21" creationId="{73B62B31-C4C8-4FCD-9F7D-4A824BD3708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3" creationId="{C48CCDEF-355E-4219-8D1A-40CD38661AF9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4" creationId="{7844B116-1074-43C8-BC0A-A9D59A94B884}"/>
          </ac:cxnSpMkLst>
        </pc:cxnChg>
        <pc:cxnChg chg="add del mod">
          <ac:chgData name="Marco Micera" userId="653d34e43499e34c" providerId="LiveId" clId="{9B4871F7-37E3-4860-B641-C29AE772CF69}" dt="2018-10-23T22:32:59.670" v="28" actId="478"/>
          <ac:cxnSpMkLst>
            <pc:docMk/>
            <pc:sldMk cId="1387107746" sldId="270"/>
            <ac:cxnSpMk id="26" creationId="{33FA6367-5318-451D-B17A-7B6CA515E722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29" creationId="{422529BB-3A5E-43E0-A2D6-3B7248AF7486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30" creationId="{1AEE586B-750F-468B-B905-F1CC3E62FDA2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31" creationId="{3F5A3AAF-1AB2-459D-8D05-3FFFE89AD50C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32" creationId="{A3736BAA-6CFA-4152-817F-22F9A6BF450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43" creationId="{569FB200-C2A8-429C-9BF6-22C7C6F78467}"/>
          </ac:cxnSpMkLst>
        </pc:cxnChg>
        <pc:cxnChg chg="add del mod">
          <ac:chgData name="Marco Micera" userId="653d34e43499e34c" providerId="LiveId" clId="{9B4871F7-37E3-4860-B641-C29AE772CF69}" dt="2018-10-23T22:39:01.585" v="258" actId="478"/>
          <ac:cxnSpMkLst>
            <pc:docMk/>
            <pc:sldMk cId="1387107746" sldId="270"/>
            <ac:cxnSpMk id="44" creationId="{C406F1B5-B31D-4CF0-AEF6-E165DAB36767}"/>
          </ac:cxnSpMkLst>
        </pc:cxnChg>
        <pc:cxnChg chg="add del mod">
          <ac:chgData name="Marco Micera" userId="653d34e43499e34c" providerId="LiveId" clId="{9B4871F7-37E3-4860-B641-C29AE772CF69}" dt="2018-10-23T22:39:26.414" v="264" actId="478"/>
          <ac:cxnSpMkLst>
            <pc:docMk/>
            <pc:sldMk cId="1387107746" sldId="270"/>
            <ac:cxnSpMk id="45" creationId="{FB9A5B56-DCA9-46DA-9A54-8797C114703B}"/>
          </ac:cxnSpMkLst>
        </pc:cxnChg>
        <pc:cxnChg chg="del mod">
          <ac:chgData name="Marco Micera" userId="653d34e43499e34c" providerId="LiveId" clId="{9B4871F7-37E3-4860-B641-C29AE772CF69}" dt="2018-10-23T18:06:47.526" v="0" actId="478"/>
          <ac:cxnSpMkLst>
            <pc:docMk/>
            <pc:sldMk cId="1387107746" sldId="270"/>
            <ac:cxnSpMk id="52" creationId="{BF4C0A78-749A-4E4A-A4E3-BD3604E959E9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53" creationId="{D96E842E-44A7-4C8F-9EA9-E13AB3B684BF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55" creationId="{38944F6F-A3D0-4467-85BF-4AE9A6F88BD5}"/>
          </ac:cxnSpMkLst>
        </pc:cxnChg>
        <pc:cxnChg chg="add del">
          <ac:chgData name="Marco Micera" userId="653d34e43499e34c" providerId="LiveId" clId="{9B4871F7-37E3-4860-B641-C29AE772CF69}" dt="2018-10-23T22:42:53.621" v="340" actId="1076"/>
          <ac:cxnSpMkLst>
            <pc:docMk/>
            <pc:sldMk cId="1387107746" sldId="270"/>
            <ac:cxnSpMk id="60" creationId="{2246506C-1247-48AA-9130-D9DF8691F9C8}"/>
          </ac:cxnSpMkLst>
        </pc:cxnChg>
        <pc:cxnChg chg="add mod">
          <ac:chgData name="Marco Micera" userId="653d34e43499e34c" providerId="LiveId" clId="{9B4871F7-37E3-4860-B641-C29AE772CF69}" dt="2018-10-23T22:43:24.831" v="361" actId="1076"/>
          <ac:cxnSpMkLst>
            <pc:docMk/>
            <pc:sldMk cId="1387107746" sldId="270"/>
            <ac:cxnSpMk id="61" creationId="{4D87C45D-1C97-4053-AC8D-C1A8112EED2E}"/>
          </ac:cxnSpMkLst>
        </pc:cxnChg>
      </pc:sldChg>
      <pc:sldChg chg="addSp delSp modSp add">
        <pc:chgData name="Marco Micera" userId="653d34e43499e34c" providerId="LiveId" clId="{9B4871F7-37E3-4860-B641-C29AE772CF69}" dt="2018-10-23T23:24:33.284" v="951" actId="1037"/>
        <pc:sldMkLst>
          <pc:docMk/>
          <pc:sldMk cId="1260458267" sldId="271"/>
        </pc:sldMkLst>
        <pc:spChg chg="mod">
          <ac:chgData name="Marco Micera" userId="653d34e43499e34c" providerId="LiveId" clId="{9B4871F7-37E3-4860-B641-C29AE772CF69}" dt="2018-10-23T22:43:40.284" v="373" actId="20577"/>
          <ac:spMkLst>
            <pc:docMk/>
            <pc:sldMk cId="1260458267" sldId="271"/>
            <ac:spMk id="2" creationId="{9B849322-5F50-4096-980C-BF997A02A107}"/>
          </ac:spMkLst>
        </pc:spChg>
        <pc:spChg chg="del">
          <ac:chgData name="Marco Micera" userId="653d34e43499e34c" providerId="LiveId" clId="{9B4871F7-37E3-4860-B641-C29AE772CF69}" dt="2018-10-23T22:43:56.843" v="374" actId="478"/>
          <ac:spMkLst>
            <pc:docMk/>
            <pc:sldMk cId="1260458267" sldId="271"/>
            <ac:spMk id="9" creationId="{3E9F1BB2-9381-411B-ACF0-671B3899C7B9}"/>
          </ac:spMkLst>
        </pc:spChg>
        <pc:spChg chg="del">
          <ac:chgData name="Marco Micera" userId="653d34e43499e34c" providerId="LiveId" clId="{9B4871F7-37E3-4860-B641-C29AE772CF69}" dt="2018-10-23T22:43:58.581" v="375" actId="478"/>
          <ac:spMkLst>
            <pc:docMk/>
            <pc:sldMk cId="1260458267" sldId="271"/>
            <ac:spMk id="10" creationId="{08E7CE54-F1D3-4CE2-9D16-01A31A1A3D12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3" creationId="{4B69EB9A-1380-4E01-83E4-980ECD0E151E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4" creationId="{7008015D-CCE8-4FDD-A4E2-8A17134A6B1F}"/>
          </ac:spMkLst>
        </pc:spChg>
        <pc:spChg chg="del">
          <ac:chgData name="Marco Micera" userId="653d34e43499e34c" providerId="LiveId" clId="{9B4871F7-37E3-4860-B641-C29AE772CF69}" dt="2018-10-23T22:44:00.501" v="376" actId="478"/>
          <ac:spMkLst>
            <pc:docMk/>
            <pc:sldMk cId="1260458267" sldId="271"/>
            <ac:spMk id="15" creationId="{5F0AAB5D-FEC9-49E9-8416-6F3E80BB1BD6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18" creationId="{C631ED95-287D-48F3-A854-66F7CA52DC42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5" creationId="{0F7014BB-C4E6-4CC3-854D-3CB1E042EBF7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8" creationId="{8C338968-1DFD-4F76-B52C-BDE41B846CEB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29" creationId="{DEAF382A-38FF-4541-882D-F2C2D08FE82F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37" creationId="{EF1A22C8-8A0F-44C4-BD7E-FFE8823E67DC}"/>
          </ac:spMkLst>
        </pc:spChg>
        <pc:spChg chg="del">
          <ac:chgData name="Marco Micera" userId="653d34e43499e34c" providerId="LiveId" clId="{9B4871F7-37E3-4860-B641-C29AE772CF69}" dt="2018-10-23T22:44:02.557" v="378" actId="478"/>
          <ac:spMkLst>
            <pc:docMk/>
            <pc:sldMk cId="1260458267" sldId="271"/>
            <ac:spMk id="48" creationId="{FCDDD67D-D072-498A-B7B0-D3C7265F587A}"/>
          </ac:spMkLst>
        </pc:spChg>
        <pc:spChg chg="del">
          <ac:chgData name="Marco Micera" userId="653d34e43499e34c" providerId="LiveId" clId="{9B4871F7-37E3-4860-B641-C29AE772CF69}" dt="2018-10-23T22:44:01.422" v="377" actId="478"/>
          <ac:spMkLst>
            <pc:docMk/>
            <pc:sldMk cId="1260458267" sldId="271"/>
            <ac:spMk id="54" creationId="{FE856FD0-6DA1-4DA3-BAC9-D6EFBBCDD9B5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59" creationId="{6F78D7DD-17E9-45DB-B0AC-C2A05A44A061}"/>
          </ac:spMkLst>
        </pc:spChg>
        <pc:spChg chg="del">
          <ac:chgData name="Marco Micera" userId="653d34e43499e34c" providerId="LiveId" clId="{9B4871F7-37E3-4860-B641-C29AE772CF69}" dt="2018-10-23T22:44:03.690" v="379" actId="478"/>
          <ac:spMkLst>
            <pc:docMk/>
            <pc:sldMk cId="1260458267" sldId="271"/>
            <ac:spMk id="62" creationId="{584F165F-E1A4-4F0A-859C-04B9BBF7D167}"/>
          </ac:spMkLst>
        </pc:spChg>
        <pc:spChg chg="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65" creationId="{C8D2E5BA-40DE-4607-84C5-FF35B86CAB1B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72" creationId="{80353171-BE1D-485C-BD62-BB238AA99C4A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76" creationId="{95374B7B-91A7-4D6C-97AC-702CD5659625}"/>
          </ac:spMkLst>
        </pc:spChg>
        <pc:spChg chg="add del mod">
          <ac:chgData name="Marco Micera" userId="653d34e43499e34c" providerId="LiveId" clId="{9B4871F7-37E3-4860-B641-C29AE772CF69}" dt="2018-10-23T22:51:13.989" v="593" actId="478"/>
          <ac:spMkLst>
            <pc:docMk/>
            <pc:sldMk cId="1260458267" sldId="271"/>
            <ac:spMk id="86" creationId="{C54282E0-6EE0-4B02-8BC4-8D5140537C09}"/>
          </ac:spMkLst>
        </pc:spChg>
        <pc:spChg chg="add mod">
          <ac:chgData name="Marco Micera" userId="653d34e43499e34c" providerId="LiveId" clId="{9B4871F7-37E3-4860-B641-C29AE772CF69}" dt="2018-10-23T23:24:12.846" v="916" actId="1037"/>
          <ac:spMkLst>
            <pc:docMk/>
            <pc:sldMk cId="1260458267" sldId="271"/>
            <ac:spMk id="87" creationId="{4DF8EF85-D199-494D-BFBC-FC7E931571C3}"/>
          </ac:spMkLst>
        </pc:spChg>
        <pc:spChg chg="add del">
          <ac:chgData name="Marco Micera" userId="653d34e43499e34c" providerId="LiveId" clId="{9B4871F7-37E3-4860-B641-C29AE772CF69}" dt="2018-10-23T22:52:08.909" v="649" actId="478"/>
          <ac:spMkLst>
            <pc:docMk/>
            <pc:sldMk cId="1260458267" sldId="271"/>
            <ac:spMk id="88" creationId="{204A543C-007D-4CD8-9BE7-F5EF8FDE4D83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89" creationId="{C06F0715-1770-4DD4-9CD4-8129C2D885F7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96" creationId="{A6E263A4-5F93-4473-9243-578A89EB9E28}"/>
          </ac:spMkLst>
        </pc:spChg>
        <pc:spChg chg="add mod">
          <ac:chgData name="Marco Micera" userId="653d34e43499e34c" providerId="LiveId" clId="{9B4871F7-37E3-4860-B641-C29AE772CF69}" dt="2018-10-23T23:24:33.284" v="951" actId="1037"/>
          <ac:spMkLst>
            <pc:docMk/>
            <pc:sldMk cId="1260458267" sldId="271"/>
            <ac:spMk id="98" creationId="{1B279DDC-AB42-40C5-901B-78109D388AB8}"/>
          </ac:spMkLst>
        </pc:sp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21" creationId="{73B62B31-C4C8-4FCD-9F7D-4A824BD3708B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30" creationId="{1AEE586B-750F-468B-B905-F1CC3E62FDA2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32" creationId="{A3736BAA-6CFA-4152-817F-22F9A6BF450B}"/>
          </ac:cxnSpMkLst>
        </pc:cxnChg>
        <pc:cxnChg chg="add del mod">
          <ac:chgData name="Marco Micera" userId="653d34e43499e34c" providerId="LiveId" clId="{9B4871F7-37E3-4860-B641-C29AE772CF69}" dt="2018-10-23T22:48:48.954" v="471" actId="478"/>
          <ac:cxnSpMkLst>
            <pc:docMk/>
            <pc:sldMk cId="1260458267" sldId="271"/>
            <ac:cxnSpMk id="38" creationId="{86D14365-4B34-4857-A3E6-A7CA387E2A06}"/>
          </ac:cxnSpMkLst>
        </pc:cxnChg>
        <pc:cxnChg chg="add del mod">
          <ac:chgData name="Marco Micera" userId="653d34e43499e34c" providerId="LiveId" clId="{9B4871F7-37E3-4860-B641-C29AE772CF69}" dt="2018-10-23T22:48:16.170" v="459" actId="478"/>
          <ac:cxnSpMkLst>
            <pc:docMk/>
            <pc:sldMk cId="1260458267" sldId="271"/>
            <ac:cxnSpMk id="42" creationId="{3B973732-C852-4064-837D-990534C2C843}"/>
          </ac:cxnSpMkLst>
        </pc:cxnChg>
        <pc:cxnChg chg="add del">
          <ac:chgData name="Marco Micera" userId="653d34e43499e34c" providerId="LiveId" clId="{9B4871F7-37E3-4860-B641-C29AE772CF69}" dt="2018-10-23T22:48:17.809" v="461" actId="14100"/>
          <ac:cxnSpMkLst>
            <pc:docMk/>
            <pc:sldMk cId="1260458267" sldId="271"/>
            <ac:cxnSpMk id="50" creationId="{BB4E6700-0FF8-4C26-9485-7E505C0BE022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51" creationId="{F7425507-1A3A-485F-AF4A-66A6FFD68901}"/>
          </ac:cxnSpMkLst>
        </pc:cxnChg>
        <pc:cxnChg chg="del mod">
          <ac:chgData name="Marco Micera" userId="653d34e43499e34c" providerId="LiveId" clId="{9B4871F7-37E3-4860-B641-C29AE772CF69}" dt="2018-10-23T22:47:40.744" v="443" actId="478"/>
          <ac:cxnSpMkLst>
            <pc:docMk/>
            <pc:sldMk cId="1260458267" sldId="271"/>
            <ac:cxnSpMk id="53" creationId="{D96E842E-44A7-4C8F-9EA9-E13AB3B684BF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55" creationId="{38944F6F-A3D0-4467-85BF-4AE9A6F88BD5}"/>
          </ac:cxnSpMkLst>
        </pc:cxnChg>
        <pc:cxnChg chg="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61" creationId="{4D87C45D-1C97-4053-AC8D-C1A8112EED2E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63" creationId="{B3DE925F-60AE-4DFF-93BC-13C025860A8C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73" creationId="{5DB9FFCE-8C79-4895-90D3-9051F57123A4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80" creationId="{2E85AABB-AB6F-4CB1-824F-FF98451134D7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90" creationId="{08710468-4655-4890-8C7E-07A5B0446A67}"/>
          </ac:cxnSpMkLst>
        </pc:cxnChg>
        <pc:cxnChg chg="add mod">
          <ac:chgData name="Marco Micera" userId="653d34e43499e34c" providerId="LiveId" clId="{9B4871F7-37E3-4860-B641-C29AE772CF69}" dt="2018-10-23T23:24:33.284" v="951" actId="1037"/>
          <ac:cxnSpMkLst>
            <pc:docMk/>
            <pc:sldMk cId="1260458267" sldId="271"/>
            <ac:cxnSpMk id="99" creationId="{86AE3335-1234-4B25-9E56-FAC402C71642}"/>
          </ac:cxnSpMkLst>
        </pc:cxnChg>
      </pc:sldChg>
      <pc:sldChg chg="addSp delSp modSp add">
        <pc:chgData name="Marco Micera" userId="653d34e43499e34c" providerId="LiveId" clId="{9B4871F7-37E3-4860-B641-C29AE772CF69}" dt="2018-10-23T23:24:37.932" v="956" actId="1037"/>
        <pc:sldMkLst>
          <pc:docMk/>
          <pc:sldMk cId="2240617850" sldId="272"/>
        </pc:sldMkLst>
        <pc:spChg chg="mod">
          <ac:chgData name="Marco Micera" userId="653d34e43499e34c" providerId="LiveId" clId="{9B4871F7-37E3-4860-B641-C29AE772CF69}" dt="2018-10-23T22:54:14.064" v="671" actId="1076"/>
          <ac:spMkLst>
            <pc:docMk/>
            <pc:sldMk cId="2240617850" sldId="272"/>
            <ac:spMk id="2" creationId="{9B849322-5F50-4096-980C-BF997A02A107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13" creationId="{4B69EB9A-1380-4E01-83E4-980ECD0E151E}"/>
          </ac:spMkLst>
        </pc:spChg>
        <pc:spChg chg="del">
          <ac:chgData name="Marco Micera" userId="653d34e43499e34c" providerId="LiveId" clId="{9B4871F7-37E3-4860-B641-C29AE772CF69}" dt="2018-10-23T22:54:16.894" v="672" actId="478"/>
          <ac:spMkLst>
            <pc:docMk/>
            <pc:sldMk cId="2240617850" sldId="272"/>
            <ac:spMk id="14" creationId="{7008015D-CCE8-4FDD-A4E2-8A17134A6B1F}"/>
          </ac:spMkLst>
        </pc:spChg>
        <pc:spChg chg="del">
          <ac:chgData name="Marco Micera" userId="653d34e43499e34c" providerId="LiveId" clId="{9B4871F7-37E3-4860-B641-C29AE772CF69}" dt="2018-10-23T22:54:19.714" v="674" actId="478"/>
          <ac:spMkLst>
            <pc:docMk/>
            <pc:sldMk cId="2240617850" sldId="272"/>
            <ac:spMk id="18" creationId="{C631ED95-287D-48F3-A854-66F7CA52DC42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5" creationId="{0F7014BB-C4E6-4CC3-854D-3CB1E042EBF7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7" creationId="{D3648530-20EB-4E1A-AAD6-88539F80DC61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8" creationId="{8C338968-1DFD-4F76-B52C-BDE41B846CEB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29" creationId="{DEAF382A-38FF-4541-882D-F2C2D08FE82F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3" creationId="{13E08768-7EBF-4767-80E6-270E988504FC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4" creationId="{F4ACB141-35EF-41C6-A289-0119DB51F290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37" creationId="{EF1A22C8-8A0F-44C4-BD7E-FFE8823E67DC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1" creationId="{EC3E4298-4A27-4CE5-96AA-CED4F65EC3FE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2" creationId="{9254F13F-AFAD-4A2F-A167-774EFF97EEF4}"/>
          </ac:spMkLst>
        </pc:spChg>
        <pc:spChg chg="add 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43" creationId="{1123995A-12E3-44CF-8DB4-0205DD46A47A}"/>
          </ac:spMkLst>
        </pc:spChg>
        <pc:spChg chg="del">
          <ac:chgData name="Marco Micera" userId="653d34e43499e34c" providerId="LiveId" clId="{9B4871F7-37E3-4860-B641-C29AE772CF69}" dt="2018-10-23T22:59:20.319" v="750" actId="478"/>
          <ac:spMkLst>
            <pc:docMk/>
            <pc:sldMk cId="2240617850" sldId="272"/>
            <ac:spMk id="59" creationId="{6F78D7DD-17E9-45DB-B0AC-C2A05A44A061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65" creationId="{C8D2E5BA-40DE-4607-84C5-FF35B86CAB1B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72" creationId="{80353171-BE1D-485C-BD62-BB238AA99C4A}"/>
          </ac:spMkLst>
        </pc:spChg>
        <pc:spChg chg="mod">
          <ac:chgData name="Marco Micera" userId="653d34e43499e34c" providerId="LiveId" clId="{9B4871F7-37E3-4860-B641-C29AE772CF69}" dt="2018-10-23T23:24:37.932" v="956" actId="1037"/>
          <ac:spMkLst>
            <pc:docMk/>
            <pc:sldMk cId="2240617850" sldId="272"/>
            <ac:spMk id="76" creationId="{95374B7B-91A7-4D6C-97AC-702CD5659625}"/>
          </ac:spMkLst>
        </pc:spChg>
        <pc:spChg chg="del">
          <ac:chgData name="Marco Micera" userId="653d34e43499e34c" providerId="LiveId" clId="{9B4871F7-37E3-4860-B641-C29AE772CF69}" dt="2018-10-23T22:54:17.936" v="673" actId="478"/>
          <ac:spMkLst>
            <pc:docMk/>
            <pc:sldMk cId="2240617850" sldId="272"/>
            <ac:spMk id="87" creationId="{4DF8EF85-D199-494D-BFBC-FC7E931571C3}"/>
          </ac:spMkLst>
        </pc:spChg>
        <pc:spChg chg="del">
          <ac:chgData name="Marco Micera" userId="653d34e43499e34c" providerId="LiveId" clId="{9B4871F7-37E3-4860-B641-C29AE772CF69}" dt="2018-10-23T22:54:20.623" v="675" actId="478"/>
          <ac:spMkLst>
            <pc:docMk/>
            <pc:sldMk cId="2240617850" sldId="272"/>
            <ac:spMk id="89" creationId="{C06F0715-1770-4DD4-9CD4-8129C2D885F7}"/>
          </ac:spMkLst>
        </pc:sp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" creationId="{2D662D8A-30E4-4879-89E7-E3C786C71727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21" creationId="{73B62B31-C4C8-4FCD-9F7D-4A824BD3708B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0" creationId="{1AEE586B-750F-468B-B905-F1CC3E62FDA2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1" creationId="{61FEDF26-F5FD-4AF2-B434-46494F571B92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2" creationId="{A3736BAA-6CFA-4152-817F-22F9A6BF450B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5" creationId="{A5313C55-5F79-4336-9C80-44F65BC86A2E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6" creationId="{7E0AF732-2FAE-47F4-BB46-30420EA63C64}"/>
          </ac:cxnSpMkLst>
        </pc:cxnChg>
        <pc:cxnChg chg="add 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38" creationId="{8366F350-7869-4EE5-A586-FC2C0540481B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51" creationId="{F7425507-1A3A-485F-AF4A-66A6FFD68901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55" creationId="{38944F6F-A3D0-4467-85BF-4AE9A6F88BD5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1" creationId="{4D87C45D-1C97-4053-AC8D-C1A8112EED2E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63" creationId="{B3DE925F-60AE-4DFF-93BC-13C025860A8C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73" creationId="{5DB9FFCE-8C79-4895-90D3-9051F57123A4}"/>
          </ac:cxnSpMkLst>
        </pc:cxnChg>
        <pc:cxnChg chg="mod">
          <ac:chgData name="Marco Micera" userId="653d34e43499e34c" providerId="LiveId" clId="{9B4871F7-37E3-4860-B641-C29AE772CF69}" dt="2018-10-23T23:24:37.932" v="956" actId="1037"/>
          <ac:cxnSpMkLst>
            <pc:docMk/>
            <pc:sldMk cId="2240617850" sldId="272"/>
            <ac:cxnSpMk id="80" creationId="{2E85AABB-AB6F-4CB1-824F-FF98451134D7}"/>
          </ac:cxnSpMkLst>
        </pc:cxnChg>
        <pc:cxnChg chg="del mod">
          <ac:chgData name="Marco Micera" userId="653d34e43499e34c" providerId="LiveId" clId="{9B4871F7-37E3-4860-B641-C29AE772CF69}" dt="2018-10-23T22:59:20.319" v="750" actId="478"/>
          <ac:cxnSpMkLst>
            <pc:docMk/>
            <pc:sldMk cId="2240617850" sldId="272"/>
            <ac:cxnSpMk id="90" creationId="{08710468-4655-4890-8C7E-07A5B0446A67}"/>
          </ac:cxnSpMkLst>
        </pc:cxnChg>
      </pc:sldChg>
      <pc:sldChg chg="addSp delSp modSp add">
        <pc:chgData name="Marco Micera" userId="653d34e43499e34c" providerId="LiveId" clId="{9B4871F7-37E3-4860-B641-C29AE772CF69}" dt="2018-10-23T23:18:10.223" v="880" actId="14100"/>
        <pc:sldMkLst>
          <pc:docMk/>
          <pc:sldMk cId="1499659971" sldId="273"/>
        </pc:sldMkLst>
        <pc:spChg chg="del">
          <ac:chgData name="Marco Micera" userId="653d34e43499e34c" providerId="LiveId" clId="{9B4871F7-37E3-4860-B641-C29AE772CF69}" dt="2018-10-23T23:17:22.215" v="876" actId="478"/>
          <ac:spMkLst>
            <pc:docMk/>
            <pc:sldMk cId="1499659971" sldId="273"/>
            <ac:spMk id="2" creationId="{5D43DCFA-8701-4A8B-A6E3-6022730DC61E}"/>
          </ac:spMkLst>
        </pc:spChg>
        <pc:spChg chg="del">
          <ac:chgData name="Marco Micera" userId="653d34e43499e34c" providerId="LiveId" clId="{9B4871F7-37E3-4860-B641-C29AE772CF69}" dt="2018-10-23T23:17:20.565" v="875" actId="478"/>
          <ac:spMkLst>
            <pc:docMk/>
            <pc:sldMk cId="1499659971" sldId="273"/>
            <ac:spMk id="3" creationId="{90DBB7E4-468A-4066-AD11-EF37F95634E1}"/>
          </ac:spMkLst>
        </pc:spChg>
        <pc:picChg chg="add mod">
          <ac:chgData name="Marco Micera" userId="653d34e43499e34c" providerId="LiveId" clId="{9B4871F7-37E3-4860-B641-C29AE772CF69}" dt="2018-10-23T23:18:10.223" v="880" actId="14100"/>
          <ac:picMkLst>
            <pc:docMk/>
            <pc:sldMk cId="1499659971" sldId="273"/>
            <ac:picMk id="5" creationId="{4892BE2F-1F5C-44F2-AF0A-AC4CC0A48E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C4FE-AC17-4CF0-B05A-029F01855B8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D352-83F2-41D9-B745-B366D0F6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1BEC-7E46-4FA8-B1C0-F6A71D018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4A169-FBAE-41B1-983D-5532A9CA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A316-C97C-4BDD-A8AE-3E10E506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FD6E-78C6-4815-8C7B-30DC6845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D3DD-6F1B-4F96-9623-11374D7F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8068-2D17-4542-A6FE-0EC3AE88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102D-8689-49AA-8CBE-101A794E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C555-A6E0-4EC0-BD75-34CE8EBF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9263-0941-4884-A3EF-5D1F7DF2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422B-9482-4B0D-BE18-7AD5D2F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90173-1694-48A2-8752-ED1A35F59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3A554-0364-4E80-8F12-E9B76C0D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0919-C084-480B-AC63-0D36FD3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EA08-8492-425B-9BF5-5B9BF70C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87C2-D3D1-4564-A64E-DFE5C529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A15E-2062-4D13-A0EB-2EA10A2C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4F08-FB93-4441-B0CF-801AC50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A84E-63EB-425F-9CD3-BCED12E6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5321-9626-4C65-B1DB-2D83496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B725-633A-4DB5-9B7F-36496EEA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91DB-06CB-4B5F-B9E1-4C67B13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2D66-1047-40E6-A770-C4EB3255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C37-73BC-4DEC-B21B-AB030010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53F6-C917-439A-BB7B-1B4F6FA5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B917-34F2-438F-93FE-AF486240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499-B93E-490E-A2A1-583469B9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B554-6E36-4B4A-8D30-4A9DFBA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490B1-228F-4B70-B916-225F1AD1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6BB7-FC72-406C-B75B-07A456E9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BB2F5-20D9-4CEC-8671-4C8D46A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D0B1-7406-4AE4-8C73-775F036F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459C-7E06-4762-8513-B71AFC7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EA3E-0124-4111-81B5-BD153279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9A6A-3A9F-4162-83AA-593B3AB9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BE56-B355-45C6-B3E5-894A563C7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7891-E0B5-4918-8D0B-27320FEB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5D04F-F3A9-4B1A-AD97-15701F0D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510A6-D359-4C88-A2CF-72CF8C3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DD333-3A9B-4634-A5E8-73BDF6D0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87A6-45DA-48AC-A3F6-39DB4997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01132-93BA-4404-A594-FD10344F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81E69-4A71-4D35-BFCD-26ED9FB1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016EE-68AF-4937-BA66-490C7A98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15B15-4025-414D-A950-CAFA998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10A8B-067D-4D0B-92B2-D145EEC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8F185-58C9-447A-A2EE-EFAAD7A9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1131-647E-4116-A755-05A4B72C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1CAF-ACCA-4AE9-B15F-D48541C2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5646-46FB-4ED4-977C-24D4A026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8FDC-7C60-42BE-BB2B-CDC2C1D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7582-C8DF-42B9-9BF0-0D3347CF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92050-69F9-4C59-9EDB-9715EF91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57ED-7D03-40B1-8064-92E484C9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FBBEF-01DE-4EFE-8A0E-FF61821E8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01DA-78FC-42F0-AF48-A8190D6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0CA4-0E66-4E2D-B9FB-53C59178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0BC4-03E8-434E-8A96-7AC35009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B719-9910-48B8-A942-71A2F3AC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6A0CA-1201-4C82-B30F-C4CC68BF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781FD-3762-468C-89A5-E17B2C24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DCD8-B49E-4701-B239-66DB8273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227-59CF-4F1C-888A-6CDEA0B8E7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C75F-39C7-417A-A330-BCAF4441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001A-D103-4FEC-9B5B-0C38DB93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989-423E-4C2B-A261-78EB46DE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3696443" y="1768693"/>
            <a:ext cx="2399557" cy="84960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0800000" flipV="1">
            <a:off x="3207224" y="2981158"/>
            <a:ext cx="2302622" cy="1343420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5509846" y="2618294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82154" y="2981158"/>
            <a:ext cx="2299857" cy="1343420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8F106-2C63-48E6-A971-E3C826F02724}"/>
              </a:ext>
            </a:extLst>
          </p:cNvPr>
          <p:cNvSpPr txBox="1"/>
          <p:nvPr/>
        </p:nvSpPr>
        <p:spPr>
          <a:xfrm>
            <a:off x="1828290" y="2833842"/>
            <a:ext cx="17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Query and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C1B5F-6FE7-4E3A-8832-55BE0F732003}"/>
              </a:ext>
            </a:extLst>
          </p:cNvPr>
          <p:cNvSpPr txBox="1"/>
          <p:nvPr/>
        </p:nvSpPr>
        <p:spPr>
          <a:xfrm>
            <a:off x="8604438" y="2833841"/>
            <a:ext cx="175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 and 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A7484-DD6D-4C72-9C2F-48AC82115680}"/>
              </a:ext>
            </a:extLst>
          </p:cNvPr>
          <p:cNvSpPr txBox="1"/>
          <p:nvPr/>
        </p:nvSpPr>
        <p:spPr>
          <a:xfrm>
            <a:off x="5809957" y="1516754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and updating </a:t>
            </a:r>
            <a:r>
              <a:rPr lang="en-US" b="1" i="1" dirty="0"/>
              <a:t>global registration tables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 key, destination, next hop, caching (y/n)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422025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extended topology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1414982" y="151338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3393134" y="2069852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8316144" y="2053110"/>
            <a:ext cx="1565732" cy="790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1"/>
            <a:endCxn id="19" idx="6"/>
          </p:cNvCxnSpPr>
          <p:nvPr/>
        </p:nvCxnSpPr>
        <p:spPr>
          <a:xfrm rot="16200000" flipV="1">
            <a:off x="3124443" y="1658242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2"/>
            <a:endCxn id="64" idx="6"/>
          </p:cNvCxnSpPr>
          <p:nvPr/>
        </p:nvCxnSpPr>
        <p:spPr>
          <a:xfrm rot="10800000">
            <a:off x="7815102" y="2440307"/>
            <a:ext cx="501042" cy="8005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2EAA4-3B7E-4778-B80A-84BFEF7ADC44}"/>
              </a:ext>
            </a:extLst>
          </p:cNvPr>
          <p:cNvSpPr/>
          <p:nvPr/>
        </p:nvSpPr>
        <p:spPr>
          <a:xfrm>
            <a:off x="1414982" y="264500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DE1A0985-747C-4560-A411-D2ED6984FB2F}"/>
              </a:ext>
            </a:extLst>
          </p:cNvPr>
          <p:cNvCxnSpPr>
            <a:cxnSpLocks/>
            <a:stCxn id="20" idx="3"/>
            <a:endCxn id="33" idx="6"/>
          </p:cNvCxnSpPr>
          <p:nvPr/>
        </p:nvCxnSpPr>
        <p:spPr>
          <a:xfrm rot="5400000">
            <a:off x="3115099" y="2490777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B6732E-145F-49BA-BE6A-2DEEF9DCF4E3}"/>
              </a:ext>
            </a:extLst>
          </p:cNvPr>
          <p:cNvSpPr/>
          <p:nvPr/>
        </p:nvSpPr>
        <p:spPr>
          <a:xfrm>
            <a:off x="1414982" y="380826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D2F3A4-1AB6-4436-84FA-4613C31E7B50}"/>
              </a:ext>
            </a:extLst>
          </p:cNvPr>
          <p:cNvSpPr/>
          <p:nvPr/>
        </p:nvSpPr>
        <p:spPr>
          <a:xfrm>
            <a:off x="3393134" y="4364730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04968F67-2E20-476C-AD5D-5F284F20A4D5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>
          <a:xfrm rot="16200000" flipV="1">
            <a:off x="3124443" y="3953120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0595BF-78B8-49FF-B2C3-BBA9CD8B405C}"/>
              </a:ext>
            </a:extLst>
          </p:cNvPr>
          <p:cNvSpPr/>
          <p:nvPr/>
        </p:nvSpPr>
        <p:spPr>
          <a:xfrm>
            <a:off x="1414982" y="493988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C811BAA4-6CC6-4191-8426-47359E030A03}"/>
              </a:ext>
            </a:extLst>
          </p:cNvPr>
          <p:cNvCxnSpPr>
            <a:cxnSpLocks/>
            <a:stCxn id="60" idx="3"/>
            <a:endCxn id="62" idx="6"/>
          </p:cNvCxnSpPr>
          <p:nvPr/>
        </p:nvCxnSpPr>
        <p:spPr>
          <a:xfrm rot="5400000">
            <a:off x="3115099" y="4785655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52DE6AC-16DF-4C19-95C5-5527644E1DC2}"/>
              </a:ext>
            </a:extLst>
          </p:cNvPr>
          <p:cNvSpPr/>
          <p:nvPr/>
        </p:nvSpPr>
        <p:spPr>
          <a:xfrm>
            <a:off x="6084777" y="2063099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E9D5726F-2F86-4102-A52E-B9256AC05535}"/>
              </a:ext>
            </a:extLst>
          </p:cNvPr>
          <p:cNvCxnSpPr>
            <a:cxnSpLocks/>
            <a:stCxn id="20" idx="6"/>
            <a:endCxn id="64" idx="2"/>
          </p:cNvCxnSpPr>
          <p:nvPr/>
        </p:nvCxnSpPr>
        <p:spPr>
          <a:xfrm flipV="1">
            <a:off x="5123459" y="2440306"/>
            <a:ext cx="961318" cy="6753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8AD28E74-7021-4DEB-9304-3047617D8647}"/>
              </a:ext>
            </a:extLst>
          </p:cNvPr>
          <p:cNvCxnSpPr>
            <a:cxnSpLocks/>
            <a:stCxn id="60" idx="6"/>
            <a:endCxn id="64" idx="4"/>
          </p:cNvCxnSpPr>
          <p:nvPr/>
        </p:nvCxnSpPr>
        <p:spPr>
          <a:xfrm flipV="1">
            <a:off x="5123459" y="2817512"/>
            <a:ext cx="1826481" cy="1924425"/>
          </a:xfrm>
          <a:prstGeom prst="curvedConnector2">
            <a:avLst/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F334D4-6BDC-4096-B2A8-B1FFE892BA3C}"/>
              </a:ext>
            </a:extLst>
          </p:cNvPr>
          <p:cNvSpPr/>
          <p:nvPr/>
        </p:nvSpPr>
        <p:spPr>
          <a:xfrm>
            <a:off x="8074760" y="5137848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1B178B-FA96-427D-9D24-D76BA16D1DCF}"/>
              </a:ext>
            </a:extLst>
          </p:cNvPr>
          <p:cNvSpPr/>
          <p:nvPr/>
        </p:nvSpPr>
        <p:spPr>
          <a:xfrm>
            <a:off x="7987975" y="4131496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CD9BA-ECE1-4018-8571-AD39BEDC2586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578068" y="5655454"/>
            <a:ext cx="496692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6B8D2-E35E-4568-917E-C7DA2B3EEDAB}"/>
              </a:ext>
            </a:extLst>
          </p:cNvPr>
          <p:cNvSpPr txBox="1"/>
          <p:nvPr/>
        </p:nvSpPr>
        <p:spPr>
          <a:xfrm>
            <a:off x="7068868" y="5296308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439B3B-CBC3-4D19-B4E2-07F299F8797B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H="1" flipV="1">
            <a:off x="8788154" y="4635373"/>
            <a:ext cx="5004" cy="502475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C978F5-494D-4E08-94E7-C042D0667B4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9099010" y="2843511"/>
            <a:ext cx="0" cy="391286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D03472-1588-4094-A5EF-E82B45B702E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928462" y="5317090"/>
            <a:ext cx="486520" cy="0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17AC69-B8E4-469E-A834-52A36AC1473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928462" y="4185469"/>
            <a:ext cx="486520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0B7C1F-167E-422D-9510-387DD797D7F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8462" y="3022212"/>
            <a:ext cx="486520" cy="0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5E930F-4691-4D7D-BCEA-9416EC08264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28462" y="1890591"/>
            <a:ext cx="486520" cy="1"/>
          </a:xfrm>
          <a:prstGeom prst="straightConnector1">
            <a:avLst/>
          </a:prstGeom>
          <a:ln w="38100" cap="sq">
            <a:solidFill>
              <a:srgbClr val="00B05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9D1789-79BE-4B3C-B427-7CF308AF028E}"/>
              </a:ext>
            </a:extLst>
          </p:cNvPr>
          <p:cNvSpPr txBox="1"/>
          <p:nvPr/>
        </p:nvSpPr>
        <p:spPr>
          <a:xfrm>
            <a:off x="8827691" y="3100775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6BEC6D-FD37-46EC-8BC7-98B398ECD1C5}"/>
              </a:ext>
            </a:extLst>
          </p:cNvPr>
          <p:cNvSpPr txBox="1"/>
          <p:nvPr/>
        </p:nvSpPr>
        <p:spPr>
          <a:xfrm>
            <a:off x="412454" y="1541852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E5C8B1-2FF6-4530-BB7E-3484A470B51B}"/>
              </a:ext>
            </a:extLst>
          </p:cNvPr>
          <p:cNvSpPr txBox="1"/>
          <p:nvPr/>
        </p:nvSpPr>
        <p:spPr>
          <a:xfrm>
            <a:off x="412518" y="2665366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4A678C-25A1-438F-96AB-838EB8CFB032}"/>
              </a:ext>
            </a:extLst>
          </p:cNvPr>
          <p:cNvSpPr txBox="1"/>
          <p:nvPr/>
        </p:nvSpPr>
        <p:spPr>
          <a:xfrm>
            <a:off x="412454" y="3828622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6C7DE7-4B5E-465E-B22C-D25649423AA8}"/>
              </a:ext>
            </a:extLst>
          </p:cNvPr>
          <p:cNvSpPr txBox="1"/>
          <p:nvPr/>
        </p:nvSpPr>
        <p:spPr>
          <a:xfrm>
            <a:off x="412454" y="4939883"/>
            <a:ext cx="567784" cy="69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4411FC-5AFE-445D-AF00-2C368CCE0BE9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489436" y="4383435"/>
            <a:ext cx="498539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8874AD0-40EB-4AEF-AF73-09DB6F1ACAA6}"/>
              </a:ext>
            </a:extLst>
          </p:cNvPr>
          <p:cNvSpPr txBox="1"/>
          <p:nvPr/>
        </p:nvSpPr>
        <p:spPr>
          <a:xfrm>
            <a:off x="6977924" y="4003714"/>
            <a:ext cx="56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E82744-C7A1-44A1-85CF-FAD74D01487F}"/>
              </a:ext>
            </a:extLst>
          </p:cNvPr>
          <p:cNvSpPr txBox="1"/>
          <p:nvPr/>
        </p:nvSpPr>
        <p:spPr>
          <a:xfrm>
            <a:off x="3982937" y="3244778"/>
            <a:ext cx="567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C27FBCD-46FA-4E3B-A745-F57B9FE074C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258297" y="3873790"/>
            <a:ext cx="0" cy="49094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DB73BB-A3D3-421C-B3B2-3184C0E3C36F}"/>
              </a:ext>
            </a:extLst>
          </p:cNvPr>
          <p:cNvCxnSpPr>
            <a:cxnSpLocks/>
          </p:cNvCxnSpPr>
          <p:nvPr/>
        </p:nvCxnSpPr>
        <p:spPr>
          <a:xfrm flipH="1">
            <a:off x="4258297" y="2843788"/>
            <a:ext cx="45" cy="51529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6">
            <a:extLst>
              <a:ext uri="{FF2B5EF4-FFF2-40B4-BE49-F238E27FC236}">
                <a16:creationId xmlns:a16="http://schemas.microsoft.com/office/drawing/2014/main" id="{0D067A24-F5A9-461C-BE21-990C2A689C80}"/>
              </a:ext>
            </a:extLst>
          </p:cNvPr>
          <p:cNvCxnSpPr>
            <a:cxnSpLocks/>
            <a:stCxn id="64" idx="3"/>
          </p:cNvCxnSpPr>
          <p:nvPr/>
        </p:nvCxnSpPr>
        <p:spPr>
          <a:xfrm rot="5400000">
            <a:off x="4969440" y="2253692"/>
            <a:ext cx="915399" cy="1822077"/>
          </a:xfrm>
          <a:prstGeom prst="curvedConnector2">
            <a:avLst/>
          </a:prstGeom>
          <a:ln w="38100" cap="sq">
            <a:solidFill>
              <a:srgbClr val="0070C0"/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4C58B33F-A0F6-4CEC-8493-7284BD77AC2E}"/>
              </a:ext>
            </a:extLst>
          </p:cNvPr>
          <p:cNvSpPr/>
          <p:nvPr/>
        </p:nvSpPr>
        <p:spPr>
          <a:xfrm>
            <a:off x="10055881" y="4886236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70828228-CB23-4583-8DB6-8F5A718DE453}"/>
              </a:ext>
            </a:extLst>
          </p:cNvPr>
          <p:cNvCxnSpPr>
            <a:cxnSpLocks/>
            <a:stCxn id="152" idx="0"/>
            <a:endCxn id="22" idx="6"/>
          </p:cNvCxnSpPr>
          <p:nvPr/>
        </p:nvCxnSpPr>
        <p:spPr>
          <a:xfrm rot="16200000" flipV="1">
            <a:off x="9172788" y="3157400"/>
            <a:ext cx="2437925" cy="10197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037BC50F-E405-4E9A-9276-0ED83CA72BA5}"/>
              </a:ext>
            </a:extLst>
          </p:cNvPr>
          <p:cNvCxnSpPr>
            <a:cxnSpLocks/>
            <a:stCxn id="76" idx="6"/>
            <a:endCxn id="152" idx="2"/>
          </p:cNvCxnSpPr>
          <p:nvPr/>
        </p:nvCxnSpPr>
        <p:spPr>
          <a:xfrm flipV="1">
            <a:off x="9511555" y="5647769"/>
            <a:ext cx="544326" cy="7686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6AB2F53-BC85-4908-B753-B609FEDF744A}"/>
              </a:ext>
            </a:extLst>
          </p:cNvPr>
          <p:cNvSpPr/>
          <p:nvPr/>
        </p:nvSpPr>
        <p:spPr>
          <a:xfrm>
            <a:off x="295421" y="1364564"/>
            <a:ext cx="10002129" cy="4937761"/>
          </a:xfrm>
          <a:custGeom>
            <a:avLst/>
            <a:gdLst>
              <a:gd name="connsiteX0" fmla="*/ 0 w 9988061"/>
              <a:gd name="connsiteY0" fmla="*/ 0 h 4867422"/>
              <a:gd name="connsiteX1" fmla="*/ 9988061 w 9988061"/>
              <a:gd name="connsiteY1" fmla="*/ 42203 h 4867422"/>
              <a:gd name="connsiteX2" fmla="*/ 9973994 w 9988061"/>
              <a:gd name="connsiteY2" fmla="*/ 2588456 h 4867422"/>
              <a:gd name="connsiteX3" fmla="*/ 6668086 w 9988061"/>
              <a:gd name="connsiteY3" fmla="*/ 2574388 h 4867422"/>
              <a:gd name="connsiteX4" fmla="*/ 4037428 w 9988061"/>
              <a:gd name="connsiteY4" fmla="*/ 4853354 h 4867422"/>
              <a:gd name="connsiteX5" fmla="*/ 14068 w 9988061"/>
              <a:gd name="connsiteY5" fmla="*/ 4839286 h 4867422"/>
              <a:gd name="connsiteX6" fmla="*/ 14068 w 9988061"/>
              <a:gd name="connsiteY6" fmla="*/ 4867422 h 4867422"/>
              <a:gd name="connsiteX7" fmla="*/ 0 w 9988061"/>
              <a:gd name="connsiteY7" fmla="*/ 0 h 4867422"/>
              <a:gd name="connsiteX0" fmla="*/ 0 w 10016196"/>
              <a:gd name="connsiteY0" fmla="*/ 0 h 4951828"/>
              <a:gd name="connsiteX1" fmla="*/ 10016196 w 10016196"/>
              <a:gd name="connsiteY1" fmla="*/ 126609 h 4951828"/>
              <a:gd name="connsiteX2" fmla="*/ 10002129 w 10016196"/>
              <a:gd name="connsiteY2" fmla="*/ 2672862 h 4951828"/>
              <a:gd name="connsiteX3" fmla="*/ 6696221 w 10016196"/>
              <a:gd name="connsiteY3" fmla="*/ 2658794 h 4951828"/>
              <a:gd name="connsiteX4" fmla="*/ 4065563 w 10016196"/>
              <a:gd name="connsiteY4" fmla="*/ 4937760 h 4951828"/>
              <a:gd name="connsiteX5" fmla="*/ 42203 w 10016196"/>
              <a:gd name="connsiteY5" fmla="*/ 4923692 h 4951828"/>
              <a:gd name="connsiteX6" fmla="*/ 42203 w 10016196"/>
              <a:gd name="connsiteY6" fmla="*/ 4951828 h 4951828"/>
              <a:gd name="connsiteX7" fmla="*/ 0 w 10016196"/>
              <a:gd name="connsiteY7" fmla="*/ 0 h 4951828"/>
              <a:gd name="connsiteX0" fmla="*/ 0 w 10002129"/>
              <a:gd name="connsiteY0" fmla="*/ 1 h 4951829"/>
              <a:gd name="connsiteX1" fmla="*/ 10002128 w 10002129"/>
              <a:gd name="connsiteY1" fmla="*/ 0 h 4951829"/>
              <a:gd name="connsiteX2" fmla="*/ 10002129 w 10002129"/>
              <a:gd name="connsiteY2" fmla="*/ 2672863 h 4951829"/>
              <a:gd name="connsiteX3" fmla="*/ 6696221 w 10002129"/>
              <a:gd name="connsiteY3" fmla="*/ 2658795 h 4951829"/>
              <a:gd name="connsiteX4" fmla="*/ 4065563 w 10002129"/>
              <a:gd name="connsiteY4" fmla="*/ 4937761 h 4951829"/>
              <a:gd name="connsiteX5" fmla="*/ 42203 w 10002129"/>
              <a:gd name="connsiteY5" fmla="*/ 4923693 h 4951829"/>
              <a:gd name="connsiteX6" fmla="*/ 42203 w 10002129"/>
              <a:gd name="connsiteY6" fmla="*/ 4951829 h 4951829"/>
              <a:gd name="connsiteX7" fmla="*/ 0 w 10002129"/>
              <a:gd name="connsiteY7" fmla="*/ 1 h 4951829"/>
              <a:gd name="connsiteX0" fmla="*/ 0 w 10002129"/>
              <a:gd name="connsiteY0" fmla="*/ 1 h 4965897"/>
              <a:gd name="connsiteX1" fmla="*/ 10002128 w 10002129"/>
              <a:gd name="connsiteY1" fmla="*/ 0 h 4965897"/>
              <a:gd name="connsiteX2" fmla="*/ 10002129 w 10002129"/>
              <a:gd name="connsiteY2" fmla="*/ 2672863 h 4965897"/>
              <a:gd name="connsiteX3" fmla="*/ 6696221 w 10002129"/>
              <a:gd name="connsiteY3" fmla="*/ 2658795 h 4965897"/>
              <a:gd name="connsiteX4" fmla="*/ 4065563 w 10002129"/>
              <a:gd name="connsiteY4" fmla="*/ 4937761 h 4965897"/>
              <a:gd name="connsiteX5" fmla="*/ 42203 w 10002129"/>
              <a:gd name="connsiteY5" fmla="*/ 4923693 h 4965897"/>
              <a:gd name="connsiteX6" fmla="*/ 14067 w 10002129"/>
              <a:gd name="connsiteY6" fmla="*/ 4965897 h 4965897"/>
              <a:gd name="connsiteX7" fmla="*/ 0 w 10002129"/>
              <a:gd name="connsiteY7" fmla="*/ 1 h 4965897"/>
              <a:gd name="connsiteX0" fmla="*/ 0 w 10002129"/>
              <a:gd name="connsiteY0" fmla="*/ 1 h 4937761"/>
              <a:gd name="connsiteX1" fmla="*/ 10002128 w 10002129"/>
              <a:gd name="connsiteY1" fmla="*/ 0 h 4937761"/>
              <a:gd name="connsiteX2" fmla="*/ 10002129 w 10002129"/>
              <a:gd name="connsiteY2" fmla="*/ 2672863 h 4937761"/>
              <a:gd name="connsiteX3" fmla="*/ 6696221 w 10002129"/>
              <a:gd name="connsiteY3" fmla="*/ 2658795 h 4937761"/>
              <a:gd name="connsiteX4" fmla="*/ 4065563 w 10002129"/>
              <a:gd name="connsiteY4" fmla="*/ 4937761 h 4937761"/>
              <a:gd name="connsiteX5" fmla="*/ 42203 w 10002129"/>
              <a:gd name="connsiteY5" fmla="*/ 4923693 h 4937761"/>
              <a:gd name="connsiteX6" fmla="*/ 0 w 10002129"/>
              <a:gd name="connsiteY6" fmla="*/ 1 h 49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2129" h="4937761">
                <a:moveTo>
                  <a:pt x="0" y="1"/>
                </a:moveTo>
                <a:lnTo>
                  <a:pt x="10002128" y="0"/>
                </a:lnTo>
                <a:cubicBezTo>
                  <a:pt x="10002128" y="890954"/>
                  <a:pt x="10002129" y="1781909"/>
                  <a:pt x="10002129" y="2672863"/>
                </a:cubicBezTo>
                <a:lnTo>
                  <a:pt x="6696221" y="2658795"/>
                </a:lnTo>
                <a:lnTo>
                  <a:pt x="4065563" y="4937761"/>
                </a:lnTo>
                <a:lnTo>
                  <a:pt x="42203" y="4923693"/>
                </a:lnTo>
                <a:lnTo>
                  <a:pt x="0" y="1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A4C966F-DD00-4B83-BD9F-46C2C4F5443D}"/>
              </a:ext>
            </a:extLst>
          </p:cNvPr>
          <p:cNvSpPr txBox="1"/>
          <p:nvPr/>
        </p:nvSpPr>
        <p:spPr>
          <a:xfrm>
            <a:off x="9764777" y="1001130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422348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logical communication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1583796" y="144304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3561948" y="1999512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8484958" y="1982770"/>
            <a:ext cx="1565732" cy="790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1"/>
            <a:endCxn id="19" idx="6"/>
          </p:cNvCxnSpPr>
          <p:nvPr/>
        </p:nvCxnSpPr>
        <p:spPr>
          <a:xfrm rot="16200000" flipV="1">
            <a:off x="3293257" y="1587902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2"/>
            <a:endCxn id="64" idx="6"/>
          </p:cNvCxnSpPr>
          <p:nvPr/>
        </p:nvCxnSpPr>
        <p:spPr>
          <a:xfrm rot="10800000">
            <a:off x="7983916" y="2369967"/>
            <a:ext cx="501042" cy="8005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2EAA4-3B7E-4778-B80A-84BFEF7ADC44}"/>
              </a:ext>
            </a:extLst>
          </p:cNvPr>
          <p:cNvSpPr/>
          <p:nvPr/>
        </p:nvSpPr>
        <p:spPr>
          <a:xfrm>
            <a:off x="1583796" y="2574665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DE1A0985-747C-4560-A411-D2ED6984FB2F}"/>
              </a:ext>
            </a:extLst>
          </p:cNvPr>
          <p:cNvCxnSpPr>
            <a:cxnSpLocks/>
            <a:stCxn id="20" idx="3"/>
            <a:endCxn id="33" idx="6"/>
          </p:cNvCxnSpPr>
          <p:nvPr/>
        </p:nvCxnSpPr>
        <p:spPr>
          <a:xfrm rot="5400000">
            <a:off x="3283913" y="2420437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B6732E-145F-49BA-BE6A-2DEEF9DCF4E3}"/>
              </a:ext>
            </a:extLst>
          </p:cNvPr>
          <p:cNvSpPr/>
          <p:nvPr/>
        </p:nvSpPr>
        <p:spPr>
          <a:xfrm>
            <a:off x="1583796" y="373792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D2F3A4-1AB6-4436-84FA-4613C31E7B50}"/>
              </a:ext>
            </a:extLst>
          </p:cNvPr>
          <p:cNvSpPr/>
          <p:nvPr/>
        </p:nvSpPr>
        <p:spPr>
          <a:xfrm>
            <a:off x="3561948" y="4294390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04968F67-2E20-476C-AD5D-5F284F20A4D5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>
          <a:xfrm rot="16200000" flipV="1">
            <a:off x="3293257" y="3882780"/>
            <a:ext cx="289741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0595BF-78B8-49FF-B2C3-BBA9CD8B405C}"/>
              </a:ext>
            </a:extLst>
          </p:cNvPr>
          <p:cNvSpPr/>
          <p:nvPr/>
        </p:nvSpPr>
        <p:spPr>
          <a:xfrm>
            <a:off x="1583796" y="4869543"/>
            <a:ext cx="1477110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cxnSp>
        <p:nvCxnSpPr>
          <p:cNvPr id="63" name="Straight Arrow Connector 16">
            <a:extLst>
              <a:ext uri="{FF2B5EF4-FFF2-40B4-BE49-F238E27FC236}">
                <a16:creationId xmlns:a16="http://schemas.microsoft.com/office/drawing/2014/main" id="{C811BAA4-6CC6-4191-8426-47359E030A03}"/>
              </a:ext>
            </a:extLst>
          </p:cNvPr>
          <p:cNvCxnSpPr>
            <a:cxnSpLocks/>
            <a:stCxn id="60" idx="3"/>
            <a:endCxn id="62" idx="6"/>
          </p:cNvCxnSpPr>
          <p:nvPr/>
        </p:nvCxnSpPr>
        <p:spPr>
          <a:xfrm rot="5400000">
            <a:off x="3283913" y="4715315"/>
            <a:ext cx="308428" cy="754442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52DE6AC-16DF-4C19-95C5-5527644E1DC2}"/>
              </a:ext>
            </a:extLst>
          </p:cNvPr>
          <p:cNvSpPr/>
          <p:nvPr/>
        </p:nvSpPr>
        <p:spPr>
          <a:xfrm>
            <a:off x="6253591" y="1992759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cxnSp>
        <p:nvCxnSpPr>
          <p:cNvPr id="68" name="Straight Arrow Connector 16">
            <a:extLst>
              <a:ext uri="{FF2B5EF4-FFF2-40B4-BE49-F238E27FC236}">
                <a16:creationId xmlns:a16="http://schemas.microsoft.com/office/drawing/2014/main" id="{E9D5726F-2F86-4102-A52E-B9256AC05535}"/>
              </a:ext>
            </a:extLst>
          </p:cNvPr>
          <p:cNvCxnSpPr>
            <a:cxnSpLocks/>
            <a:stCxn id="20" idx="6"/>
            <a:endCxn id="64" idx="2"/>
          </p:cNvCxnSpPr>
          <p:nvPr/>
        </p:nvCxnSpPr>
        <p:spPr>
          <a:xfrm flipV="1">
            <a:off x="5292273" y="2369966"/>
            <a:ext cx="961318" cy="6753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16">
            <a:extLst>
              <a:ext uri="{FF2B5EF4-FFF2-40B4-BE49-F238E27FC236}">
                <a16:creationId xmlns:a16="http://schemas.microsoft.com/office/drawing/2014/main" id="{8AD28E74-7021-4DEB-9304-3047617D8647}"/>
              </a:ext>
            </a:extLst>
          </p:cNvPr>
          <p:cNvCxnSpPr>
            <a:cxnSpLocks/>
            <a:stCxn id="60" idx="6"/>
            <a:endCxn id="64" idx="4"/>
          </p:cNvCxnSpPr>
          <p:nvPr/>
        </p:nvCxnSpPr>
        <p:spPr>
          <a:xfrm flipV="1">
            <a:off x="5292273" y="2747172"/>
            <a:ext cx="1826481" cy="1924425"/>
          </a:xfrm>
          <a:prstGeom prst="curvedConnector2">
            <a:avLst/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5F334D4-6BDC-4096-B2A8-B1FFE892BA3C}"/>
              </a:ext>
            </a:extLst>
          </p:cNvPr>
          <p:cNvSpPr/>
          <p:nvPr/>
        </p:nvSpPr>
        <p:spPr>
          <a:xfrm>
            <a:off x="8243574" y="5067508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1B178B-FA96-427D-9D24-D76BA16D1DCF}"/>
              </a:ext>
            </a:extLst>
          </p:cNvPr>
          <p:cNvSpPr/>
          <p:nvPr/>
        </p:nvSpPr>
        <p:spPr>
          <a:xfrm>
            <a:off x="8156789" y="4061156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CD9BA-ECE1-4018-8571-AD39BEDC2586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7746882" y="5585114"/>
            <a:ext cx="496692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A6B8D2-E35E-4568-917E-C7DA2B3EEDAB}"/>
              </a:ext>
            </a:extLst>
          </p:cNvPr>
          <p:cNvSpPr txBox="1"/>
          <p:nvPr/>
        </p:nvSpPr>
        <p:spPr>
          <a:xfrm>
            <a:off x="7237682" y="5225968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439B3B-CBC3-4D19-B4E2-07F299F8797B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H="1" flipV="1">
            <a:off x="8956968" y="4565033"/>
            <a:ext cx="5004" cy="502475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C978F5-494D-4E08-94E7-C042D0667B46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9267824" y="2773171"/>
            <a:ext cx="0" cy="391286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D03472-1588-4094-A5EF-E82B45B702E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1097276" y="5246750"/>
            <a:ext cx="486520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617AC69-B8E4-469E-A834-52A36AC1473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097276" y="4115129"/>
            <a:ext cx="486520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C0B7C1F-167E-422D-9510-387DD797D7F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097276" y="2951872"/>
            <a:ext cx="486520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5E930F-4691-4D7D-BCEA-9416EC08264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97276" y="1820251"/>
            <a:ext cx="486520" cy="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B9D1789-79BE-4B3C-B427-7CF308AF028E}"/>
              </a:ext>
            </a:extLst>
          </p:cNvPr>
          <p:cNvSpPr txBox="1"/>
          <p:nvPr/>
        </p:nvSpPr>
        <p:spPr>
          <a:xfrm>
            <a:off x="8996505" y="3030435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6BEC6D-FD37-46EC-8BC7-98B398ECD1C5}"/>
              </a:ext>
            </a:extLst>
          </p:cNvPr>
          <p:cNvSpPr txBox="1"/>
          <p:nvPr/>
        </p:nvSpPr>
        <p:spPr>
          <a:xfrm>
            <a:off x="581268" y="1471512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8E5C8B1-2FF6-4530-BB7E-3484A470B51B}"/>
              </a:ext>
            </a:extLst>
          </p:cNvPr>
          <p:cNvSpPr txBox="1"/>
          <p:nvPr/>
        </p:nvSpPr>
        <p:spPr>
          <a:xfrm>
            <a:off x="581332" y="2595026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C4A678C-25A1-438F-96AB-838EB8CFB032}"/>
              </a:ext>
            </a:extLst>
          </p:cNvPr>
          <p:cNvSpPr txBox="1"/>
          <p:nvPr/>
        </p:nvSpPr>
        <p:spPr>
          <a:xfrm>
            <a:off x="581268" y="3758282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6C7DE7-4B5E-465E-B22C-D25649423AA8}"/>
              </a:ext>
            </a:extLst>
          </p:cNvPr>
          <p:cNvSpPr txBox="1"/>
          <p:nvPr/>
        </p:nvSpPr>
        <p:spPr>
          <a:xfrm>
            <a:off x="581268" y="4869543"/>
            <a:ext cx="567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4411FC-5AFE-445D-AF00-2C368CCE0BE9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7658250" y="4313095"/>
            <a:ext cx="498539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8874AD0-40EB-4AEF-AF73-09DB6F1ACAA6}"/>
              </a:ext>
            </a:extLst>
          </p:cNvPr>
          <p:cNvSpPr txBox="1"/>
          <p:nvPr/>
        </p:nvSpPr>
        <p:spPr>
          <a:xfrm>
            <a:off x="6769197" y="3933374"/>
            <a:ext cx="94532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AE82744-C7A1-44A1-85CF-FAD74D01487F}"/>
              </a:ext>
            </a:extLst>
          </p:cNvPr>
          <p:cNvSpPr txBox="1"/>
          <p:nvPr/>
        </p:nvSpPr>
        <p:spPr>
          <a:xfrm>
            <a:off x="3774300" y="3174438"/>
            <a:ext cx="94523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**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C27FBCD-46FA-4E3B-A745-F57B9FE074C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4427111" y="3803450"/>
            <a:ext cx="0" cy="49094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DB73BB-A3D3-421C-B3B2-3184C0E3C36F}"/>
              </a:ext>
            </a:extLst>
          </p:cNvPr>
          <p:cNvCxnSpPr>
            <a:cxnSpLocks/>
          </p:cNvCxnSpPr>
          <p:nvPr/>
        </p:nvCxnSpPr>
        <p:spPr>
          <a:xfrm flipH="1">
            <a:off x="4427111" y="2773448"/>
            <a:ext cx="45" cy="51529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6">
            <a:extLst>
              <a:ext uri="{FF2B5EF4-FFF2-40B4-BE49-F238E27FC236}">
                <a16:creationId xmlns:a16="http://schemas.microsoft.com/office/drawing/2014/main" id="{0D067A24-F5A9-461C-BE21-990C2A689C80}"/>
              </a:ext>
            </a:extLst>
          </p:cNvPr>
          <p:cNvCxnSpPr>
            <a:cxnSpLocks/>
            <a:stCxn id="64" idx="3"/>
          </p:cNvCxnSpPr>
          <p:nvPr/>
        </p:nvCxnSpPr>
        <p:spPr>
          <a:xfrm rot="5400000">
            <a:off x="5138254" y="2183352"/>
            <a:ext cx="915399" cy="1822077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4C58B33F-A0F6-4CEC-8493-7284BD77AC2E}"/>
              </a:ext>
            </a:extLst>
          </p:cNvPr>
          <p:cNvSpPr/>
          <p:nvPr/>
        </p:nvSpPr>
        <p:spPr>
          <a:xfrm>
            <a:off x="10224695" y="4815896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70828228-CB23-4583-8DB6-8F5A718DE453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3060906" y="6115914"/>
            <a:ext cx="7411501" cy="17422"/>
          </a:xfrm>
          <a:prstGeom prst="curvedConnector4">
            <a:avLst>
              <a:gd name="adj1" fmla="val 48329"/>
              <a:gd name="adj2" fmla="val -2827069"/>
            </a:avLst>
          </a:prstGeom>
          <a:ln w="38100" cap="sq">
            <a:solidFill>
              <a:srgbClr val="FF000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037BC50F-E405-4E9A-9276-0ED83CA72BA5}"/>
              </a:ext>
            </a:extLst>
          </p:cNvPr>
          <p:cNvCxnSpPr>
            <a:cxnSpLocks/>
            <a:stCxn id="76" idx="6"/>
            <a:endCxn id="152" idx="2"/>
          </p:cNvCxnSpPr>
          <p:nvPr/>
        </p:nvCxnSpPr>
        <p:spPr>
          <a:xfrm flipV="1">
            <a:off x="9680369" y="5577429"/>
            <a:ext cx="544326" cy="7686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C28660CF-EB34-48E5-B5FD-5519894DE146}"/>
              </a:ext>
            </a:extLst>
          </p:cNvPr>
          <p:cNvCxnSpPr>
            <a:cxnSpLocks/>
            <a:stCxn id="152" idx="0"/>
            <a:endCxn id="22" idx="6"/>
          </p:cNvCxnSpPr>
          <p:nvPr/>
        </p:nvCxnSpPr>
        <p:spPr>
          <a:xfrm rot="16200000" flipV="1">
            <a:off x="9341602" y="3087060"/>
            <a:ext cx="2437925" cy="10197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78024-6952-49D4-8010-D129B55947CA}"/>
              </a:ext>
            </a:extLst>
          </p:cNvPr>
          <p:cNvSpPr/>
          <p:nvPr/>
        </p:nvSpPr>
        <p:spPr>
          <a:xfrm>
            <a:off x="7237682" y="6159972"/>
            <a:ext cx="222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Client sends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8AB57-BFE4-4CC0-B1B9-E2F4DA954A25}"/>
              </a:ext>
            </a:extLst>
          </p:cNvPr>
          <p:cNvSpPr/>
          <p:nvPr/>
        </p:nvSpPr>
        <p:spPr>
          <a:xfrm>
            <a:off x="4042475" y="1259377"/>
            <a:ext cx="2243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2. Data is partitioned and aggregated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BDCF664-B5D6-4480-84E8-B0B1AA0D9340}"/>
              </a:ext>
            </a:extLst>
          </p:cNvPr>
          <p:cNvSpPr/>
          <p:nvPr/>
        </p:nvSpPr>
        <p:spPr>
          <a:xfrm>
            <a:off x="7793503" y="1592456"/>
            <a:ext cx="4220237" cy="3356581"/>
          </a:xfrm>
          <a:custGeom>
            <a:avLst/>
            <a:gdLst>
              <a:gd name="connsiteX0" fmla="*/ 0 w 4220237"/>
              <a:gd name="connsiteY0" fmla="*/ 362952 h 3640724"/>
              <a:gd name="connsiteX1" fmla="*/ 1322363 w 4220237"/>
              <a:gd name="connsiteY1" fmla="*/ 11259 h 3640724"/>
              <a:gd name="connsiteX2" fmla="*/ 3066757 w 4220237"/>
              <a:gd name="connsiteY2" fmla="*/ 250410 h 3640724"/>
              <a:gd name="connsiteX3" fmla="*/ 4023360 w 4220237"/>
              <a:gd name="connsiteY3" fmla="*/ 1741586 h 3640724"/>
              <a:gd name="connsiteX4" fmla="*/ 4206240 w 4220237"/>
              <a:gd name="connsiteY4" fmla="*/ 3021746 h 3640724"/>
              <a:gd name="connsiteX5" fmla="*/ 3798277 w 4220237"/>
              <a:gd name="connsiteY5" fmla="*/ 3640724 h 3640724"/>
              <a:gd name="connsiteX6" fmla="*/ 3798277 w 4220237"/>
              <a:gd name="connsiteY6" fmla="*/ 3640724 h 3640724"/>
              <a:gd name="connsiteX7" fmla="*/ 3798277 w 4220237"/>
              <a:gd name="connsiteY7" fmla="*/ 3640724 h 36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0237" h="3640724">
                <a:moveTo>
                  <a:pt x="0" y="362952"/>
                </a:moveTo>
                <a:cubicBezTo>
                  <a:pt x="405618" y="196484"/>
                  <a:pt x="811237" y="30016"/>
                  <a:pt x="1322363" y="11259"/>
                </a:cubicBezTo>
                <a:cubicBezTo>
                  <a:pt x="1833489" y="-7498"/>
                  <a:pt x="2616591" y="-37978"/>
                  <a:pt x="3066757" y="250410"/>
                </a:cubicBezTo>
                <a:cubicBezTo>
                  <a:pt x="3516923" y="538798"/>
                  <a:pt x="3833446" y="1279697"/>
                  <a:pt x="4023360" y="1741586"/>
                </a:cubicBezTo>
                <a:cubicBezTo>
                  <a:pt x="4213274" y="2203475"/>
                  <a:pt x="4243754" y="2705223"/>
                  <a:pt x="4206240" y="3021746"/>
                </a:cubicBezTo>
                <a:cubicBezTo>
                  <a:pt x="4168726" y="3338269"/>
                  <a:pt x="3798277" y="3640724"/>
                  <a:pt x="3798277" y="3640724"/>
                </a:cubicBezTo>
                <a:lnTo>
                  <a:pt x="3798277" y="3640724"/>
                </a:lnTo>
                <a:lnTo>
                  <a:pt x="3798277" y="3640724"/>
                </a:lnTo>
              </a:path>
            </a:pathLst>
          </a:custGeom>
          <a:ln w="38100" cap="sq">
            <a:solidFill>
              <a:srgbClr val="FF0000"/>
            </a:solidFill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AC97BC-2142-4463-A831-1A04C33D5E46}"/>
              </a:ext>
            </a:extLst>
          </p:cNvPr>
          <p:cNvSpPr/>
          <p:nvPr/>
        </p:nvSpPr>
        <p:spPr>
          <a:xfrm>
            <a:off x="7481544" y="1105743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Aggregated data is returned to the client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B21E01-792A-4E66-914C-452E6479867B}"/>
              </a:ext>
            </a:extLst>
          </p:cNvPr>
          <p:cNvSpPr/>
          <p:nvPr/>
        </p:nvSpPr>
        <p:spPr>
          <a:xfrm>
            <a:off x="445706" y="2480448"/>
            <a:ext cx="5384747" cy="3809873"/>
          </a:xfrm>
          <a:custGeom>
            <a:avLst/>
            <a:gdLst>
              <a:gd name="connsiteX0" fmla="*/ 2381900 w 5350183"/>
              <a:gd name="connsiteY0" fmla="*/ 3530991 h 3673729"/>
              <a:gd name="connsiteX1" fmla="*/ 468694 w 5350183"/>
              <a:gd name="connsiteY1" fmla="*/ 3488787 h 3673729"/>
              <a:gd name="connsiteX2" fmla="*/ 74799 w 5350183"/>
              <a:gd name="connsiteY2" fmla="*/ 1716258 h 3673729"/>
              <a:gd name="connsiteX3" fmla="*/ 1636312 w 5350183"/>
              <a:gd name="connsiteY3" fmla="*/ 815926 h 3673729"/>
              <a:gd name="connsiteX4" fmla="*/ 5350183 w 5350183"/>
              <a:gd name="connsiteY4" fmla="*/ 0 h 3673729"/>
              <a:gd name="connsiteX5" fmla="*/ 5350183 w 5350183"/>
              <a:gd name="connsiteY5" fmla="*/ 0 h 3673729"/>
              <a:gd name="connsiteX6" fmla="*/ 5350183 w 5350183"/>
              <a:gd name="connsiteY6" fmla="*/ 0 h 36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0183" h="3673729">
                <a:moveTo>
                  <a:pt x="2381900" y="3530991"/>
                </a:moveTo>
                <a:cubicBezTo>
                  <a:pt x="1617555" y="3661116"/>
                  <a:pt x="853211" y="3791242"/>
                  <a:pt x="468694" y="3488787"/>
                </a:cubicBezTo>
                <a:cubicBezTo>
                  <a:pt x="84177" y="3186332"/>
                  <a:pt x="-119804" y="2161735"/>
                  <a:pt x="74799" y="1716258"/>
                </a:cubicBezTo>
                <a:cubicBezTo>
                  <a:pt x="269402" y="1270781"/>
                  <a:pt x="757081" y="1101969"/>
                  <a:pt x="1636312" y="815926"/>
                </a:cubicBezTo>
                <a:cubicBezTo>
                  <a:pt x="2515543" y="529883"/>
                  <a:pt x="5350183" y="0"/>
                  <a:pt x="5350183" y="0"/>
                </a:cubicBezTo>
                <a:lnTo>
                  <a:pt x="5350183" y="0"/>
                </a:lnTo>
                <a:lnTo>
                  <a:pt x="5350183" y="0"/>
                </a:lnTo>
              </a:path>
            </a:pathLst>
          </a:custGeom>
          <a:noFill/>
          <a:ln w="6350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D864A0-C93C-4481-A91C-11635AEA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65" y="87204"/>
            <a:ext cx="10682070" cy="66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basic topology and entities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835099" y="20004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290626" y="461611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835099" y="4473698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281769" y="4136604"/>
            <a:ext cx="100700" cy="2478425"/>
          </a:xfrm>
          <a:prstGeom prst="curvedConnector3">
            <a:avLst>
              <a:gd name="adj1" fmla="val 48929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281768" y="3448254"/>
            <a:ext cx="100700" cy="2478425"/>
          </a:xfrm>
          <a:prstGeom prst="curvedConnector3">
            <a:avLst>
              <a:gd name="adj1" fmla="val -38929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9F1BB2-9381-411B-ACF0-671B3899C7B9}"/>
              </a:ext>
            </a:extLst>
          </p:cNvPr>
          <p:cNvSpPr txBox="1"/>
          <p:nvPr/>
        </p:nvSpPr>
        <p:spPr>
          <a:xfrm>
            <a:off x="2888962" y="5950857"/>
            <a:ext cx="28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Requesting SHArP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7CE54-F1D3-4CE2-9D16-01A31A1A3D12}"/>
              </a:ext>
            </a:extLst>
          </p:cNvPr>
          <p:cNvSpPr txBox="1"/>
          <p:nvPr/>
        </p:nvSpPr>
        <p:spPr>
          <a:xfrm>
            <a:off x="3373608" y="3503996"/>
            <a:ext cx="191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dedicated SHArP resources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290626" y="20004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AAB5D-FEC9-49E9-8416-6F3E80BB1BD6}"/>
              </a:ext>
            </a:extLst>
          </p:cNvPr>
          <p:cNvSpPr txBox="1"/>
          <p:nvPr/>
        </p:nvSpPr>
        <p:spPr>
          <a:xfrm>
            <a:off x="1148309" y="3365496"/>
            <a:ext cx="129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Dedicated 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6249012" y="2831560"/>
            <a:ext cx="0" cy="1784550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6E842E-44A7-4C8F-9EA9-E13AB3B684BF}"/>
              </a:ext>
            </a:extLst>
          </p:cNvPr>
          <p:cNvCxnSpPr>
            <a:cxnSpLocks/>
            <a:stCxn id="65" idx="4"/>
            <a:endCxn id="28" idx="0"/>
          </p:cNvCxnSpPr>
          <p:nvPr/>
        </p:nvCxnSpPr>
        <p:spPr>
          <a:xfrm>
            <a:off x="2571906" y="2831560"/>
            <a:ext cx="0" cy="1642138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DDD67D-D072-498A-B7B0-D3C7265F587A}"/>
              </a:ext>
            </a:extLst>
          </p:cNvPr>
          <p:cNvSpPr txBox="1"/>
          <p:nvPr/>
        </p:nvSpPr>
        <p:spPr>
          <a:xfrm>
            <a:off x="6381433" y="3365496"/>
            <a:ext cx="120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Dedicated local resources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65" idx="6"/>
          </p:cNvCxnSpPr>
          <p:nvPr/>
        </p:nvCxnSpPr>
        <p:spPr>
          <a:xfrm flipH="1">
            <a:off x="3308712" y="2416029"/>
            <a:ext cx="1981914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856FD0-6DA1-4DA3-BAC9-D6EFBBCDD9B5}"/>
              </a:ext>
            </a:extLst>
          </p:cNvPr>
          <p:cNvSpPr txBox="1"/>
          <p:nvPr/>
        </p:nvSpPr>
        <p:spPr>
          <a:xfrm>
            <a:off x="3256787" y="1929240"/>
            <a:ext cx="20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request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78D7DD-17E9-45DB-B0AC-C2A05A44A061}"/>
              </a:ext>
            </a:extLst>
          </p:cNvPr>
          <p:cNvSpPr/>
          <p:nvPr/>
        </p:nvSpPr>
        <p:spPr>
          <a:xfrm>
            <a:off x="9187721" y="2000498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59" idx="2"/>
            <a:endCxn id="37" idx="6"/>
          </p:cNvCxnSpPr>
          <p:nvPr/>
        </p:nvCxnSpPr>
        <p:spPr>
          <a:xfrm flipH="1">
            <a:off x="7207398" y="2416029"/>
            <a:ext cx="1980323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4F165F-E1A4-4F0A-859C-04B9BBF7D167}"/>
              </a:ext>
            </a:extLst>
          </p:cNvPr>
          <p:cNvSpPr txBox="1"/>
          <p:nvPr/>
        </p:nvSpPr>
        <p:spPr>
          <a:xfrm>
            <a:off x="7322874" y="192924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138710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extended topology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773819" y="19870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018278" y="529703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773818" y="5175631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104452" y="4933567"/>
            <a:ext cx="121705" cy="2267358"/>
          </a:xfrm>
          <a:prstGeom prst="curvedConnector3">
            <a:avLst>
              <a:gd name="adj1" fmla="val 422105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125456" y="4245217"/>
            <a:ext cx="79695" cy="2267358"/>
          </a:xfrm>
          <a:prstGeom prst="curvedConnector3">
            <a:avLst>
              <a:gd name="adj1" fmla="val -491898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018278" y="367596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5976664" y="4507030"/>
            <a:ext cx="0" cy="790008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247431" y="4091499"/>
            <a:ext cx="1770847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F78D7DD-17E9-45DB-B0AC-C2A05A44A061}"/>
              </a:ext>
            </a:extLst>
          </p:cNvPr>
          <p:cNvSpPr/>
          <p:nvPr/>
        </p:nvSpPr>
        <p:spPr>
          <a:xfrm>
            <a:off x="7390757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76" idx="3"/>
            <a:endCxn id="37" idx="6"/>
          </p:cNvCxnSpPr>
          <p:nvPr/>
        </p:nvCxnSpPr>
        <p:spPr>
          <a:xfrm flipH="1">
            <a:off x="6935050" y="3527516"/>
            <a:ext cx="1835496" cy="563983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AF382A-38FF-4541-882D-F2C2D08FE82F}"/>
              </a:ext>
            </a:extLst>
          </p:cNvPr>
          <p:cNvSpPr/>
          <p:nvPr/>
        </p:nvSpPr>
        <p:spPr>
          <a:xfrm>
            <a:off x="1773818" y="367596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9EB9A-1380-4E01-83E4-980ECD0E151E}"/>
              </a:ext>
            </a:extLst>
          </p:cNvPr>
          <p:cNvSpPr txBox="1"/>
          <p:nvPr/>
        </p:nvSpPr>
        <p:spPr>
          <a:xfrm rot="5400000">
            <a:off x="2376749" y="2664473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8015D-CCE8-4FDD-A4E2-8A17134A6B1F}"/>
              </a:ext>
            </a:extLst>
          </p:cNvPr>
          <p:cNvSpPr/>
          <p:nvPr/>
        </p:nvSpPr>
        <p:spPr>
          <a:xfrm>
            <a:off x="940695" y="1560961"/>
            <a:ext cx="9792355" cy="33345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1ED95-287D-48F3-A854-66F7CA52DC42}"/>
              </a:ext>
            </a:extLst>
          </p:cNvPr>
          <p:cNvSpPr txBox="1"/>
          <p:nvPr/>
        </p:nvSpPr>
        <p:spPr>
          <a:xfrm>
            <a:off x="3736221" y="2990279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Group</a:t>
            </a:r>
          </a:p>
        </p:txBody>
      </p:sp>
      <p:cxnSp>
        <p:nvCxnSpPr>
          <p:cNvPr id="51" name="Straight Arrow Connector 16">
            <a:extLst>
              <a:ext uri="{FF2B5EF4-FFF2-40B4-BE49-F238E27FC236}">
                <a16:creationId xmlns:a16="http://schemas.microsoft.com/office/drawing/2014/main" id="{F7425507-1A3A-485F-AF4A-66A6FFD68901}"/>
              </a:ext>
            </a:extLst>
          </p:cNvPr>
          <p:cNvCxnSpPr>
            <a:cxnSpLocks/>
            <a:stCxn id="65" idx="2"/>
            <a:endCxn id="28" idx="1"/>
          </p:cNvCxnSpPr>
          <p:nvPr/>
        </p:nvCxnSpPr>
        <p:spPr>
          <a:xfrm rot="10800000" flipH="1" flipV="1">
            <a:off x="1773818" y="2402629"/>
            <a:ext cx="215805" cy="2936420"/>
          </a:xfrm>
          <a:prstGeom prst="curvedConnector4">
            <a:avLst>
              <a:gd name="adj1" fmla="val -262378"/>
              <a:gd name="adj2" fmla="val 90703"/>
            </a:avLst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DE925F-60AE-4DFF-93BC-13C025860A8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10625" y="4507030"/>
            <a:ext cx="0" cy="668601"/>
          </a:xfrm>
          <a:prstGeom prst="straightConnector1">
            <a:avLst/>
          </a:prstGeom>
          <a:ln w="38100" cap="sq"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0353171-BE1D-485C-BD62-BB238AA99C4A}"/>
              </a:ext>
            </a:extLst>
          </p:cNvPr>
          <p:cNvSpPr/>
          <p:nvPr/>
        </p:nvSpPr>
        <p:spPr>
          <a:xfrm>
            <a:off x="5018278" y="19870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B9FFCE-8C79-4895-90D3-9051F57123A4}"/>
              </a:ext>
            </a:extLst>
          </p:cNvPr>
          <p:cNvCxnSpPr>
            <a:cxnSpLocks/>
            <a:stCxn id="72" idx="2"/>
            <a:endCxn id="65" idx="6"/>
          </p:cNvCxnSpPr>
          <p:nvPr/>
        </p:nvCxnSpPr>
        <p:spPr>
          <a:xfrm flipH="1">
            <a:off x="3247432" y="2402629"/>
            <a:ext cx="1770846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374B7B-91A7-4D6C-97AC-702CD5659625}"/>
              </a:ext>
            </a:extLst>
          </p:cNvPr>
          <p:cNvSpPr/>
          <p:nvPr/>
        </p:nvSpPr>
        <p:spPr>
          <a:xfrm>
            <a:off x="8489841" y="281816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85AABB-AB6F-4CB1-824F-FF98451134D7}"/>
              </a:ext>
            </a:extLst>
          </p:cNvPr>
          <p:cNvCxnSpPr>
            <a:cxnSpLocks/>
            <a:stCxn id="76" idx="1"/>
            <a:endCxn id="72" idx="6"/>
          </p:cNvCxnSpPr>
          <p:nvPr/>
        </p:nvCxnSpPr>
        <p:spPr>
          <a:xfrm flipH="1" flipV="1">
            <a:off x="6935050" y="2402629"/>
            <a:ext cx="1835496" cy="537237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F8EF85-D199-494D-BFBC-FC7E931571C3}"/>
              </a:ext>
            </a:extLst>
          </p:cNvPr>
          <p:cNvSpPr txBox="1"/>
          <p:nvPr/>
        </p:nvSpPr>
        <p:spPr>
          <a:xfrm>
            <a:off x="10206899" y="1191629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06F0715-1770-4DD4-9CD4-8129C2D885F7}"/>
              </a:ext>
            </a:extLst>
          </p:cNvPr>
          <p:cNvSpPr/>
          <p:nvPr/>
        </p:nvSpPr>
        <p:spPr>
          <a:xfrm>
            <a:off x="1330660" y="1754518"/>
            <a:ext cx="2348632" cy="29968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710468-4655-4890-8C7E-07A5B0446A67}"/>
              </a:ext>
            </a:extLst>
          </p:cNvPr>
          <p:cNvCxnSpPr>
            <a:cxnSpLocks/>
            <a:stCxn id="59" idx="0"/>
            <a:endCxn id="76" idx="4"/>
          </p:cNvCxnSpPr>
          <p:nvPr/>
        </p:nvCxnSpPr>
        <p:spPr>
          <a:xfrm flipV="1">
            <a:off x="8211855" y="3649222"/>
            <a:ext cx="1236372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6E263A4-5F93-4473-9243-578A89EB9E28}"/>
              </a:ext>
            </a:extLst>
          </p:cNvPr>
          <p:cNvSpPr/>
          <p:nvPr/>
        </p:nvSpPr>
        <p:spPr>
          <a:xfrm>
            <a:off x="9872408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279DDC-AB42-40C5-901B-78109D388AB8}"/>
              </a:ext>
            </a:extLst>
          </p:cNvPr>
          <p:cNvSpPr txBox="1"/>
          <p:nvPr/>
        </p:nvSpPr>
        <p:spPr>
          <a:xfrm>
            <a:off x="9031372" y="484845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6AE3335-1234-4B25-9E56-FAC402C71642}"/>
              </a:ext>
            </a:extLst>
          </p:cNvPr>
          <p:cNvCxnSpPr>
            <a:cxnSpLocks/>
            <a:stCxn id="96" idx="0"/>
            <a:endCxn id="76" idx="4"/>
          </p:cNvCxnSpPr>
          <p:nvPr/>
        </p:nvCxnSpPr>
        <p:spPr>
          <a:xfrm flipH="1" flipV="1">
            <a:off x="9448227" y="3649222"/>
            <a:ext cx="1245279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5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SHArP: logical communication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Protocol for reduction operations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773819" y="198709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7014BB-C4E6-4CC3-854D-3CB1E042EBF7}"/>
              </a:ext>
            </a:extLst>
          </p:cNvPr>
          <p:cNvSpPr/>
          <p:nvPr/>
        </p:nvSpPr>
        <p:spPr>
          <a:xfrm>
            <a:off x="5018278" y="529703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manager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38968-1DFD-4F76-B52C-BDE41B846CEB}"/>
              </a:ext>
            </a:extLst>
          </p:cNvPr>
          <p:cNvSpPr/>
          <p:nvPr/>
        </p:nvSpPr>
        <p:spPr>
          <a:xfrm>
            <a:off x="1773818" y="5175631"/>
            <a:ext cx="1473613" cy="1115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Cluster resource manager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1AEE586B-750F-468B-B905-F1CC3E62FDA2}"/>
              </a:ext>
            </a:extLst>
          </p:cNvPr>
          <p:cNvCxnSpPr>
            <a:cxnSpLocks/>
            <a:stCxn id="25" idx="3"/>
            <a:endCxn id="28" idx="5"/>
          </p:cNvCxnSpPr>
          <p:nvPr/>
        </p:nvCxnSpPr>
        <p:spPr>
          <a:xfrm rot="5400000">
            <a:off x="4104452" y="4933567"/>
            <a:ext cx="121705" cy="2267358"/>
          </a:xfrm>
          <a:prstGeom prst="curvedConnector3">
            <a:avLst>
              <a:gd name="adj1" fmla="val 422105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3736BAA-6CFA-4152-817F-22F9A6BF450B}"/>
              </a:ext>
            </a:extLst>
          </p:cNvPr>
          <p:cNvCxnSpPr>
            <a:cxnSpLocks/>
            <a:stCxn id="28" idx="7"/>
            <a:endCxn id="25" idx="1"/>
          </p:cNvCxnSpPr>
          <p:nvPr/>
        </p:nvCxnSpPr>
        <p:spPr>
          <a:xfrm rot="16200000" flipH="1">
            <a:off x="4125456" y="4245217"/>
            <a:ext cx="79695" cy="2267358"/>
          </a:xfrm>
          <a:prstGeom prst="curvedConnector3">
            <a:avLst>
              <a:gd name="adj1" fmla="val -491898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F1A22C8-8A0F-44C4-BD7E-FFE8823E67DC}"/>
              </a:ext>
            </a:extLst>
          </p:cNvPr>
          <p:cNvSpPr/>
          <p:nvPr/>
        </p:nvSpPr>
        <p:spPr>
          <a:xfrm>
            <a:off x="5018278" y="367596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62B31-C4C8-4FCD-9F7D-4A824BD3708B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5976664" y="4507030"/>
            <a:ext cx="0" cy="790008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44F6F-A3D0-4467-85BF-4AE9A6F88BD5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247431" y="4091499"/>
            <a:ext cx="1770847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87C45D-1C97-4053-AC8D-C1A8112EED2E}"/>
              </a:ext>
            </a:extLst>
          </p:cNvPr>
          <p:cNvCxnSpPr>
            <a:cxnSpLocks/>
            <a:stCxn id="76" idx="3"/>
            <a:endCxn id="37" idx="6"/>
          </p:cNvCxnSpPr>
          <p:nvPr/>
        </p:nvCxnSpPr>
        <p:spPr>
          <a:xfrm flipH="1">
            <a:off x="6935050" y="3527516"/>
            <a:ext cx="1835496" cy="563983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AF382A-38FF-4541-882D-F2C2D08FE82F}"/>
              </a:ext>
            </a:extLst>
          </p:cNvPr>
          <p:cNvSpPr/>
          <p:nvPr/>
        </p:nvSpPr>
        <p:spPr>
          <a:xfrm>
            <a:off x="1773818" y="3675968"/>
            <a:ext cx="1473613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9EB9A-1380-4E01-83E4-980ECD0E151E}"/>
              </a:ext>
            </a:extLst>
          </p:cNvPr>
          <p:cNvSpPr txBox="1"/>
          <p:nvPr/>
        </p:nvSpPr>
        <p:spPr>
          <a:xfrm rot="5400000">
            <a:off x="2376749" y="2664473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51" name="Straight Arrow Connector 16">
            <a:extLst>
              <a:ext uri="{FF2B5EF4-FFF2-40B4-BE49-F238E27FC236}">
                <a16:creationId xmlns:a16="http://schemas.microsoft.com/office/drawing/2014/main" id="{F7425507-1A3A-485F-AF4A-66A6FFD68901}"/>
              </a:ext>
            </a:extLst>
          </p:cNvPr>
          <p:cNvCxnSpPr>
            <a:cxnSpLocks/>
            <a:stCxn id="65" idx="2"/>
            <a:endCxn id="28" idx="1"/>
          </p:cNvCxnSpPr>
          <p:nvPr/>
        </p:nvCxnSpPr>
        <p:spPr>
          <a:xfrm rot="10800000" flipH="1" flipV="1">
            <a:off x="1773818" y="2402629"/>
            <a:ext cx="215805" cy="2936420"/>
          </a:xfrm>
          <a:prstGeom prst="curvedConnector4">
            <a:avLst>
              <a:gd name="adj1" fmla="val -262378"/>
              <a:gd name="adj2" fmla="val 90703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DE925F-60AE-4DFF-93BC-13C025860A8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10625" y="4507030"/>
            <a:ext cx="0" cy="668601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0353171-BE1D-485C-BD62-BB238AA99C4A}"/>
              </a:ext>
            </a:extLst>
          </p:cNvPr>
          <p:cNvSpPr/>
          <p:nvPr/>
        </p:nvSpPr>
        <p:spPr>
          <a:xfrm>
            <a:off x="5018278" y="1987098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B9FFCE-8C79-4895-90D3-9051F57123A4}"/>
              </a:ext>
            </a:extLst>
          </p:cNvPr>
          <p:cNvCxnSpPr>
            <a:cxnSpLocks/>
            <a:stCxn id="72" idx="2"/>
            <a:endCxn id="65" idx="6"/>
          </p:cNvCxnSpPr>
          <p:nvPr/>
        </p:nvCxnSpPr>
        <p:spPr>
          <a:xfrm flipH="1">
            <a:off x="3247432" y="2402629"/>
            <a:ext cx="1770846" cy="0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5374B7B-91A7-4D6C-97AC-702CD5659625}"/>
              </a:ext>
            </a:extLst>
          </p:cNvPr>
          <p:cNvSpPr/>
          <p:nvPr/>
        </p:nvSpPr>
        <p:spPr>
          <a:xfrm>
            <a:off x="8489841" y="2818160"/>
            <a:ext cx="1916772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Aggregation 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85AABB-AB6F-4CB1-824F-FF98451134D7}"/>
              </a:ext>
            </a:extLst>
          </p:cNvPr>
          <p:cNvCxnSpPr>
            <a:cxnSpLocks/>
            <a:stCxn id="76" idx="1"/>
            <a:endCxn id="72" idx="6"/>
          </p:cNvCxnSpPr>
          <p:nvPr/>
        </p:nvCxnSpPr>
        <p:spPr>
          <a:xfrm flipH="1" flipV="1">
            <a:off x="6935050" y="2402629"/>
            <a:ext cx="1835496" cy="537237"/>
          </a:xfrm>
          <a:prstGeom prst="straightConnector1">
            <a:avLst/>
          </a:prstGeom>
          <a:ln w="38100" cap="sq">
            <a:prstDash val="lgDashDotDot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648530-20EB-4E1A-AAD6-88539F80DC61}"/>
              </a:ext>
            </a:extLst>
          </p:cNvPr>
          <p:cNvSpPr/>
          <p:nvPr/>
        </p:nvSpPr>
        <p:spPr>
          <a:xfrm>
            <a:off x="7390757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FEDF26-F5FD-4AF2-B434-46494F571B92}"/>
              </a:ext>
            </a:extLst>
          </p:cNvPr>
          <p:cNvCxnSpPr>
            <a:cxnSpLocks/>
            <a:stCxn id="27" idx="0"/>
            <a:endCxn id="76" idx="4"/>
          </p:cNvCxnSpPr>
          <p:nvPr/>
        </p:nvCxnSpPr>
        <p:spPr>
          <a:xfrm flipV="1">
            <a:off x="8211855" y="3649222"/>
            <a:ext cx="1236372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3E08768-7EBF-4767-80E6-270E988504FC}"/>
              </a:ext>
            </a:extLst>
          </p:cNvPr>
          <p:cNvSpPr/>
          <p:nvPr/>
        </p:nvSpPr>
        <p:spPr>
          <a:xfrm>
            <a:off x="9872408" y="5297037"/>
            <a:ext cx="1642195" cy="831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consumer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CB141-35EF-41C6-A289-0119DB51F290}"/>
              </a:ext>
            </a:extLst>
          </p:cNvPr>
          <p:cNvSpPr txBox="1"/>
          <p:nvPr/>
        </p:nvSpPr>
        <p:spPr>
          <a:xfrm>
            <a:off x="9031372" y="484845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313C55-5F79-4336-9C80-44F65BC86A2E}"/>
              </a:ext>
            </a:extLst>
          </p:cNvPr>
          <p:cNvCxnSpPr>
            <a:cxnSpLocks/>
            <a:stCxn id="33" idx="0"/>
            <a:endCxn id="76" idx="4"/>
          </p:cNvCxnSpPr>
          <p:nvPr/>
        </p:nvCxnSpPr>
        <p:spPr>
          <a:xfrm flipH="1" flipV="1">
            <a:off x="9448227" y="3649222"/>
            <a:ext cx="1245279" cy="1647815"/>
          </a:xfrm>
          <a:prstGeom prst="straightConnector1">
            <a:avLst/>
          </a:prstGeom>
          <a:ln w="38100" cap="sq">
            <a:prstDash val="solid"/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662D8A-30E4-4879-89E7-E3C786C71727}"/>
              </a:ext>
            </a:extLst>
          </p:cNvPr>
          <p:cNvCxnSpPr/>
          <p:nvPr/>
        </p:nvCxnSpPr>
        <p:spPr>
          <a:xfrm>
            <a:off x="3031624" y="3221502"/>
            <a:ext cx="1849266" cy="0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AF732-2FAE-47F4-BB46-30420EA63C64}"/>
              </a:ext>
            </a:extLst>
          </p:cNvPr>
          <p:cNvCxnSpPr/>
          <p:nvPr/>
        </p:nvCxnSpPr>
        <p:spPr>
          <a:xfrm>
            <a:off x="6056178" y="3221502"/>
            <a:ext cx="1849266" cy="0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66F350-7869-4EE5-A586-FC2C0540481B}"/>
              </a:ext>
            </a:extLst>
          </p:cNvPr>
          <p:cNvCxnSpPr>
            <a:cxnSpLocks/>
          </p:cNvCxnSpPr>
          <p:nvPr/>
        </p:nvCxnSpPr>
        <p:spPr>
          <a:xfrm>
            <a:off x="9448227" y="4091499"/>
            <a:ext cx="0" cy="1327245"/>
          </a:xfrm>
          <a:prstGeom prst="straightConnector1">
            <a:avLst/>
          </a:prstGeom>
          <a:noFill/>
          <a:ln w="317500">
            <a:solidFill>
              <a:srgbClr val="FF0000">
                <a:alpha val="26000"/>
              </a:srgbClr>
            </a:solidFill>
            <a:tail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C3E4298-4A27-4CE5-96AA-CED4F65EC3FE}"/>
              </a:ext>
            </a:extLst>
          </p:cNvPr>
          <p:cNvSpPr/>
          <p:nvPr/>
        </p:nvSpPr>
        <p:spPr>
          <a:xfrm>
            <a:off x="3080511" y="1604622"/>
            <a:ext cx="210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Group sends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54F13F-AFAD-4A2F-A167-774EFF97EEF4}"/>
              </a:ext>
            </a:extLst>
          </p:cNvPr>
          <p:cNvSpPr/>
          <p:nvPr/>
        </p:nvSpPr>
        <p:spPr>
          <a:xfrm>
            <a:off x="7289311" y="2004739"/>
            <a:ext cx="222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Data is aggregated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3995A-12E3-44CF-8DB4-0205DD46A47A}"/>
              </a:ext>
            </a:extLst>
          </p:cNvPr>
          <p:cNvSpPr/>
          <p:nvPr/>
        </p:nvSpPr>
        <p:spPr>
          <a:xfrm>
            <a:off x="10006918" y="3696513"/>
            <a:ext cx="170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Aggregated data is returned</a:t>
            </a:r>
          </a:p>
        </p:txBody>
      </p:sp>
    </p:spTree>
    <p:extLst>
      <p:ext uri="{BB962C8B-B14F-4D97-AF65-F5344CB8AC3E}">
        <p14:creationId xmlns:p14="http://schemas.microsoft.com/office/powerpoint/2010/main" val="224061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2BE2F-1F5C-44F2-AF0A-AC4CC0A4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08" y="205917"/>
            <a:ext cx="9500384" cy="64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extended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omputer Modern"/>
                <a:cs typeface="Arial" panose="020B0604020202020204" pitchFamily="34" charset="0"/>
              </a:rPr>
              <a:t>Data consumer</a:t>
            </a:r>
            <a:endParaRPr lang="en-US" dirty="0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5E5301-B4B9-4084-8878-B29C0A8B2133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mputer Modern"/>
                <a:cs typeface="Arial" panose="020B0604020202020204" pitchFamily="34" charset="0"/>
              </a:rPr>
              <a:t>Rack</a:t>
            </a:r>
            <a:endParaRPr lang="en-US" sz="2800" dirty="0"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2DBC91-A4F4-4990-875C-0C755FA314B2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6416762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68F2B3DF-282D-4374-B3A0-1117669AA8C0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5400000">
            <a:off x="8568466" y="3911032"/>
            <a:ext cx="827091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9D67B3DD-299D-4D6B-9DC1-1222628B752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86F1A32-2122-409C-83EC-43DCF9ADEC1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913206"/>
            <a:ext cx="330647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C15B2211-554E-470C-A38A-BA4F80896C0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43ED90-7BCA-41CC-9C13-E4728ECA847A}"/>
              </a:ext>
            </a:extLst>
          </p:cNvPr>
          <p:cNvSpPr/>
          <p:nvPr/>
        </p:nvSpPr>
        <p:spPr>
          <a:xfrm>
            <a:off x="1674055" y="2180163"/>
            <a:ext cx="8932985" cy="18071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0C86007-D9F4-4A1B-A379-B45B2C2CD91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787029" y="3134623"/>
            <a:ext cx="262973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F49961-5E10-4C29-A246-C93FB9B7714E}"/>
              </a:ext>
            </a:extLst>
          </p:cNvPr>
          <p:cNvSpPr txBox="1"/>
          <p:nvPr/>
        </p:nvSpPr>
        <p:spPr>
          <a:xfrm>
            <a:off x="9744479" y="2157816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chain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FADE8-A90B-444C-A940-F0C2CA10F7C0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363662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IncBricks: logical communication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Data producer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870FEA-F454-473B-A9C3-3C887A95E6E2}"/>
              </a:ext>
            </a:extLst>
          </p:cNvPr>
          <p:cNvSpPr/>
          <p:nvPr/>
        </p:nvSpPr>
        <p:spPr>
          <a:xfrm>
            <a:off x="8136269" y="4324578"/>
            <a:ext cx="1691484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Computer Modern"/>
                <a:cs typeface="Arial" panose="020B0604020202020204" pitchFamily="34" charset="0"/>
              </a:rPr>
              <a:t>Data consumer</a:t>
            </a:r>
            <a:endParaRPr lang="en-US" dirty="0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63B91-32C9-42D4-97EF-12D8340C8633}"/>
              </a:ext>
            </a:extLst>
          </p:cNvPr>
          <p:cNvSpPr/>
          <p:nvPr/>
        </p:nvSpPr>
        <p:spPr>
          <a:xfrm>
            <a:off x="7983415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5E5301-B4B9-4084-8878-B29C0A8B2133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2695B-7607-4174-8AEF-8CF6845B6B73}"/>
              </a:ext>
            </a:extLst>
          </p:cNvPr>
          <p:cNvSpPr txBox="1"/>
          <p:nvPr/>
        </p:nvSpPr>
        <p:spPr>
          <a:xfrm>
            <a:off x="10095915" y="605290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Computer Modern"/>
                <a:cs typeface="Arial" panose="020B0604020202020204" pitchFamily="34" charset="0"/>
              </a:rPr>
              <a:t>Rack</a:t>
            </a:r>
            <a:endParaRPr lang="en-US" sz="2800" dirty="0">
              <a:latin typeface="Computer Modern"/>
              <a:cs typeface="Arial" panose="020B0604020202020204" pitchFamily="34" charset="0"/>
            </a:endParaRP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2DBC91-A4F4-4990-875C-0C755FA314B2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6416762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Switch</a:t>
            </a:r>
          </a:p>
        </p:txBody>
      </p: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68F2B3DF-282D-4374-B3A0-1117669AA8C0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5400000">
            <a:off x="8568466" y="3911032"/>
            <a:ext cx="827091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9D67B3DD-299D-4D6B-9DC1-1222628B7521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386F1A32-2122-409C-83EC-43DCF9ADEC1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913206"/>
            <a:ext cx="330647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C15B2211-554E-470C-A38A-BA4F80896C0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0C86007-D9F4-4A1B-A379-B45B2C2CD91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3787029" y="3134623"/>
            <a:ext cx="262973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0E3E7868-A7F4-4DBF-AC1B-D43DD34B98A6}"/>
              </a:ext>
            </a:extLst>
          </p:cNvPr>
          <p:cNvCxnSpPr>
            <a:cxnSpLocks/>
            <a:stCxn id="9" idx="1"/>
            <a:endCxn id="4" idx="7"/>
          </p:cNvCxnSpPr>
          <p:nvPr/>
        </p:nvCxnSpPr>
        <p:spPr>
          <a:xfrm rot="16200000" flipV="1">
            <a:off x="6094618" y="2141494"/>
            <a:ext cx="12700" cy="4578727"/>
          </a:xfrm>
          <a:prstGeom prst="curvedConnector3">
            <a:avLst>
              <a:gd name="adj1" fmla="val 6624535"/>
            </a:avLst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E73D51-4CE7-401E-928C-81434DFCCECA}"/>
              </a:ext>
            </a:extLst>
          </p:cNvPr>
          <p:cNvSpPr txBox="1"/>
          <p:nvPr/>
        </p:nvSpPr>
        <p:spPr>
          <a:xfrm>
            <a:off x="4869310" y="3812913"/>
            <a:ext cx="27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Direct communication with the destination</a:t>
            </a:r>
          </a:p>
        </p:txBody>
      </p: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65A0BC18-302F-4F73-901B-03B7E3F353B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99475" y="2878039"/>
            <a:ext cx="3188968" cy="1446540"/>
          </a:xfrm>
          <a:prstGeom prst="curvedConnector4">
            <a:avLst>
              <a:gd name="adj1" fmla="val 989"/>
              <a:gd name="adj2" fmla="val 99809"/>
            </a:avLst>
          </a:prstGeom>
          <a:ln w="38100" cap="sq">
            <a:solidFill>
              <a:srgbClr val="0070C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98FD3-467B-439F-8460-DB1439A7D6B5}"/>
              </a:ext>
            </a:extLst>
          </p:cNvPr>
          <p:cNvSpPr/>
          <p:nvPr/>
        </p:nvSpPr>
        <p:spPr>
          <a:xfrm>
            <a:off x="3607497" y="2152428"/>
            <a:ext cx="216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Some switch may intercept the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43C38-6011-4492-B667-C1EBE89DDCAF}"/>
              </a:ext>
            </a:extLst>
          </p:cNvPr>
          <p:cNvSpPr txBox="1"/>
          <p:nvPr/>
        </p:nvSpPr>
        <p:spPr>
          <a:xfrm>
            <a:off x="862872" y="888589"/>
            <a:ext cx="267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caching system</a:t>
            </a:r>
          </a:p>
        </p:txBody>
      </p:sp>
    </p:spTree>
    <p:extLst>
      <p:ext uri="{BB962C8B-B14F-4D97-AF65-F5344CB8AC3E}">
        <p14:creationId xmlns:p14="http://schemas.microsoft.com/office/powerpoint/2010/main" val="2857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EAB891-1C81-4620-B0C9-4805BBAC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83" y="59850"/>
            <a:ext cx="9134628" cy="67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9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0305D-584B-4562-AECE-8AB8D8C0BEA5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1" name="Straight Arrow Connector 16">
            <a:extLst>
              <a:ext uri="{FF2B5EF4-FFF2-40B4-BE49-F238E27FC236}">
                <a16:creationId xmlns:a16="http://schemas.microsoft.com/office/drawing/2014/main" id="{DA0C4739-AA5E-4C8A-B9F9-C1DE2D1922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6443" y="1885244"/>
            <a:ext cx="1553815" cy="77612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10800000" flipV="1">
            <a:off x="3207224" y="3024230"/>
            <a:ext cx="1456880" cy="1300347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0E0E6B0-4303-4C61-888F-DE886348DF8D}"/>
              </a:ext>
            </a:extLst>
          </p:cNvPr>
          <p:cNvSpPr/>
          <p:nvPr/>
        </p:nvSpPr>
        <p:spPr>
          <a:xfrm>
            <a:off x="4664104" y="2661367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17" idx="4"/>
            <a:endCxn id="4" idx="6"/>
          </p:cNvCxnSpPr>
          <p:nvPr/>
        </p:nvCxnSpPr>
        <p:spPr>
          <a:xfrm rot="5400000">
            <a:off x="4647846" y="2792215"/>
            <a:ext cx="1699016" cy="2888776"/>
          </a:xfrm>
          <a:prstGeom prst="curvedConnector2">
            <a:avLst/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48F106-2C63-48E6-A971-E3C826F02724}"/>
              </a:ext>
            </a:extLst>
          </p:cNvPr>
          <p:cNvSpPr txBox="1"/>
          <p:nvPr/>
        </p:nvSpPr>
        <p:spPr>
          <a:xfrm>
            <a:off x="1898163" y="2886639"/>
            <a:ext cx="17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Write requests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1A7484-DD6D-4C72-9C2F-48AC82115680}"/>
              </a:ext>
            </a:extLst>
          </p:cNvPr>
          <p:cNvSpPr txBox="1"/>
          <p:nvPr/>
        </p:nvSpPr>
        <p:spPr>
          <a:xfrm>
            <a:off x="5895027" y="1498412"/>
            <a:ext cx="243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reconfigurations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82284B-05EB-43DE-9CB4-8341EE5073A7}"/>
              </a:ext>
            </a:extLst>
          </p:cNvPr>
          <p:cNvSpPr/>
          <p:nvPr/>
        </p:nvSpPr>
        <p:spPr>
          <a:xfrm>
            <a:off x="6355588" y="2661367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D135CC4D-889C-47EC-8AFB-795EE8DE5E6B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836412" y="3024231"/>
            <a:ext cx="519176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8F96715B-DBA1-4968-BBEF-A7C8B60656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696443" y="1631582"/>
            <a:ext cx="3245299" cy="1029785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67B074-04A6-43C2-9AC9-2391DCBBB4A5}"/>
              </a:ext>
            </a:extLst>
          </p:cNvPr>
          <p:cNvSpPr txBox="1"/>
          <p:nvPr/>
        </p:nvSpPr>
        <p:spPr>
          <a:xfrm>
            <a:off x="4495853" y="3978552"/>
            <a:ext cx="17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Read requests</a:t>
            </a:r>
          </a:p>
        </p:txBody>
      </p:sp>
      <p:cxnSp>
        <p:nvCxnSpPr>
          <p:cNvPr id="41" name="Straight Arrow Connector 16">
            <a:extLst>
              <a:ext uri="{FF2B5EF4-FFF2-40B4-BE49-F238E27FC236}">
                <a16:creationId xmlns:a16="http://schemas.microsoft.com/office/drawing/2014/main" id="{0677A2A1-199A-4180-B123-1894D6B6E0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5664" y="3387094"/>
            <a:ext cx="3174419" cy="2060076"/>
          </a:xfrm>
          <a:prstGeom prst="curvedConnector3">
            <a:avLst>
              <a:gd name="adj1" fmla="val -2293"/>
            </a:avLst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6F98CE-274F-479A-A6CC-9E765B740DE4}"/>
              </a:ext>
            </a:extLst>
          </p:cNvPr>
          <p:cNvSpPr txBox="1"/>
          <p:nvPr/>
        </p:nvSpPr>
        <p:spPr>
          <a:xfrm>
            <a:off x="6889995" y="5000845"/>
            <a:ext cx="201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replies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1C697F-1071-4D7D-AC96-2505A760A853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372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extended topology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25" idx="4"/>
            <a:endCxn id="4" idx="6"/>
          </p:cNvCxnSpPr>
          <p:nvPr/>
        </p:nvCxnSpPr>
        <p:spPr>
          <a:xfrm rot="5400000">
            <a:off x="5723177" y="1827277"/>
            <a:ext cx="1588624" cy="4929045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EF67C-3F81-4A1D-A19F-D2E4BC43CA3F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676B08-BB2F-4509-A885-11571EB50046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235A176-36C1-4370-B0AF-8091B0CAFA8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8CEA4F7-2036-4523-B5D2-335509D547C4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100CD-E947-495E-9421-599523A9FFBB}"/>
              </a:ext>
            </a:extLst>
          </p:cNvPr>
          <p:cNvSpPr/>
          <p:nvPr/>
        </p:nvSpPr>
        <p:spPr>
          <a:xfrm>
            <a:off x="5964702" y="2771759"/>
            <a:ext cx="162436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puter Modern"/>
                <a:cs typeface="Arial" panose="020B0604020202020204" pitchFamily="34" charset="0"/>
              </a:rPr>
              <a:t>Intermediate switch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BF6B52B-6C7C-450B-911B-AF327D87B03F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3D950093-1623-4D91-A985-8127869CF4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96443" y="1913206"/>
            <a:ext cx="3080443" cy="858553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EDCCA11F-6ECE-4B88-9D74-7ED19E204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C854C5-2625-4C45-80ED-A92C5E2B19E0}"/>
              </a:ext>
            </a:extLst>
          </p:cNvPr>
          <p:cNvSpPr/>
          <p:nvPr/>
        </p:nvSpPr>
        <p:spPr>
          <a:xfrm>
            <a:off x="1674055" y="2180163"/>
            <a:ext cx="8932985" cy="180713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F081E6F2-F5A1-40FF-A7B0-987CB9F91278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3787029" y="3134623"/>
            <a:ext cx="217767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B357C9-53C7-4009-BF46-D0FFFE8DBDBB}"/>
              </a:ext>
            </a:extLst>
          </p:cNvPr>
          <p:cNvSpPr txBox="1"/>
          <p:nvPr/>
        </p:nvSpPr>
        <p:spPr>
          <a:xfrm>
            <a:off x="9744479" y="2157816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45279-DDC7-46FB-A1C9-145163843A71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43646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NetChain: logical communication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2361482" y="4324578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F9628-F88D-42ED-BF7E-1A8F13F03154}"/>
              </a:ext>
            </a:extLst>
          </p:cNvPr>
          <p:cNvSpPr/>
          <p:nvPr/>
        </p:nvSpPr>
        <p:spPr>
          <a:xfrm>
            <a:off x="2208628" y="4146823"/>
            <a:ext cx="1997192" cy="242930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mputer Modern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45B1C-5920-448E-B74D-3614D830D750}"/>
              </a:ext>
            </a:extLst>
          </p:cNvPr>
          <p:cNvSpPr txBox="1"/>
          <p:nvPr/>
        </p:nvSpPr>
        <p:spPr>
          <a:xfrm>
            <a:off x="1228540" y="6160930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puter Modern"/>
                <a:cs typeface="Arial" panose="020B0604020202020204" pitchFamily="34" charset="0"/>
              </a:rPr>
              <a:t>Rack</a:t>
            </a:r>
          </a:p>
        </p:txBody>
      </p: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E1CD74DF-9709-44FF-82FB-BF08B3FA66DB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 rot="16200000" flipH="1">
            <a:off x="2790504" y="3907858"/>
            <a:ext cx="827090" cy="6349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05C56F41-48DC-46BB-BE20-2C405AB77A73}"/>
              </a:ext>
            </a:extLst>
          </p:cNvPr>
          <p:cNvCxnSpPr>
            <a:cxnSpLocks/>
            <a:stCxn id="25" idx="4"/>
            <a:endCxn id="4" idx="6"/>
          </p:cNvCxnSpPr>
          <p:nvPr/>
        </p:nvCxnSpPr>
        <p:spPr>
          <a:xfrm rot="5400000">
            <a:off x="5723177" y="1827277"/>
            <a:ext cx="1588624" cy="4929045"/>
          </a:xfrm>
          <a:prstGeom prst="curvedConnector2">
            <a:avLst/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4EF67C-3F81-4A1D-A19F-D2E4BC43CA3F}"/>
              </a:ext>
            </a:extLst>
          </p:cNvPr>
          <p:cNvSpPr/>
          <p:nvPr/>
        </p:nvSpPr>
        <p:spPr>
          <a:xfrm>
            <a:off x="2096085" y="1516754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676B08-BB2F-4509-A885-11571EB50046}"/>
              </a:ext>
            </a:extLst>
          </p:cNvPr>
          <p:cNvSpPr/>
          <p:nvPr/>
        </p:nvSpPr>
        <p:spPr>
          <a:xfrm>
            <a:off x="2614721" y="2771760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Head switch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B235A176-36C1-4370-B0AF-8091B0CAFA8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2673005" y="2243889"/>
            <a:ext cx="751129" cy="304611"/>
          </a:xfrm>
          <a:prstGeom prst="curvedConnector3">
            <a:avLst>
              <a:gd name="adj1" fmla="val 50000"/>
            </a:avLst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8CEA4F7-2036-4523-B5D2-335509D547C4}"/>
              </a:ext>
            </a:extLst>
          </p:cNvPr>
          <p:cNvSpPr/>
          <p:nvPr/>
        </p:nvSpPr>
        <p:spPr>
          <a:xfrm>
            <a:off x="8395857" y="2771759"/>
            <a:ext cx="117230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Tail switch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100CD-E947-495E-9421-599523A9FFBB}"/>
              </a:ext>
            </a:extLst>
          </p:cNvPr>
          <p:cNvSpPr/>
          <p:nvPr/>
        </p:nvSpPr>
        <p:spPr>
          <a:xfrm>
            <a:off x="5964702" y="2771759"/>
            <a:ext cx="1624368" cy="725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puter Modern"/>
                <a:cs typeface="Arial" panose="020B0604020202020204" pitchFamily="34" charset="0"/>
              </a:rPr>
              <a:t>Intermediate switch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EBF6B52B-6C7C-450B-911B-AF327D87B03F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7589070" y="3134623"/>
            <a:ext cx="806787" cy="12700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3D950093-1623-4D91-A985-8127869CF43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96443" y="1913206"/>
            <a:ext cx="3080443" cy="858553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EDCCA11F-6ECE-4B88-9D74-7ED19E2042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96443" y="1690688"/>
            <a:ext cx="5285568" cy="1081071"/>
          </a:xfrm>
          <a:prstGeom prst="curvedConnector2">
            <a:avLst/>
          </a:prstGeom>
          <a:ln w="38100" cap="sq">
            <a:solidFill>
              <a:schemeClr val="bg1">
                <a:lumMod val="65000"/>
              </a:schemeClr>
            </a:solidFill>
            <a:prstDash val="sysDot"/>
            <a:miter lim="800000"/>
            <a:headEnd type="triangl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F081E6F2-F5A1-40FF-A7B0-987CB9F91278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3787029" y="3134623"/>
            <a:ext cx="2177673" cy="1"/>
          </a:xfrm>
          <a:prstGeom prst="curvedConnector3">
            <a:avLst>
              <a:gd name="adj1" fmla="val 50000"/>
            </a:avLst>
          </a:prstGeom>
          <a:ln w="38100" cap="sq">
            <a:prstDash val="lgDashDot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887E1878-1850-4632-B8BB-CC6D6A0102A3}"/>
              </a:ext>
            </a:extLst>
          </p:cNvPr>
          <p:cNvCxnSpPr>
            <a:cxnSpLocks/>
            <a:stCxn id="20" idx="5"/>
            <a:endCxn id="4" idx="7"/>
          </p:cNvCxnSpPr>
          <p:nvPr/>
        </p:nvCxnSpPr>
        <p:spPr>
          <a:xfrm rot="16200000" flipH="1">
            <a:off x="3132092" y="3874464"/>
            <a:ext cx="1156418" cy="189906"/>
          </a:xfrm>
          <a:prstGeom prst="curvedConnector3">
            <a:avLst>
              <a:gd name="adj1" fmla="val 48783"/>
            </a:avLst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FD4A65-CCD6-41B7-A41B-9C7C91D7FDD5}"/>
              </a:ext>
            </a:extLst>
          </p:cNvPr>
          <p:cNvSpPr txBox="1"/>
          <p:nvPr/>
        </p:nvSpPr>
        <p:spPr>
          <a:xfrm>
            <a:off x="3844931" y="3509196"/>
            <a:ext cx="385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Direct communication either with the head switch or with the tail switch</a:t>
            </a:r>
          </a:p>
        </p:txBody>
      </p:sp>
      <p:cxnSp>
        <p:nvCxnSpPr>
          <p:cNvPr id="42" name="Straight Arrow Connector 16">
            <a:extLst>
              <a:ext uri="{FF2B5EF4-FFF2-40B4-BE49-F238E27FC236}">
                <a16:creationId xmlns:a16="http://schemas.microsoft.com/office/drawing/2014/main" id="{32E081D5-3E86-4211-A988-63629472DD9F}"/>
              </a:ext>
            </a:extLst>
          </p:cNvPr>
          <p:cNvCxnSpPr>
            <a:cxnSpLocks/>
            <a:stCxn id="25" idx="3"/>
          </p:cNvCxnSpPr>
          <p:nvPr/>
        </p:nvCxnSpPr>
        <p:spPr>
          <a:xfrm rot="5400000">
            <a:off x="5562670" y="1823601"/>
            <a:ext cx="1437263" cy="4572474"/>
          </a:xfrm>
          <a:prstGeom prst="curvedConnector2">
            <a:avLst/>
          </a:prstGeom>
          <a:ln w="38100" cap="sq">
            <a:solidFill>
              <a:srgbClr val="00B05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C8339DFD-6149-493F-AC39-C8FCB660BA7A}"/>
              </a:ext>
            </a:extLst>
          </p:cNvPr>
          <p:cNvCxnSpPr>
            <a:cxnSpLocks/>
            <a:stCxn id="4" idx="5"/>
            <a:endCxn id="25" idx="5"/>
          </p:cNvCxnSpPr>
          <p:nvPr/>
        </p:nvCxnSpPr>
        <p:spPr>
          <a:xfrm rot="5400000" flipH="1" flipV="1">
            <a:off x="5484174" y="1712287"/>
            <a:ext cx="2233389" cy="5591230"/>
          </a:xfrm>
          <a:prstGeom prst="curvedConnector3">
            <a:avLst>
              <a:gd name="adj1" fmla="val -10145"/>
            </a:avLst>
          </a:prstGeom>
          <a:ln w="38100" cap="sq">
            <a:solidFill>
              <a:srgbClr val="0070C0"/>
            </a:solidFill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D01E3A-4759-4C58-8595-0C7BDD54922A}"/>
              </a:ext>
            </a:extLst>
          </p:cNvPr>
          <p:cNvSpPr/>
          <p:nvPr/>
        </p:nvSpPr>
        <p:spPr>
          <a:xfrm>
            <a:off x="8660607" y="5234849"/>
            <a:ext cx="269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Tail switch always reply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845279-DDC7-46FB-A1C9-145163843A71}"/>
              </a:ext>
            </a:extLst>
          </p:cNvPr>
          <p:cNvSpPr txBox="1"/>
          <p:nvPr/>
        </p:nvSpPr>
        <p:spPr>
          <a:xfrm>
            <a:off x="862872" y="888589"/>
            <a:ext cx="44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In-network solution for coordination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89955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3979C-9BF2-4771-94F2-5DF9E4DB7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22" y="53140"/>
            <a:ext cx="7333956" cy="67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322-5F50-4096-980C-BF997A02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/>
          <a:lstStyle/>
          <a:p>
            <a:r>
              <a:rPr lang="en-US" dirty="0">
                <a:latin typeface="Computer Modern"/>
                <a:cs typeface="Arial" panose="020B0604020202020204" pitchFamily="34" charset="0"/>
              </a:rPr>
              <a:t>Daiet: basic topology and entities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54396-A29C-4B10-8963-E0BED107438F}"/>
              </a:ext>
            </a:extLst>
          </p:cNvPr>
          <p:cNvSpPr/>
          <p:nvPr/>
        </p:nvSpPr>
        <p:spPr>
          <a:xfrm>
            <a:off x="3092246" y="3638762"/>
            <a:ext cx="1436795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Job allocator (master)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32-3E04-49B0-A8A6-AB9BC0EDF1D8}"/>
              </a:ext>
            </a:extLst>
          </p:cNvPr>
          <p:cNvSpPr txBox="1"/>
          <p:nvPr/>
        </p:nvSpPr>
        <p:spPr>
          <a:xfrm>
            <a:off x="862870" y="888589"/>
            <a:ext cx="749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In-network data aggregation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36050B-0995-4C81-AA97-12DAE4E0D014}"/>
              </a:ext>
            </a:extLst>
          </p:cNvPr>
          <p:cNvSpPr/>
          <p:nvPr/>
        </p:nvSpPr>
        <p:spPr>
          <a:xfrm>
            <a:off x="9114494" y="5351569"/>
            <a:ext cx="1553080" cy="10352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Mapper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CD101-C6D4-4E27-857E-733E1304A349}"/>
              </a:ext>
            </a:extLst>
          </p:cNvPr>
          <p:cNvSpPr/>
          <p:nvPr/>
        </p:nvSpPr>
        <p:spPr>
          <a:xfrm>
            <a:off x="9025873" y="3779163"/>
            <a:ext cx="1730325" cy="754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Aggregator switch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68DEE9-569F-45F2-91A9-2B3C2A461590}"/>
              </a:ext>
            </a:extLst>
          </p:cNvPr>
          <p:cNvSpPr/>
          <p:nvPr/>
        </p:nvSpPr>
        <p:spPr>
          <a:xfrm>
            <a:off x="9025872" y="1847627"/>
            <a:ext cx="1730325" cy="1113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Reducer</a:t>
            </a:r>
          </a:p>
        </p:txBody>
      </p: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C48CCDEF-355E-4219-8D1A-40CD38661AF9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rot="5400000">
            <a:off x="9482039" y="4942571"/>
            <a:ext cx="817993" cy="2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7844B116-1074-43C8-BC0A-A9D59A94B884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rot="16200000" flipH="1">
            <a:off x="9482039" y="3370165"/>
            <a:ext cx="817993" cy="1"/>
          </a:xfrm>
          <a:prstGeom prst="curvedConnector3">
            <a:avLst>
              <a:gd name="adj1" fmla="val 50000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422529BB-3A5E-43E0-A2D6-3B7248AF7486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rot="5400000" flipH="1" flipV="1">
            <a:off x="5801077" y="413967"/>
            <a:ext cx="1234363" cy="5215228"/>
          </a:xfrm>
          <a:prstGeom prst="curvedConnector2">
            <a:avLst/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3F5A3AAF-1AB2-459D-8D05-3FFFE89AD50C}"/>
              </a:ext>
            </a:extLst>
          </p:cNvPr>
          <p:cNvCxnSpPr>
            <a:cxnSpLocks/>
            <a:stCxn id="4" idx="4"/>
            <a:endCxn id="19" idx="2"/>
          </p:cNvCxnSpPr>
          <p:nvPr/>
        </p:nvCxnSpPr>
        <p:spPr>
          <a:xfrm rot="16200000" flipH="1">
            <a:off x="5864969" y="2619650"/>
            <a:ext cx="1195201" cy="5303850"/>
          </a:xfrm>
          <a:prstGeom prst="curvedConnector2">
            <a:avLst/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B5B6D-DD5A-4477-A167-53BBDFBB274A}"/>
              </a:ext>
            </a:extLst>
          </p:cNvPr>
          <p:cNvSpPr/>
          <p:nvPr/>
        </p:nvSpPr>
        <p:spPr>
          <a:xfrm>
            <a:off x="6097020" y="3904429"/>
            <a:ext cx="1600358" cy="5038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mputer Modern"/>
                <a:cs typeface="Arial" panose="020B0604020202020204" pitchFamily="34" charset="0"/>
              </a:rPr>
              <a:t>SDN controller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2155FA-0210-4467-AFAF-58F51DBF3A3F}"/>
              </a:ext>
            </a:extLst>
          </p:cNvPr>
          <p:cNvSpPr txBox="1"/>
          <p:nvPr/>
        </p:nvSpPr>
        <p:spPr>
          <a:xfrm>
            <a:off x="6037946" y="277650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allocation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C86174-D624-4032-8C10-2FE196422619}"/>
              </a:ext>
            </a:extLst>
          </p:cNvPr>
          <p:cNvSpPr txBox="1"/>
          <p:nvPr/>
        </p:nvSpPr>
        <p:spPr>
          <a:xfrm>
            <a:off x="4633451" y="5869175"/>
            <a:ext cx="347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allocation and split input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6274B-C5E9-484B-9947-E9473E53EA85}"/>
              </a:ext>
            </a:extLst>
          </p:cNvPr>
          <p:cNvSpPr txBox="1"/>
          <p:nvPr/>
        </p:nvSpPr>
        <p:spPr>
          <a:xfrm>
            <a:off x="10129683" y="4757906"/>
            <a:ext cx="15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Key-value pairs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9D4EE-91DC-4D1E-94E7-977BC63C3F24}"/>
              </a:ext>
            </a:extLst>
          </p:cNvPr>
          <p:cNvSpPr txBox="1"/>
          <p:nvPr/>
        </p:nvSpPr>
        <p:spPr>
          <a:xfrm>
            <a:off x="10001571" y="3191040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split data</a:t>
            </a:r>
          </a:p>
        </p:txBody>
      </p:sp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569FB200-C2A8-429C-9BF6-22C7C6F78467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 flipV="1">
            <a:off x="4529041" y="4156368"/>
            <a:ext cx="1567979" cy="1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26B5A5-6108-4E83-A1E8-0A65F7EFD9D2}"/>
              </a:ext>
            </a:extLst>
          </p:cNvPr>
          <p:cNvSpPr txBox="1"/>
          <p:nvPr/>
        </p:nvSpPr>
        <p:spPr>
          <a:xfrm>
            <a:off x="7735530" y="4180098"/>
            <a:ext cx="114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cxnSp>
        <p:nvCxnSpPr>
          <p:cNvPr id="52" name="Straight Arrow Connector 16">
            <a:extLst>
              <a:ext uri="{FF2B5EF4-FFF2-40B4-BE49-F238E27FC236}">
                <a16:creationId xmlns:a16="http://schemas.microsoft.com/office/drawing/2014/main" id="{BF4C0A78-749A-4E4A-A4E3-BD3604E959E9}"/>
              </a:ext>
            </a:extLst>
          </p:cNvPr>
          <p:cNvCxnSpPr>
            <a:cxnSpLocks/>
            <a:stCxn id="38" idx="3"/>
            <a:endCxn id="20" idx="2"/>
          </p:cNvCxnSpPr>
          <p:nvPr/>
        </p:nvCxnSpPr>
        <p:spPr>
          <a:xfrm>
            <a:off x="7697378" y="4156368"/>
            <a:ext cx="1328495" cy="2"/>
          </a:xfrm>
          <a:prstGeom prst="curvedConnector3">
            <a:avLst>
              <a:gd name="adj1" fmla="val 50000"/>
            </a:avLst>
          </a:prstGeom>
          <a:ln w="38100" cap="sq">
            <a:prstDash val="sysDot"/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7335C0-9BB2-4B51-A628-BCA2DD84E815}"/>
              </a:ext>
            </a:extLst>
          </p:cNvPr>
          <p:cNvSpPr txBox="1"/>
          <p:nvPr/>
        </p:nvSpPr>
        <p:spPr>
          <a:xfrm>
            <a:off x="4514003" y="4190873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allocation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D2E5BA-40DE-4607-84C5-FF35B86CAB1B}"/>
              </a:ext>
            </a:extLst>
          </p:cNvPr>
          <p:cNvSpPr/>
          <p:nvPr/>
        </p:nvSpPr>
        <p:spPr>
          <a:xfrm>
            <a:off x="109728" y="3404051"/>
            <a:ext cx="1691484" cy="1523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puter Modern"/>
                <a:cs typeface="Arial" panose="020B0604020202020204" pitchFamily="34" charset="0"/>
              </a:rPr>
              <a:t>Data producer and consumer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365B08-9FC0-42C1-83BD-6A806CF6BA3F}"/>
              </a:ext>
            </a:extLst>
          </p:cNvPr>
          <p:cNvCxnSpPr>
            <a:stCxn id="65" idx="6"/>
            <a:endCxn id="4" idx="2"/>
          </p:cNvCxnSpPr>
          <p:nvPr/>
        </p:nvCxnSpPr>
        <p:spPr>
          <a:xfrm flipV="1">
            <a:off x="1801212" y="4156369"/>
            <a:ext cx="1291034" cy="9215"/>
          </a:xfrm>
          <a:prstGeom prst="straightConnector1">
            <a:avLst/>
          </a:prstGeom>
          <a:ln w="38100" cap="sq">
            <a:miter lim="800000"/>
            <a:headEnd type="none" w="lg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38B8E6-8C4B-4897-A842-560535F64D84}"/>
              </a:ext>
            </a:extLst>
          </p:cNvPr>
          <p:cNvSpPr txBox="1"/>
          <p:nvPr/>
        </p:nvSpPr>
        <p:spPr>
          <a:xfrm>
            <a:off x="1862634" y="4235113"/>
            <a:ext cx="137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cxnSp>
        <p:nvCxnSpPr>
          <p:cNvPr id="72" name="Straight Arrow Connector 16">
            <a:extLst>
              <a:ext uri="{FF2B5EF4-FFF2-40B4-BE49-F238E27FC236}">
                <a16:creationId xmlns:a16="http://schemas.microsoft.com/office/drawing/2014/main" id="{6EFC3906-71AF-4EA6-BA6C-B89EFA425C64}"/>
              </a:ext>
            </a:extLst>
          </p:cNvPr>
          <p:cNvCxnSpPr>
            <a:cxnSpLocks/>
            <a:stCxn id="65" idx="0"/>
            <a:endCxn id="22" idx="1"/>
          </p:cNvCxnSpPr>
          <p:nvPr/>
        </p:nvCxnSpPr>
        <p:spPr>
          <a:xfrm rot="5400000" flipH="1" flipV="1">
            <a:off x="4420697" y="-1454524"/>
            <a:ext cx="1393349" cy="8323802"/>
          </a:xfrm>
          <a:prstGeom prst="curvedConnector3">
            <a:avLst>
              <a:gd name="adj1" fmla="val 107276"/>
            </a:avLst>
          </a:prstGeom>
          <a:ln w="38100" cap="sq">
            <a:miter lim="800000"/>
            <a:headEnd type="triangle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601BB7-A031-49CD-BD15-11F30F117F14}"/>
              </a:ext>
            </a:extLst>
          </p:cNvPr>
          <p:cNvSpPr txBox="1"/>
          <p:nvPr/>
        </p:nvSpPr>
        <p:spPr>
          <a:xfrm>
            <a:off x="3234177" y="2202481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41476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6312</TotalTime>
  <Words>457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Computer Modern</vt:lpstr>
      <vt:lpstr>Consolas</vt:lpstr>
      <vt:lpstr>Office Theme</vt:lpstr>
      <vt:lpstr>IncBricks: basic topology and entities</vt:lpstr>
      <vt:lpstr>IncBricks: extended topology</vt:lpstr>
      <vt:lpstr>IncBricks: logical communication pattern</vt:lpstr>
      <vt:lpstr>PowerPoint Presentation</vt:lpstr>
      <vt:lpstr>NetChain: basic topology and entities</vt:lpstr>
      <vt:lpstr>NetChain: extended topology</vt:lpstr>
      <vt:lpstr>NetChain: logical communication pattern</vt:lpstr>
      <vt:lpstr>PowerPoint Presentation</vt:lpstr>
      <vt:lpstr>Daiet: basic topology and entities</vt:lpstr>
      <vt:lpstr>Daiet: extended topology</vt:lpstr>
      <vt:lpstr>Daiet: logical communication pattern</vt:lpstr>
      <vt:lpstr>PowerPoint Presentation</vt:lpstr>
      <vt:lpstr>SHArP: basic topology and entities</vt:lpstr>
      <vt:lpstr>SHArP: extended topology</vt:lpstr>
      <vt:lpstr>SHArP: logical communication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IncBricks: basic topology and entities</dc:title>
  <dc:creator>Marco Micera</dc:creator>
  <cp:lastModifiedBy>Marco Micera</cp:lastModifiedBy>
  <cp:revision>17</cp:revision>
  <dcterms:created xsi:type="dcterms:W3CDTF">2018-10-18T13:27:52Z</dcterms:created>
  <dcterms:modified xsi:type="dcterms:W3CDTF">2018-10-23T23:24:39Z</dcterms:modified>
</cp:coreProperties>
</file>