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265" r:id="rId3"/>
    <p:sldId id="266" r:id="rId4"/>
    <p:sldId id="267" r:id="rId5"/>
    <p:sldId id="268" r:id="rId6"/>
    <p:sldId id="269" r:id="rId7"/>
    <p:sldId id="275" r:id="rId8"/>
    <p:sldId id="276" r:id="rId9"/>
    <p:sldId id="274" r:id="rId10"/>
    <p:sldId id="270" r:id="rId11"/>
    <p:sldId id="272" r:id="rId12"/>
    <p:sldId id="273" r:id="rId13"/>
    <p:sldId id="271" r:id="rId14"/>
    <p:sldId id="256" r:id="rId15"/>
    <p:sldId id="258" r:id="rId16"/>
    <p:sldId id="259" r:id="rId17"/>
    <p:sldId id="260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icera" userId="653d34e43499e34c" providerId="LiveId" clId="{E8052690-7D94-40A8-A581-933C978FC2B2}"/>
    <pc:docChg chg="undo custSel addSld delSld modSld sldOrd">
      <pc:chgData name="Marco Micera" userId="653d34e43499e34c" providerId="LiveId" clId="{E8052690-7D94-40A8-A581-933C978FC2B2}" dt="2018-11-20T12:50:01.312" v="1188" actId="20577"/>
      <pc:docMkLst>
        <pc:docMk/>
      </pc:docMkLst>
      <pc:sldChg chg="addSp delSp modSp add mod setBg">
        <pc:chgData name="Marco Micera" userId="653d34e43499e34c" providerId="LiveId" clId="{E8052690-7D94-40A8-A581-933C978FC2B2}" dt="2018-11-20T09:45:34.994" v="689" actId="20577"/>
        <pc:sldMkLst>
          <pc:docMk/>
          <pc:sldMk cId="108709291" sldId="256"/>
        </pc:sldMkLst>
        <pc:spChg chg="del">
          <ac:chgData name="Marco Micera" userId="653d34e43499e34c" providerId="LiveId" clId="{E8052690-7D94-40A8-A581-933C978FC2B2}" dt="2018-11-20T08:53:53.603" v="1" actId="20577"/>
          <ac:spMkLst>
            <pc:docMk/>
            <pc:sldMk cId="108709291" sldId="256"/>
            <ac:spMk id="2" creationId="{F74F9B2C-F19F-4560-9E58-5CC855F737DE}"/>
          </ac:spMkLst>
        </pc:spChg>
        <pc:spChg chg="del">
          <ac:chgData name="Marco Micera" userId="653d34e43499e34c" providerId="LiveId" clId="{E8052690-7D94-40A8-A581-933C978FC2B2}" dt="2018-11-20T08:53:53.603" v="1" actId="20577"/>
          <ac:spMkLst>
            <pc:docMk/>
            <pc:sldMk cId="108709291" sldId="256"/>
            <ac:spMk id="3" creationId="{3754ABE4-33A7-4EF0-A570-80A90DBB9E7B}"/>
          </ac:spMkLst>
        </pc:spChg>
        <pc:spChg chg="add mod">
          <ac:chgData name="Marco Micera" userId="653d34e43499e34c" providerId="LiveId" clId="{E8052690-7D94-40A8-A581-933C978FC2B2}" dt="2018-11-20T08:57:16.625" v="108" actId="255"/>
          <ac:spMkLst>
            <pc:docMk/>
            <pc:sldMk cId="108709291" sldId="256"/>
            <ac:spMk id="4" creationId="{FDE32752-B294-4941-9712-6B886337D099}"/>
          </ac:spMkLst>
        </pc:spChg>
        <pc:spChg chg="add del mod">
          <ac:chgData name="Marco Micera" userId="653d34e43499e34c" providerId="LiveId" clId="{E8052690-7D94-40A8-A581-933C978FC2B2}" dt="2018-11-20T08:56:16.940" v="62" actId="478"/>
          <ac:spMkLst>
            <pc:docMk/>
            <pc:sldMk cId="108709291" sldId="256"/>
            <ac:spMk id="5" creationId="{249EADD0-D324-465F-A067-583FC85484CF}"/>
          </ac:spMkLst>
        </pc:spChg>
        <pc:spChg chg="add mod">
          <ac:chgData name="Marco Micera" userId="653d34e43499e34c" providerId="LiveId" clId="{E8052690-7D94-40A8-A581-933C978FC2B2}" dt="2018-11-20T09:45:34.994" v="689" actId="20577"/>
          <ac:spMkLst>
            <pc:docMk/>
            <pc:sldMk cId="108709291" sldId="256"/>
            <ac:spMk id="6" creationId="{547898C9-D5F9-4390-9EDD-0E1826B00A29}"/>
          </ac:spMkLst>
        </pc:spChg>
        <pc:spChg chg="add del mod">
          <ac:chgData name="Marco Micera" userId="653d34e43499e34c" providerId="LiveId" clId="{E8052690-7D94-40A8-A581-933C978FC2B2}" dt="2018-11-20T08:59:43.875" v="260" actId="478"/>
          <ac:spMkLst>
            <pc:docMk/>
            <pc:sldMk cId="108709291" sldId="256"/>
            <ac:spMk id="8" creationId="{7DE55EFE-27B4-4B56-9194-006D7E213D4D}"/>
          </ac:spMkLst>
        </pc:spChg>
        <pc:spChg chg="add del">
          <ac:chgData name="Marco Micera" userId="653d34e43499e34c" providerId="LiveId" clId="{E8052690-7D94-40A8-A581-933C978FC2B2}" dt="2018-11-20T08:56:14.713" v="61" actId="26606"/>
          <ac:spMkLst>
            <pc:docMk/>
            <pc:sldMk cId="108709291" sldId="256"/>
            <ac:spMk id="12" creationId="{867D4867-5BA7-4462-B2F6-A23F4A622AA7}"/>
          </ac:spMkLst>
        </pc:spChg>
        <pc:picChg chg="add mod">
          <ac:chgData name="Marco Micera" userId="653d34e43499e34c" providerId="LiveId" clId="{E8052690-7D94-40A8-A581-933C978FC2B2}" dt="2018-11-20T08:59:46.834" v="261" actId="1076"/>
          <ac:picMkLst>
            <pc:docMk/>
            <pc:sldMk cId="108709291" sldId="256"/>
            <ac:picMk id="7" creationId="{C201BA18-3562-4AD5-9054-EC11D8B47EE7}"/>
          </ac:picMkLst>
        </pc:picChg>
      </pc:sldChg>
      <pc:sldChg chg="addSp delSp modSp add">
        <pc:chgData name="Marco Micera" userId="653d34e43499e34c" providerId="LiveId" clId="{E8052690-7D94-40A8-A581-933C978FC2B2}" dt="2018-11-20T09:45:45.842" v="738" actId="20577"/>
        <pc:sldMkLst>
          <pc:docMk/>
          <pc:sldMk cId="2868243436" sldId="258"/>
        </pc:sldMkLst>
        <pc:spChg chg="add mod">
          <ac:chgData name="Marco Micera" userId="653d34e43499e34c" providerId="LiveId" clId="{E8052690-7D94-40A8-A581-933C978FC2B2}" dt="2018-11-20T09:45:45.842" v="738" actId="20577"/>
          <ac:spMkLst>
            <pc:docMk/>
            <pc:sldMk cId="2868243436" sldId="258"/>
            <ac:spMk id="3" creationId="{4435A8DF-BC29-4E5C-B810-C35DB7E9282C}"/>
          </ac:spMkLst>
        </pc:spChg>
        <pc:spChg chg="mod">
          <ac:chgData name="Marco Micera" userId="653d34e43499e34c" providerId="LiveId" clId="{E8052690-7D94-40A8-A581-933C978FC2B2}" dt="2018-11-20T08:57:08.468" v="107" actId="404"/>
          <ac:spMkLst>
            <pc:docMk/>
            <pc:sldMk cId="2868243436" sldId="258"/>
            <ac:spMk id="4" creationId="{FDE32752-B294-4941-9712-6B886337D099}"/>
          </ac:spMkLst>
        </pc:spChg>
        <pc:spChg chg="add del mod">
          <ac:chgData name="Marco Micera" userId="653d34e43499e34c" providerId="LiveId" clId="{E8052690-7D94-40A8-A581-933C978FC2B2}" dt="2018-11-20T08:59:56.414" v="263" actId="478"/>
          <ac:spMkLst>
            <pc:docMk/>
            <pc:sldMk cId="2868243436" sldId="258"/>
            <ac:spMk id="5" creationId="{A51C6B26-8587-4447-B943-67DE06B7D03E}"/>
          </ac:spMkLst>
        </pc:spChg>
        <pc:spChg chg="del mod">
          <ac:chgData name="Marco Micera" userId="653d34e43499e34c" providerId="LiveId" clId="{E8052690-7D94-40A8-A581-933C978FC2B2}" dt="2018-11-20T08:59:34.724" v="259" actId="20577"/>
          <ac:spMkLst>
            <pc:docMk/>
            <pc:sldMk cId="2868243436" sldId="258"/>
            <ac:spMk id="6" creationId="{547898C9-D5F9-4390-9EDD-0E1826B00A29}"/>
          </ac:spMkLst>
        </pc:spChg>
        <pc:picChg chg="add mod">
          <ac:chgData name="Marco Micera" userId="653d34e43499e34c" providerId="LiveId" clId="{E8052690-7D94-40A8-A581-933C978FC2B2}" dt="2018-11-20T08:59:12.816" v="256" actId="1076"/>
          <ac:picMkLst>
            <pc:docMk/>
            <pc:sldMk cId="2868243436" sldId="258"/>
            <ac:picMk id="2" creationId="{FAD3206B-F24A-4C8C-9D39-A8C955E42E17}"/>
          </ac:picMkLst>
        </pc:picChg>
        <pc:picChg chg="del">
          <ac:chgData name="Marco Micera" userId="653d34e43499e34c" providerId="LiveId" clId="{E8052690-7D94-40A8-A581-933C978FC2B2}" dt="2018-11-20T08:59:00.001" v="251" actId="478"/>
          <ac:picMkLst>
            <pc:docMk/>
            <pc:sldMk cId="2868243436" sldId="258"/>
            <ac:picMk id="7" creationId="{C201BA18-3562-4AD5-9054-EC11D8B47EE7}"/>
          </ac:picMkLst>
        </pc:picChg>
      </pc:sldChg>
      <pc:sldChg chg="addSp delSp modSp add">
        <pc:chgData name="Marco Micera" userId="653d34e43499e34c" providerId="LiveId" clId="{E8052690-7D94-40A8-A581-933C978FC2B2}" dt="2018-11-20T10:07:28.407" v="803" actId="1076"/>
        <pc:sldMkLst>
          <pc:docMk/>
          <pc:sldMk cId="3525922474" sldId="259"/>
        </pc:sldMkLst>
        <pc:spChg chg="mod">
          <ac:chgData name="Marco Micera" userId="653d34e43499e34c" providerId="LiveId" clId="{E8052690-7D94-40A8-A581-933C978FC2B2}" dt="2018-11-20T09:02:53.775" v="379" actId="20577"/>
          <ac:spMkLst>
            <pc:docMk/>
            <pc:sldMk cId="3525922474" sldId="259"/>
            <ac:spMk id="2" creationId="{1E6349BC-2D28-4F9C-BDB9-D1C5A4E16396}"/>
          </ac:spMkLst>
        </pc:spChg>
        <pc:spChg chg="del">
          <ac:chgData name="Marco Micera" userId="653d34e43499e34c" providerId="LiveId" clId="{E8052690-7D94-40A8-A581-933C978FC2B2}" dt="2018-11-20T09:04:00.404" v="382" actId="478"/>
          <ac:spMkLst>
            <pc:docMk/>
            <pc:sldMk cId="3525922474" sldId="259"/>
            <ac:spMk id="3" creationId="{5BB8BC37-A7CB-4D2C-9D51-69A352E64B7A}"/>
          </ac:spMkLst>
        </pc:spChg>
        <pc:spChg chg="del">
          <ac:chgData name="Marco Micera" userId="653d34e43499e34c" providerId="LiveId" clId="{E8052690-7D94-40A8-A581-933C978FC2B2}" dt="2018-11-20T09:02:16.160" v="364" actId="478"/>
          <ac:spMkLst>
            <pc:docMk/>
            <pc:sldMk cId="3525922474" sldId="259"/>
            <ac:spMk id="4" creationId="{E7620338-6DD3-4356-8398-F310AE1493FF}"/>
          </ac:spMkLst>
        </pc:spChg>
        <pc:picChg chg="add del mod">
          <ac:chgData name="Marco Micera" userId="653d34e43499e34c" providerId="LiveId" clId="{E8052690-7D94-40A8-A581-933C978FC2B2}" dt="2018-11-20T10:07:01.656" v="797" actId="478"/>
          <ac:picMkLst>
            <pc:docMk/>
            <pc:sldMk cId="3525922474" sldId="259"/>
            <ac:picMk id="5" creationId="{3C7513D6-0BEA-47EB-9D6F-100A1E9A4BBA}"/>
          </ac:picMkLst>
        </pc:picChg>
        <pc:picChg chg="add mod">
          <ac:chgData name="Marco Micera" userId="653d34e43499e34c" providerId="LiveId" clId="{E8052690-7D94-40A8-A581-933C978FC2B2}" dt="2018-11-20T10:07:28.407" v="803" actId="1076"/>
          <ac:picMkLst>
            <pc:docMk/>
            <pc:sldMk cId="3525922474" sldId="259"/>
            <ac:picMk id="6" creationId="{B0B6BA47-4C3D-4080-A085-DBFD727890D1}"/>
          </ac:picMkLst>
        </pc:picChg>
      </pc:sldChg>
      <pc:sldChg chg="addSp delSp modSp add">
        <pc:chgData name="Marco Micera" userId="653d34e43499e34c" providerId="LiveId" clId="{E8052690-7D94-40A8-A581-933C978FC2B2}" dt="2018-11-20T10:12:17.474" v="1028" actId="478"/>
        <pc:sldMkLst>
          <pc:docMk/>
          <pc:sldMk cId="2584605395" sldId="260"/>
        </pc:sldMkLst>
        <pc:spChg chg="mod">
          <ac:chgData name="Marco Micera" userId="653d34e43499e34c" providerId="LiveId" clId="{E8052690-7D94-40A8-A581-933C978FC2B2}" dt="2018-11-20T09:04:37.630" v="388" actId="478"/>
          <ac:spMkLst>
            <pc:docMk/>
            <pc:sldMk cId="2584605395" sldId="260"/>
            <ac:spMk id="2" creationId="{651655EC-AEDD-4EDC-820F-4776DF6E9810}"/>
          </ac:spMkLst>
        </pc:spChg>
        <pc:spChg chg="mod">
          <ac:chgData name="Marco Micera" userId="653d34e43499e34c" providerId="LiveId" clId="{E8052690-7D94-40A8-A581-933C978FC2B2}" dt="2018-11-20T10:12:02.917" v="1025" actId="20577"/>
          <ac:spMkLst>
            <pc:docMk/>
            <pc:sldMk cId="2584605395" sldId="260"/>
            <ac:spMk id="3" creationId="{85EF56C9-8832-46BA-99FB-2BDCC1635A6F}"/>
          </ac:spMkLst>
        </pc:spChg>
        <pc:picChg chg="add del mod">
          <ac:chgData name="Marco Micera" userId="653d34e43499e34c" providerId="LiveId" clId="{E8052690-7D94-40A8-A581-933C978FC2B2}" dt="2018-11-20T10:06:59.650" v="796" actId="478"/>
          <ac:picMkLst>
            <pc:docMk/>
            <pc:sldMk cId="2584605395" sldId="260"/>
            <ac:picMk id="4" creationId="{A6D7BC0C-0BFB-4CBC-B97C-991BA8660958}"/>
          </ac:picMkLst>
        </pc:picChg>
        <pc:picChg chg="add del mod">
          <ac:chgData name="Marco Micera" userId="653d34e43499e34c" providerId="LiveId" clId="{E8052690-7D94-40A8-A581-933C978FC2B2}" dt="2018-11-20T10:12:17.474" v="1028" actId="478"/>
          <ac:picMkLst>
            <pc:docMk/>
            <pc:sldMk cId="2584605395" sldId="260"/>
            <ac:picMk id="5" creationId="{B0B53D85-06E9-473C-98E7-E57990C237D1}"/>
          </ac:picMkLst>
        </pc:picChg>
      </pc:sldChg>
      <pc:sldChg chg="addSp delSp modSp add">
        <pc:chgData name="Marco Micera" userId="653d34e43499e34c" providerId="LiveId" clId="{E8052690-7D94-40A8-A581-933C978FC2B2}" dt="2018-11-20T10:33:47.829" v="1182" actId="20577"/>
        <pc:sldMkLst>
          <pc:docMk/>
          <pc:sldMk cId="4264242842" sldId="262"/>
        </pc:sldMkLst>
        <pc:spChg chg="mod">
          <ac:chgData name="Marco Micera" userId="653d34e43499e34c" providerId="LiveId" clId="{E8052690-7D94-40A8-A581-933C978FC2B2}" dt="2018-11-20T10:32:56.278" v="1154" actId="20577"/>
          <ac:spMkLst>
            <pc:docMk/>
            <pc:sldMk cId="4264242842" sldId="262"/>
            <ac:spMk id="2" creationId="{CD4667A1-20CD-438F-868F-DC8CAC78E5F2}"/>
          </ac:spMkLst>
        </pc:spChg>
        <pc:spChg chg="mod">
          <ac:chgData name="Marco Micera" userId="653d34e43499e34c" providerId="LiveId" clId="{E8052690-7D94-40A8-A581-933C978FC2B2}" dt="2018-11-20T10:33:47.829" v="1182" actId="20577"/>
          <ac:spMkLst>
            <pc:docMk/>
            <pc:sldMk cId="4264242842" sldId="262"/>
            <ac:spMk id="3" creationId="{3951FB44-6CC7-49D5-9FD2-AD57788FFB62}"/>
          </ac:spMkLst>
        </pc:spChg>
        <pc:spChg chg="del">
          <ac:chgData name="Marco Micera" userId="653d34e43499e34c" providerId="LiveId" clId="{E8052690-7D94-40A8-A581-933C978FC2B2}" dt="2018-11-20T10:32:18.442" v="1143" actId="478"/>
          <ac:spMkLst>
            <pc:docMk/>
            <pc:sldMk cId="4264242842" sldId="262"/>
            <ac:spMk id="4" creationId="{A6B0C1FB-0B58-46B8-AAC0-D60B2C1F59EB}"/>
          </ac:spMkLst>
        </pc:spChg>
        <pc:picChg chg="add del mod">
          <ac:chgData name="Marco Micera" userId="653d34e43499e34c" providerId="LiveId" clId="{E8052690-7D94-40A8-A581-933C978FC2B2}" dt="2018-11-20T10:33:37.400" v="1174" actId="478"/>
          <ac:picMkLst>
            <pc:docMk/>
            <pc:sldMk cId="4264242842" sldId="262"/>
            <ac:picMk id="5" creationId="{BC4340CB-E2E4-4362-A262-EC2DFD84B8E5}"/>
          </ac:picMkLst>
        </pc:picChg>
        <pc:picChg chg="add mod">
          <ac:chgData name="Marco Micera" userId="653d34e43499e34c" providerId="LiveId" clId="{E8052690-7D94-40A8-A581-933C978FC2B2}" dt="2018-11-20T10:33:41.316" v="1175" actId="1076"/>
          <ac:picMkLst>
            <pc:docMk/>
            <pc:sldMk cId="4264242842" sldId="262"/>
            <ac:picMk id="6" creationId="{0D12A574-A763-4B97-ADC1-3F8B6BDAE815}"/>
          </ac:picMkLst>
        </pc:picChg>
      </pc:sldChg>
      <pc:sldChg chg="modSp add">
        <pc:chgData name="Marco Micera" userId="653d34e43499e34c" providerId="LiveId" clId="{E8052690-7D94-40A8-A581-933C978FC2B2}" dt="2018-11-20T12:50:01.312" v="1188" actId="20577"/>
        <pc:sldMkLst>
          <pc:docMk/>
          <pc:sldMk cId="522032898" sldId="263"/>
        </pc:sldMkLst>
        <pc:spChg chg="mod">
          <ac:chgData name="Marco Micera" userId="653d34e43499e34c" providerId="LiveId" clId="{E8052690-7D94-40A8-A581-933C978FC2B2}" dt="2018-11-20T12:50:01.312" v="1188" actId="20577"/>
          <ac:spMkLst>
            <pc:docMk/>
            <pc:sldMk cId="522032898" sldId="263"/>
            <ac:spMk id="3" creationId="{3951FB44-6CC7-49D5-9FD2-AD57788FFB62}"/>
          </ac:spMkLst>
        </pc:spChg>
      </pc:sldChg>
    </pc:docChg>
  </pc:docChgLst>
  <pc:docChgLst>
    <pc:chgData name="Marco Micera" userId="653d34e43499e34c" providerId="LiveId" clId="{D2872EA3-3AFA-4679-89D5-74761DC275EF}"/>
    <pc:docChg chg="undo redo custSel addSld delSld modSld sldOrd">
      <pc:chgData name="Marco Micera" userId="653d34e43499e34c" providerId="LiveId" clId="{D2872EA3-3AFA-4679-89D5-74761DC275EF}" dt="2018-12-07T13:57:25.371" v="3758" actId="20577"/>
      <pc:docMkLst>
        <pc:docMk/>
      </pc:docMkLst>
      <pc:sldChg chg="addSp delSp modSp">
        <pc:chgData name="Marco Micera" userId="653d34e43499e34c" providerId="LiveId" clId="{D2872EA3-3AFA-4679-89D5-74761DC275EF}" dt="2018-11-20T18:59:34.802" v="3318" actId="1076"/>
        <pc:sldMkLst>
          <pc:docMk/>
          <pc:sldMk cId="108709291" sldId="256"/>
        </pc:sldMkLst>
        <pc:spChg chg="mod">
          <ac:chgData name="Marco Micera" userId="653d34e43499e34c" providerId="LiveId" clId="{D2872EA3-3AFA-4679-89D5-74761DC275EF}" dt="2018-11-20T18:59:31.568" v="3317" actId="14100"/>
          <ac:spMkLst>
            <pc:docMk/>
            <pc:sldMk cId="108709291" sldId="256"/>
            <ac:spMk id="6" creationId="{547898C9-D5F9-4390-9EDD-0E1826B00A29}"/>
          </ac:spMkLst>
        </pc:spChg>
        <pc:picChg chg="add mod">
          <ac:chgData name="Marco Micera" userId="653d34e43499e34c" providerId="LiveId" clId="{D2872EA3-3AFA-4679-89D5-74761DC275EF}" dt="2018-11-20T18:59:34.802" v="3318" actId="1076"/>
          <ac:picMkLst>
            <pc:docMk/>
            <pc:sldMk cId="108709291" sldId="256"/>
            <ac:picMk id="2" creationId="{E83C2080-7800-41D1-9959-064212F05D7D}"/>
          </ac:picMkLst>
        </pc:picChg>
        <pc:picChg chg="del">
          <ac:chgData name="Marco Micera" userId="653d34e43499e34c" providerId="LiveId" clId="{D2872EA3-3AFA-4679-89D5-74761DC275EF}" dt="2018-11-20T18:46:45.680" v="2871" actId="478"/>
          <ac:picMkLst>
            <pc:docMk/>
            <pc:sldMk cId="108709291" sldId="256"/>
            <ac:picMk id="7" creationId="{C201BA18-3562-4AD5-9054-EC11D8B47EE7}"/>
          </ac:picMkLst>
        </pc:picChg>
      </pc:sldChg>
      <pc:sldChg chg="addSp delSp modSp">
        <pc:chgData name="Marco Micera" userId="653d34e43499e34c" providerId="LiveId" clId="{D2872EA3-3AFA-4679-89D5-74761DC275EF}" dt="2018-11-20T18:59:45.795" v="3328" actId="1038"/>
        <pc:sldMkLst>
          <pc:docMk/>
          <pc:sldMk cId="2868243436" sldId="258"/>
        </pc:sldMkLst>
        <pc:spChg chg="mod">
          <ac:chgData name="Marco Micera" userId="653d34e43499e34c" providerId="LiveId" clId="{D2872EA3-3AFA-4679-89D5-74761DC275EF}" dt="2018-11-20T18:59:41.738" v="3322" actId="27636"/>
          <ac:spMkLst>
            <pc:docMk/>
            <pc:sldMk cId="2868243436" sldId="258"/>
            <ac:spMk id="3" creationId="{4435A8DF-BC29-4E5C-B810-C35DB7E9282C}"/>
          </ac:spMkLst>
        </pc:spChg>
        <pc:picChg chg="del mod">
          <ac:chgData name="Marco Micera" userId="653d34e43499e34c" providerId="LiveId" clId="{D2872EA3-3AFA-4679-89D5-74761DC275EF}" dt="2018-11-20T18:47:02.776" v="2877" actId="478"/>
          <ac:picMkLst>
            <pc:docMk/>
            <pc:sldMk cId="2868243436" sldId="258"/>
            <ac:picMk id="2" creationId="{FAD3206B-F24A-4C8C-9D39-A8C955E42E17}"/>
          </ac:picMkLst>
        </pc:picChg>
        <pc:picChg chg="add mod">
          <ac:chgData name="Marco Micera" userId="653d34e43499e34c" providerId="LiveId" clId="{D2872EA3-3AFA-4679-89D5-74761DC275EF}" dt="2018-11-20T18:59:45.795" v="3328" actId="1038"/>
          <ac:picMkLst>
            <pc:docMk/>
            <pc:sldMk cId="2868243436" sldId="258"/>
            <ac:picMk id="5" creationId="{689D5BCB-68BE-4CAB-BA1D-3123342305BC}"/>
          </ac:picMkLst>
        </pc:picChg>
      </pc:sldChg>
      <pc:sldChg chg="modSp">
        <pc:chgData name="Marco Micera" userId="653d34e43499e34c" providerId="LiveId" clId="{D2872EA3-3AFA-4679-89D5-74761DC275EF}" dt="2018-12-07T13:57:25.371" v="3758" actId="20577"/>
        <pc:sldMkLst>
          <pc:docMk/>
          <pc:sldMk cId="2584605395" sldId="260"/>
        </pc:sldMkLst>
        <pc:spChg chg="mod">
          <ac:chgData name="Marco Micera" userId="653d34e43499e34c" providerId="LiveId" clId="{D2872EA3-3AFA-4679-89D5-74761DC275EF}" dt="2018-12-07T13:57:25.371" v="3758" actId="20577"/>
          <ac:spMkLst>
            <pc:docMk/>
            <pc:sldMk cId="2584605395" sldId="260"/>
            <ac:spMk id="3" creationId="{85EF56C9-8832-46BA-99FB-2BDCC1635A6F}"/>
          </ac:spMkLst>
        </pc:spChg>
      </pc:sldChg>
      <pc:sldChg chg="addSp delSp modSp">
        <pc:chgData name="Marco Micera" userId="653d34e43499e34c" providerId="LiveId" clId="{D2872EA3-3AFA-4679-89D5-74761DC275EF}" dt="2018-11-20T18:49:08.560" v="2894" actId="1076"/>
        <pc:sldMkLst>
          <pc:docMk/>
          <pc:sldMk cId="4264242842" sldId="262"/>
        </pc:sldMkLst>
        <pc:spChg chg="mod">
          <ac:chgData name="Marco Micera" userId="653d34e43499e34c" providerId="LiveId" clId="{D2872EA3-3AFA-4679-89D5-74761DC275EF}" dt="2018-11-20T18:45:26.051" v="2869" actId="14100"/>
          <ac:spMkLst>
            <pc:docMk/>
            <pc:sldMk cId="4264242842" sldId="262"/>
            <ac:spMk id="3" creationId="{3951FB44-6CC7-49D5-9FD2-AD57788FFB62}"/>
          </ac:spMkLst>
        </pc:spChg>
        <pc:picChg chg="add del mod">
          <ac:chgData name="Marco Micera" userId="653d34e43499e34c" providerId="LiveId" clId="{D2872EA3-3AFA-4679-89D5-74761DC275EF}" dt="2018-11-20T18:49:02.832" v="2890" actId="478"/>
          <ac:picMkLst>
            <pc:docMk/>
            <pc:sldMk cId="4264242842" sldId="262"/>
            <ac:picMk id="4" creationId="{9C3E497F-7B49-4CB5-A98A-0FFBEC74A328}"/>
          </ac:picMkLst>
        </pc:picChg>
        <pc:picChg chg="add del">
          <ac:chgData name="Marco Micera" userId="653d34e43499e34c" providerId="LiveId" clId="{D2872EA3-3AFA-4679-89D5-74761DC275EF}" dt="2018-11-20T18:49:02.054" v="2889" actId="1076"/>
          <ac:picMkLst>
            <pc:docMk/>
            <pc:sldMk cId="4264242842" sldId="262"/>
            <ac:picMk id="5" creationId="{5702A1F2-8ACB-497B-B182-5B9AC1A3F47A}"/>
          </ac:picMkLst>
        </pc:picChg>
        <pc:picChg chg="del mod">
          <ac:chgData name="Marco Micera" userId="653d34e43499e34c" providerId="LiveId" clId="{D2872EA3-3AFA-4679-89D5-74761DC275EF}" dt="2018-11-20T18:47:32.536" v="2883" actId="478"/>
          <ac:picMkLst>
            <pc:docMk/>
            <pc:sldMk cId="4264242842" sldId="262"/>
            <ac:picMk id="6" creationId="{0D12A574-A763-4B97-ADC1-3F8B6BDAE815}"/>
          </ac:picMkLst>
        </pc:picChg>
        <pc:picChg chg="add mod">
          <ac:chgData name="Marco Micera" userId="653d34e43499e34c" providerId="LiveId" clId="{D2872EA3-3AFA-4679-89D5-74761DC275EF}" dt="2018-11-20T18:49:08.560" v="2894" actId="1076"/>
          <ac:picMkLst>
            <pc:docMk/>
            <pc:sldMk cId="4264242842" sldId="262"/>
            <ac:picMk id="7" creationId="{49888ECC-C412-4648-91F7-84D94B6D08F8}"/>
          </ac:picMkLst>
        </pc:picChg>
      </pc:sldChg>
      <pc:sldChg chg="addSp delSp modSp">
        <pc:chgData name="Marco Micera" userId="653d34e43499e34c" providerId="LiveId" clId="{D2872EA3-3AFA-4679-89D5-74761DC275EF}" dt="2018-11-20T18:54:55.160" v="3146" actId="20577"/>
        <pc:sldMkLst>
          <pc:docMk/>
          <pc:sldMk cId="522032898" sldId="263"/>
        </pc:sldMkLst>
        <pc:spChg chg="add del mod">
          <ac:chgData name="Marco Micera" userId="653d34e43499e34c" providerId="LiveId" clId="{D2872EA3-3AFA-4679-89D5-74761DC275EF}" dt="2018-11-20T18:54:55.160" v="3146" actId="20577"/>
          <ac:spMkLst>
            <pc:docMk/>
            <pc:sldMk cId="522032898" sldId="263"/>
            <ac:spMk id="3" creationId="{3951FB44-6CC7-49D5-9FD2-AD57788FFB62}"/>
          </ac:spMkLst>
        </pc:spChg>
        <pc:picChg chg="add del mod">
          <ac:chgData name="Marco Micera" userId="653d34e43499e34c" providerId="LiveId" clId="{D2872EA3-3AFA-4679-89D5-74761DC275EF}" dt="2018-11-20T18:51:14.716" v="2901" actId="478"/>
          <ac:picMkLst>
            <pc:docMk/>
            <pc:sldMk cId="522032898" sldId="263"/>
            <ac:picMk id="4" creationId="{5F018B81-BCFA-4220-9BF8-022A1F343C86}"/>
          </ac:picMkLst>
        </pc:picChg>
        <pc:picChg chg="del">
          <ac:chgData name="Marco Micera" userId="653d34e43499e34c" providerId="LiveId" clId="{D2872EA3-3AFA-4679-89D5-74761DC275EF}" dt="2018-11-20T18:49:56.586" v="2895" actId="478"/>
          <ac:picMkLst>
            <pc:docMk/>
            <pc:sldMk cId="522032898" sldId="263"/>
            <ac:picMk id="5" creationId="{BC4340CB-E2E4-4362-A262-EC2DFD84B8E5}"/>
          </ac:picMkLst>
        </pc:picChg>
        <pc:picChg chg="add mod">
          <ac:chgData name="Marco Micera" userId="653d34e43499e34c" providerId="LiveId" clId="{D2872EA3-3AFA-4679-89D5-74761DC275EF}" dt="2018-11-20T18:51:55.639" v="2916" actId="1076"/>
          <ac:picMkLst>
            <pc:docMk/>
            <pc:sldMk cId="522032898" sldId="263"/>
            <ac:picMk id="6" creationId="{609FDCC3-6544-43D1-B6DD-5DECC6D24451}"/>
          </ac:picMkLst>
        </pc:picChg>
      </pc:sldChg>
      <pc:sldChg chg="addSp delSp modSp add ord">
        <pc:chgData name="Marco Micera" userId="653d34e43499e34c" providerId="LiveId" clId="{D2872EA3-3AFA-4679-89D5-74761DC275EF}" dt="2018-11-20T17:05:27.720" v="49" actId="20577"/>
        <pc:sldMkLst>
          <pc:docMk/>
          <pc:sldMk cId="1849640363" sldId="264"/>
        </pc:sldMkLst>
        <pc:spChg chg="del">
          <ac:chgData name="Marco Micera" userId="653d34e43499e34c" providerId="LiveId" clId="{D2872EA3-3AFA-4679-89D5-74761DC275EF}" dt="2018-11-20T17:04:56.964" v="2" actId="20577"/>
          <ac:spMkLst>
            <pc:docMk/>
            <pc:sldMk cId="1849640363" sldId="264"/>
            <ac:spMk id="2" creationId="{D8397994-D664-4FF8-B5F3-3E67D9EFDD63}"/>
          </ac:spMkLst>
        </pc:spChg>
        <pc:spChg chg="del">
          <ac:chgData name="Marco Micera" userId="653d34e43499e34c" providerId="LiveId" clId="{D2872EA3-3AFA-4679-89D5-74761DC275EF}" dt="2018-11-20T17:04:56.964" v="2" actId="20577"/>
          <ac:spMkLst>
            <pc:docMk/>
            <pc:sldMk cId="1849640363" sldId="264"/>
            <ac:spMk id="3" creationId="{1E6127A6-044D-498F-A9B4-991E9CD6E02C}"/>
          </ac:spMkLst>
        </pc:spChg>
        <pc:spChg chg="add mod">
          <ac:chgData name="Marco Micera" userId="653d34e43499e34c" providerId="LiveId" clId="{D2872EA3-3AFA-4679-89D5-74761DC275EF}" dt="2018-11-20T17:05:02.131" v="22" actId="20577"/>
          <ac:spMkLst>
            <pc:docMk/>
            <pc:sldMk cId="1849640363" sldId="264"/>
            <ac:spMk id="4" creationId="{3E377529-058E-4C63-92D9-4929F10F753A}"/>
          </ac:spMkLst>
        </pc:spChg>
        <pc:spChg chg="add del mod">
          <ac:chgData name="Marco Micera" userId="653d34e43499e34c" providerId="LiveId" clId="{D2872EA3-3AFA-4679-89D5-74761DC275EF}" dt="2018-11-20T17:05:27.720" v="49" actId="20577"/>
          <ac:spMkLst>
            <pc:docMk/>
            <pc:sldMk cId="1849640363" sldId="264"/>
            <ac:spMk id="5" creationId="{4C7A9883-08BA-47AB-BDC9-42FEE49A09AF}"/>
          </ac:spMkLst>
        </pc:spChg>
      </pc:sldChg>
      <pc:sldChg chg="modSp add ord">
        <pc:chgData name="Marco Micera" userId="653d34e43499e34c" providerId="LiveId" clId="{D2872EA3-3AFA-4679-89D5-74761DC275EF}" dt="2018-11-21T07:23:40.988" v="3472" actId="20577"/>
        <pc:sldMkLst>
          <pc:docMk/>
          <pc:sldMk cId="506954414" sldId="265"/>
        </pc:sldMkLst>
        <pc:spChg chg="mod">
          <ac:chgData name="Marco Micera" userId="653d34e43499e34c" providerId="LiveId" clId="{D2872EA3-3AFA-4679-89D5-74761DC275EF}" dt="2018-11-20T17:05:50.675" v="68" actId="20577"/>
          <ac:spMkLst>
            <pc:docMk/>
            <pc:sldMk cId="506954414" sldId="265"/>
            <ac:spMk id="2" creationId="{01D2FBBB-BDCC-4411-BEED-3EA6E7326DB8}"/>
          </ac:spMkLst>
        </pc:spChg>
        <pc:spChg chg="mod">
          <ac:chgData name="Marco Micera" userId="653d34e43499e34c" providerId="LiveId" clId="{D2872EA3-3AFA-4679-89D5-74761DC275EF}" dt="2018-11-21T07:23:40.988" v="3472" actId="20577"/>
          <ac:spMkLst>
            <pc:docMk/>
            <pc:sldMk cId="506954414" sldId="265"/>
            <ac:spMk id="3" creationId="{158FFD95-FD0B-4759-AFD5-AAB78EBC06D8}"/>
          </ac:spMkLst>
        </pc:spChg>
      </pc:sldChg>
      <pc:sldChg chg="modSp add">
        <pc:chgData name="Marco Micera" userId="653d34e43499e34c" providerId="LiveId" clId="{D2872EA3-3AFA-4679-89D5-74761DC275EF}" dt="2018-11-21T08:33:03.440" v="3523" actId="20577"/>
        <pc:sldMkLst>
          <pc:docMk/>
          <pc:sldMk cId="1037972667" sldId="266"/>
        </pc:sldMkLst>
        <pc:spChg chg="mod">
          <ac:chgData name="Marco Micera" userId="653d34e43499e34c" providerId="LiveId" clId="{D2872EA3-3AFA-4679-89D5-74761DC275EF}" dt="2018-11-20T17:14:10.087" v="1072" actId="20577"/>
          <ac:spMkLst>
            <pc:docMk/>
            <pc:sldMk cId="1037972667" sldId="266"/>
            <ac:spMk id="2" creationId="{01D2FBBB-BDCC-4411-BEED-3EA6E7326DB8}"/>
          </ac:spMkLst>
        </pc:spChg>
        <pc:spChg chg="mod">
          <ac:chgData name="Marco Micera" userId="653d34e43499e34c" providerId="LiveId" clId="{D2872EA3-3AFA-4679-89D5-74761DC275EF}" dt="2018-11-21T08:33:03.440" v="3523" actId="20577"/>
          <ac:spMkLst>
            <pc:docMk/>
            <pc:sldMk cId="1037972667" sldId="266"/>
            <ac:spMk id="3" creationId="{158FFD95-FD0B-4759-AFD5-AAB78EBC06D8}"/>
          </ac:spMkLst>
        </pc:spChg>
      </pc:sldChg>
      <pc:sldChg chg="addSp delSp modSp add">
        <pc:chgData name="Marco Micera" userId="653d34e43499e34c" providerId="LiveId" clId="{D2872EA3-3AFA-4679-89D5-74761DC275EF}" dt="2018-11-21T07:26:26.414" v="3480" actId="478"/>
        <pc:sldMkLst>
          <pc:docMk/>
          <pc:sldMk cId="1394503498" sldId="267"/>
        </pc:sldMkLst>
        <pc:spChg chg="mod">
          <ac:chgData name="Marco Micera" userId="653d34e43499e34c" providerId="LiveId" clId="{D2872EA3-3AFA-4679-89D5-74761DC275EF}" dt="2018-11-20T17:24:23.763" v="1977" actId="20577"/>
          <ac:spMkLst>
            <pc:docMk/>
            <pc:sldMk cId="1394503498" sldId="267"/>
            <ac:spMk id="2" creationId="{C3C7BF95-DF60-412C-B676-788290F5441B}"/>
          </ac:spMkLst>
        </pc:spChg>
        <pc:spChg chg="mod">
          <ac:chgData name="Marco Micera" userId="653d34e43499e34c" providerId="LiveId" clId="{D2872EA3-3AFA-4679-89D5-74761DC275EF}" dt="2018-11-20T17:45:50.487" v="2204" actId="14100"/>
          <ac:spMkLst>
            <pc:docMk/>
            <pc:sldMk cId="1394503498" sldId="267"/>
            <ac:spMk id="3" creationId="{613ADDBD-61DC-4C31-8FA5-D598F71CE1B4}"/>
          </ac:spMkLst>
        </pc:spChg>
        <pc:picChg chg="add del mod">
          <ac:chgData name="Marco Micera" userId="653d34e43499e34c" providerId="LiveId" clId="{D2872EA3-3AFA-4679-89D5-74761DC275EF}" dt="2018-11-21T07:26:26.038" v="3479" actId="478"/>
          <ac:picMkLst>
            <pc:docMk/>
            <pc:sldMk cId="1394503498" sldId="267"/>
            <ac:picMk id="4" creationId="{D86B5AD1-6E71-4235-A0F8-2B3F87C7736B}"/>
          </ac:picMkLst>
        </pc:picChg>
        <pc:picChg chg="add del mod">
          <ac:chgData name="Marco Micera" userId="653d34e43499e34c" providerId="LiveId" clId="{D2872EA3-3AFA-4679-89D5-74761DC275EF}" dt="2018-11-20T17:50:35.756" v="2545" actId="478"/>
          <ac:picMkLst>
            <pc:docMk/>
            <pc:sldMk cId="1394503498" sldId="267"/>
            <ac:picMk id="4" creationId="{E0639652-41D0-474A-B7F3-B9C09D9D78FE}"/>
          </ac:picMkLst>
        </pc:picChg>
        <pc:picChg chg="add del mod">
          <ac:chgData name="Marco Micera" userId="653d34e43499e34c" providerId="LiveId" clId="{D2872EA3-3AFA-4679-89D5-74761DC275EF}" dt="2018-11-20T18:09:44.780" v="2586" actId="478"/>
          <ac:picMkLst>
            <pc:docMk/>
            <pc:sldMk cId="1394503498" sldId="267"/>
            <ac:picMk id="5" creationId="{1B742190-5636-472D-AE5A-F575B4EA49C6}"/>
          </ac:picMkLst>
        </pc:picChg>
        <pc:picChg chg="add del mod">
          <ac:chgData name="Marco Micera" userId="653d34e43499e34c" providerId="LiveId" clId="{D2872EA3-3AFA-4679-89D5-74761DC275EF}" dt="2018-11-21T07:26:26.414" v="3480" actId="478"/>
          <ac:picMkLst>
            <pc:docMk/>
            <pc:sldMk cId="1394503498" sldId="267"/>
            <ac:picMk id="6" creationId="{E1612BD9-5D0B-4628-8A1C-BED9EFF2D749}"/>
          </ac:picMkLst>
        </pc:picChg>
      </pc:sldChg>
      <pc:sldChg chg="addSp delSp modSp add del">
        <pc:chgData name="Marco Micera" userId="653d34e43499e34c" providerId="LiveId" clId="{D2872EA3-3AFA-4679-89D5-74761DC275EF}" dt="2018-11-20T18:13:27.060" v="2595" actId="1076"/>
        <pc:sldMkLst>
          <pc:docMk/>
          <pc:sldMk cId="2582271626" sldId="268"/>
        </pc:sldMkLst>
        <pc:spChg chg="mod">
          <ac:chgData name="Marco Micera" userId="653d34e43499e34c" providerId="LiveId" clId="{D2872EA3-3AFA-4679-89D5-74761DC275EF}" dt="2018-11-20T17:47:28.788" v="2240" actId="20577"/>
          <ac:spMkLst>
            <pc:docMk/>
            <pc:sldMk cId="2582271626" sldId="268"/>
            <ac:spMk id="2" creationId="{1CA6B5D5-BE77-4CEC-9A69-F7CD61D318D9}"/>
          </ac:spMkLst>
        </pc:spChg>
        <pc:spChg chg="mod">
          <ac:chgData name="Marco Micera" userId="653d34e43499e34c" providerId="LiveId" clId="{D2872EA3-3AFA-4679-89D5-74761DC275EF}" dt="2018-11-20T18:08:56.376" v="2556" actId="14100"/>
          <ac:spMkLst>
            <pc:docMk/>
            <pc:sldMk cId="2582271626" sldId="268"/>
            <ac:spMk id="3" creationId="{B4F87153-CF97-45E1-8058-0C0F28CA5A85}"/>
          </ac:spMkLst>
        </pc:spChg>
        <pc:picChg chg="add del mod">
          <ac:chgData name="Marco Micera" userId="653d34e43499e34c" providerId="LiveId" clId="{D2872EA3-3AFA-4679-89D5-74761DC275EF}" dt="2018-11-20T18:09:43.465" v="2585" actId="478"/>
          <ac:picMkLst>
            <pc:docMk/>
            <pc:sldMk cId="2582271626" sldId="268"/>
            <ac:picMk id="4" creationId="{498B10C2-7588-4998-A3B0-54277D843238}"/>
          </ac:picMkLst>
        </pc:picChg>
        <pc:picChg chg="add mod">
          <ac:chgData name="Marco Micera" userId="653d34e43499e34c" providerId="LiveId" clId="{D2872EA3-3AFA-4679-89D5-74761DC275EF}" dt="2018-11-20T18:13:27.060" v="2595" actId="1076"/>
          <ac:picMkLst>
            <pc:docMk/>
            <pc:sldMk cId="2582271626" sldId="268"/>
            <ac:picMk id="5" creationId="{1DFD793D-5581-41A1-B5FA-0CDFB75F3B5C}"/>
          </ac:picMkLst>
        </pc:picChg>
      </pc:sldChg>
      <pc:sldChg chg="addSp delSp modSp add">
        <pc:chgData name="Marco Micera" userId="653d34e43499e34c" providerId="LiveId" clId="{D2872EA3-3AFA-4679-89D5-74761DC275EF}" dt="2018-11-20T21:19:14.451" v="3445" actId="1076"/>
        <pc:sldMkLst>
          <pc:docMk/>
          <pc:sldMk cId="152826474" sldId="269"/>
        </pc:sldMkLst>
        <pc:spChg chg="mod">
          <ac:chgData name="Marco Micera" userId="653d34e43499e34c" providerId="LiveId" clId="{D2872EA3-3AFA-4679-89D5-74761DC275EF}" dt="2018-11-20T18:09:12.860" v="2575" actId="20577"/>
          <ac:spMkLst>
            <pc:docMk/>
            <pc:sldMk cId="152826474" sldId="269"/>
            <ac:spMk id="2" creationId="{64E9E70C-DFDB-4861-BEE1-239219B4CE04}"/>
          </ac:spMkLst>
        </pc:spChg>
        <pc:spChg chg="del">
          <ac:chgData name="Marco Micera" userId="653d34e43499e34c" providerId="LiveId" clId="{D2872EA3-3AFA-4679-89D5-74761DC275EF}" dt="2018-11-20T18:09:14.787" v="2576" actId="478"/>
          <ac:spMkLst>
            <pc:docMk/>
            <pc:sldMk cId="152826474" sldId="269"/>
            <ac:spMk id="3" creationId="{9A679C80-8415-4D5B-B939-67B530E63463}"/>
          </ac:spMkLst>
        </pc:spChg>
        <pc:picChg chg="add del mod">
          <ac:chgData name="Marco Micera" userId="653d34e43499e34c" providerId="LiveId" clId="{D2872EA3-3AFA-4679-89D5-74761DC275EF}" dt="2018-11-20T18:09:24.410" v="2579" actId="478"/>
          <ac:picMkLst>
            <pc:docMk/>
            <pc:sldMk cId="152826474" sldId="269"/>
            <ac:picMk id="4" creationId="{6071D332-76FD-469B-8CDF-17F481C4A88A}"/>
          </ac:picMkLst>
        </pc:picChg>
        <pc:picChg chg="add del mod">
          <ac:chgData name="Marco Micera" userId="653d34e43499e34c" providerId="LiveId" clId="{D2872EA3-3AFA-4679-89D5-74761DC275EF}" dt="2018-11-20T18:09:30.118" v="2582" actId="478"/>
          <ac:picMkLst>
            <pc:docMk/>
            <pc:sldMk cId="152826474" sldId="269"/>
            <ac:picMk id="5" creationId="{1021A5B2-1C09-466C-ADEE-3D2F2CEE087D}"/>
          </ac:picMkLst>
        </pc:picChg>
        <pc:picChg chg="add del mod">
          <ac:chgData name="Marco Micera" userId="653d34e43499e34c" providerId="LiveId" clId="{D2872EA3-3AFA-4679-89D5-74761DC275EF}" dt="2018-11-20T21:18:50.876" v="3440" actId="478"/>
          <ac:picMkLst>
            <pc:docMk/>
            <pc:sldMk cId="152826474" sldId="269"/>
            <ac:picMk id="6" creationId="{0F3F0EC9-80B4-4E53-B144-AB768601CADC}"/>
          </ac:picMkLst>
        </pc:picChg>
        <pc:picChg chg="add del mod">
          <ac:chgData name="Marco Micera" userId="653d34e43499e34c" providerId="LiveId" clId="{D2872EA3-3AFA-4679-89D5-74761DC275EF}" dt="2018-11-20T21:19:10.030" v="3443" actId="478"/>
          <ac:picMkLst>
            <pc:docMk/>
            <pc:sldMk cId="152826474" sldId="269"/>
            <ac:picMk id="7" creationId="{6A738FD3-DDE4-452A-8D98-DDCFF8EFFB07}"/>
          </ac:picMkLst>
        </pc:picChg>
        <pc:picChg chg="add mod">
          <ac:chgData name="Marco Micera" userId="653d34e43499e34c" providerId="LiveId" clId="{D2872EA3-3AFA-4679-89D5-74761DC275EF}" dt="2018-11-20T21:19:14.451" v="3445" actId="1076"/>
          <ac:picMkLst>
            <pc:docMk/>
            <pc:sldMk cId="152826474" sldId="269"/>
            <ac:picMk id="8" creationId="{15FBD670-0D5A-44F5-BB99-724CFED3DDF8}"/>
          </ac:picMkLst>
        </pc:picChg>
      </pc:sldChg>
      <pc:sldChg chg="modSp add">
        <pc:chgData name="Marco Micera" userId="653d34e43499e34c" providerId="LiveId" clId="{D2872EA3-3AFA-4679-89D5-74761DC275EF}" dt="2018-11-20T18:56:04.470" v="3192" actId="20577"/>
        <pc:sldMkLst>
          <pc:docMk/>
          <pc:sldMk cId="601932186" sldId="270"/>
        </pc:sldMkLst>
        <pc:spChg chg="mod">
          <ac:chgData name="Marco Micera" userId="653d34e43499e34c" providerId="LiveId" clId="{D2872EA3-3AFA-4679-89D5-74761DC275EF}" dt="2018-11-20T18:56:02.209" v="3180" actId="20577"/>
          <ac:spMkLst>
            <pc:docMk/>
            <pc:sldMk cId="601932186" sldId="270"/>
            <ac:spMk id="2" creationId="{32B66768-EA55-41D8-87B9-595DBBA99739}"/>
          </ac:spMkLst>
        </pc:spChg>
        <pc:spChg chg="mod">
          <ac:chgData name="Marco Micera" userId="653d34e43499e34c" providerId="LiveId" clId="{D2872EA3-3AFA-4679-89D5-74761DC275EF}" dt="2018-11-20T18:56:04.470" v="3192" actId="20577"/>
          <ac:spMkLst>
            <pc:docMk/>
            <pc:sldMk cId="601932186" sldId="270"/>
            <ac:spMk id="3" creationId="{48D822A8-09BA-4450-AFC8-0EE5FCF6674B}"/>
          </ac:spMkLst>
        </pc:spChg>
      </pc:sldChg>
      <pc:sldChg chg="modSp add">
        <pc:chgData name="Marco Micera" userId="653d34e43499e34c" providerId="LiveId" clId="{D2872EA3-3AFA-4679-89D5-74761DC275EF}" dt="2018-11-20T18:56:14.941" v="3210" actId="20577"/>
        <pc:sldMkLst>
          <pc:docMk/>
          <pc:sldMk cId="2776867274" sldId="271"/>
        </pc:sldMkLst>
        <pc:spChg chg="mod">
          <ac:chgData name="Marco Micera" userId="653d34e43499e34c" providerId="LiveId" clId="{D2872EA3-3AFA-4679-89D5-74761DC275EF}" dt="2018-11-20T18:56:14.941" v="3210" actId="20577"/>
          <ac:spMkLst>
            <pc:docMk/>
            <pc:sldMk cId="2776867274" sldId="271"/>
            <ac:spMk id="3" creationId="{48D822A8-09BA-4450-AFC8-0EE5FCF6674B}"/>
          </ac:spMkLst>
        </pc:spChg>
      </pc:sldChg>
      <pc:sldChg chg="modSp add">
        <pc:chgData name="Marco Micera" userId="653d34e43499e34c" providerId="LiveId" clId="{D2872EA3-3AFA-4679-89D5-74761DC275EF}" dt="2018-12-07T13:56:12.891" v="3756"/>
        <pc:sldMkLst>
          <pc:docMk/>
          <pc:sldMk cId="2117241784" sldId="272"/>
        </pc:sldMkLst>
        <pc:spChg chg="mod">
          <ac:chgData name="Marco Micera" userId="653d34e43499e34c" providerId="LiveId" clId="{D2872EA3-3AFA-4679-89D5-74761DC275EF}" dt="2018-11-20T18:58:41.247" v="3291" actId="20577"/>
          <ac:spMkLst>
            <pc:docMk/>
            <pc:sldMk cId="2117241784" sldId="272"/>
            <ac:spMk id="2" creationId="{047B22EB-F4F6-4B75-9B6B-79069919C177}"/>
          </ac:spMkLst>
        </pc:spChg>
        <pc:spChg chg="mod">
          <ac:chgData name="Marco Micera" userId="653d34e43499e34c" providerId="LiveId" clId="{D2872EA3-3AFA-4679-89D5-74761DC275EF}" dt="2018-12-07T13:56:12.891" v="3756"/>
          <ac:spMkLst>
            <pc:docMk/>
            <pc:sldMk cId="2117241784" sldId="272"/>
            <ac:spMk id="3" creationId="{B5FDB106-E334-4651-A875-AA25128F79F9}"/>
          </ac:spMkLst>
        </pc:spChg>
      </pc:sldChg>
      <pc:sldChg chg="modSp add">
        <pc:chgData name="Marco Micera" userId="653d34e43499e34c" providerId="LiveId" clId="{D2872EA3-3AFA-4679-89D5-74761DC275EF}" dt="2018-11-21T09:07:15.034" v="3557" actId="20577"/>
        <pc:sldMkLst>
          <pc:docMk/>
          <pc:sldMk cId="2978092501" sldId="273"/>
        </pc:sldMkLst>
        <pc:spChg chg="mod">
          <ac:chgData name="Marco Micera" userId="653d34e43499e34c" providerId="LiveId" clId="{D2872EA3-3AFA-4679-89D5-74761DC275EF}" dt="2018-11-21T09:07:15.034" v="3557" actId="20577"/>
          <ac:spMkLst>
            <pc:docMk/>
            <pc:sldMk cId="2978092501" sldId="273"/>
            <ac:spMk id="3" creationId="{B5FDB106-E334-4651-A875-AA25128F79F9}"/>
          </ac:spMkLst>
        </pc:spChg>
      </pc:sldChg>
      <pc:sldChg chg="modSp add">
        <pc:chgData name="Marco Micera" userId="653d34e43499e34c" providerId="LiveId" clId="{D2872EA3-3AFA-4679-89D5-74761DC275EF}" dt="2018-11-20T19:04:21.565" v="3439" actId="20577"/>
        <pc:sldMkLst>
          <pc:docMk/>
          <pc:sldMk cId="2157265770" sldId="274"/>
        </pc:sldMkLst>
        <pc:spChg chg="mod">
          <ac:chgData name="Marco Micera" userId="653d34e43499e34c" providerId="LiveId" clId="{D2872EA3-3AFA-4679-89D5-74761DC275EF}" dt="2018-11-20T19:02:21.648" v="3349" actId="20577"/>
          <ac:spMkLst>
            <pc:docMk/>
            <pc:sldMk cId="2157265770" sldId="274"/>
            <ac:spMk id="2" creationId="{F1A5B61E-09AB-48E3-B97F-893ADD36FA5C}"/>
          </ac:spMkLst>
        </pc:spChg>
        <pc:spChg chg="mod">
          <ac:chgData name="Marco Micera" userId="653d34e43499e34c" providerId="LiveId" clId="{D2872EA3-3AFA-4679-89D5-74761DC275EF}" dt="2018-11-20T19:04:21.565" v="3439" actId="20577"/>
          <ac:spMkLst>
            <pc:docMk/>
            <pc:sldMk cId="2157265770" sldId="274"/>
            <ac:spMk id="3" creationId="{8C7A478D-161F-4C4A-81F0-BE2938E1D8AA}"/>
          </ac:spMkLst>
        </pc:spChg>
      </pc:sldChg>
      <pc:sldChg chg="addSp delSp modSp add">
        <pc:chgData name="Marco Micera" userId="653d34e43499e34c" providerId="LiveId" clId="{D2872EA3-3AFA-4679-89D5-74761DC275EF}" dt="2018-11-21T15:17:44.455" v="3728" actId="20577"/>
        <pc:sldMkLst>
          <pc:docMk/>
          <pc:sldMk cId="1269678858" sldId="275"/>
        </pc:sldMkLst>
        <pc:spChg chg="mod">
          <ac:chgData name="Marco Micera" userId="653d34e43499e34c" providerId="LiveId" clId="{D2872EA3-3AFA-4679-89D5-74761DC275EF}" dt="2018-11-21T15:17:44.455" v="3728" actId="20577"/>
          <ac:spMkLst>
            <pc:docMk/>
            <pc:sldMk cId="1269678858" sldId="275"/>
            <ac:spMk id="2" creationId="{E2993BCC-FEA7-492F-AB9A-5C2559B129E2}"/>
          </ac:spMkLst>
        </pc:spChg>
        <pc:spChg chg="del">
          <ac:chgData name="Marco Micera" userId="653d34e43499e34c" providerId="LiveId" clId="{D2872EA3-3AFA-4679-89D5-74761DC275EF}" dt="2018-11-21T13:58:16.712" v="3610" actId="478"/>
          <ac:spMkLst>
            <pc:docMk/>
            <pc:sldMk cId="1269678858" sldId="275"/>
            <ac:spMk id="3" creationId="{B4DA14DD-5EAA-4CAB-8416-D5D690E1F6B2}"/>
          </ac:spMkLst>
        </pc:spChg>
        <pc:picChg chg="add del mod">
          <ac:chgData name="Marco Micera" userId="653d34e43499e34c" providerId="LiveId" clId="{D2872EA3-3AFA-4679-89D5-74761DC275EF}" dt="2018-11-21T15:10:50.622" v="3687" actId="478"/>
          <ac:picMkLst>
            <pc:docMk/>
            <pc:sldMk cId="1269678858" sldId="275"/>
            <ac:picMk id="3" creationId="{5A4EF71E-2434-46DF-AE9A-1D4870B4C4B4}"/>
          </ac:picMkLst>
        </pc:picChg>
        <pc:picChg chg="add del mod">
          <ac:chgData name="Marco Micera" userId="653d34e43499e34c" providerId="LiveId" clId="{D2872EA3-3AFA-4679-89D5-74761DC275EF}" dt="2018-11-21T13:58:59.900" v="3625" actId="478"/>
          <ac:picMkLst>
            <pc:docMk/>
            <pc:sldMk cId="1269678858" sldId="275"/>
            <ac:picMk id="4" creationId="{37AB4DB2-BCB9-40A3-8556-ED221D8BCCC2}"/>
          </ac:picMkLst>
        </pc:picChg>
        <pc:picChg chg="add mod">
          <ac:chgData name="Marco Micera" userId="653d34e43499e34c" providerId="LiveId" clId="{D2872EA3-3AFA-4679-89D5-74761DC275EF}" dt="2018-11-21T15:12:27.674" v="3702" actId="1035"/>
          <ac:picMkLst>
            <pc:docMk/>
            <pc:sldMk cId="1269678858" sldId="275"/>
            <ac:picMk id="4" creationId="{E71702E3-D777-4057-8094-5C95DF9C07BA}"/>
          </ac:picMkLst>
        </pc:picChg>
        <pc:picChg chg="add del mod">
          <ac:chgData name="Marco Micera" userId="653d34e43499e34c" providerId="LiveId" clId="{D2872EA3-3AFA-4679-89D5-74761DC275EF}" dt="2018-11-21T15:07:44.377" v="3676" actId="478"/>
          <ac:picMkLst>
            <pc:docMk/>
            <pc:sldMk cId="1269678858" sldId="275"/>
            <ac:picMk id="5" creationId="{72F616D8-D5CC-4EC8-851E-1EB7B1B29910}"/>
          </ac:picMkLst>
        </pc:picChg>
      </pc:sldChg>
      <pc:sldChg chg="addSp delSp modSp add">
        <pc:chgData name="Marco Micera" userId="653d34e43499e34c" providerId="LiveId" clId="{D2872EA3-3AFA-4679-89D5-74761DC275EF}" dt="2018-11-21T15:17:54.381" v="3755" actId="20577"/>
        <pc:sldMkLst>
          <pc:docMk/>
          <pc:sldMk cId="2834061156" sldId="276"/>
        </pc:sldMkLst>
        <pc:spChg chg="mod">
          <ac:chgData name="Marco Micera" userId="653d34e43499e34c" providerId="LiveId" clId="{D2872EA3-3AFA-4679-89D5-74761DC275EF}" dt="2018-11-21T15:17:54.381" v="3755" actId="20577"/>
          <ac:spMkLst>
            <pc:docMk/>
            <pc:sldMk cId="2834061156" sldId="276"/>
            <ac:spMk id="2" creationId="{E2993BCC-FEA7-492F-AB9A-5C2559B129E2}"/>
          </ac:spMkLst>
        </pc:spChg>
        <pc:picChg chg="add del mod">
          <ac:chgData name="Marco Micera" userId="653d34e43499e34c" providerId="LiveId" clId="{D2872EA3-3AFA-4679-89D5-74761DC275EF}" dt="2018-11-21T15:07:46.049" v="3677" actId="478"/>
          <ac:picMkLst>
            <pc:docMk/>
            <pc:sldMk cId="2834061156" sldId="276"/>
            <ac:picMk id="3" creationId="{BDD9FC96-9CDF-44A8-BFB4-D33501F1363D}"/>
          </ac:picMkLst>
        </pc:picChg>
        <pc:picChg chg="add del mod">
          <ac:chgData name="Marco Micera" userId="653d34e43499e34c" providerId="LiveId" clId="{D2872EA3-3AFA-4679-89D5-74761DC275EF}" dt="2018-11-21T15:10:52.559" v="3688" actId="478"/>
          <ac:picMkLst>
            <pc:docMk/>
            <pc:sldMk cId="2834061156" sldId="276"/>
            <ac:picMk id="4" creationId="{1E4BF008-9126-4161-8899-6C243B84B13C}"/>
          </ac:picMkLst>
        </pc:picChg>
        <pc:picChg chg="add mod">
          <ac:chgData name="Marco Micera" userId="653d34e43499e34c" providerId="LiveId" clId="{D2872EA3-3AFA-4679-89D5-74761DC275EF}" dt="2018-11-21T15:12:01.737" v="3698" actId="1076"/>
          <ac:picMkLst>
            <pc:docMk/>
            <pc:sldMk cId="2834061156" sldId="276"/>
            <ac:picMk id="5" creationId="{D8711377-014B-40F9-B4E2-430815B02F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761FA-E1BF-4F67-93BE-F8718CCF6D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90C7-CB9D-445B-8B32-FFB49C33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90C7-CB9D-445B-8B32-FFB49C334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9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FF86-4E44-4F02-96A5-97014F6E1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EBED-A8B4-4DA6-AE0C-35E7EBDC4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4995-2D02-49D0-91C1-7B2A553F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9375-CA68-4D2C-B2EB-C6E9B579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3073-BC70-4E9D-936F-2428BD51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1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B7EA-7343-4FE9-B0A6-203A5FE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700F3-1A2C-426F-8C29-46DE1D2C6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DE1C-EA63-4F46-AEFC-21F225A9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64D2-4B6C-4C58-B62C-D8A31E9E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9A86-8503-4CCD-9434-45734480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6A4AE-01A5-4C3C-BFDF-39D004755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8C689-02A1-4594-B301-661715C7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F340-0054-48B1-8ACF-AB11A77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1ADE-59DA-4B4A-9E94-EAC7D431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0C854-0312-46A6-A333-D128096F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3EB5-E6BE-4C2F-8E0F-B01EBD84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B6CB-6193-4F34-BA1C-B81544FF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3C591-8D5F-4610-AC57-638B58F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FE8A-2DDE-4DB5-9E46-C1AB5243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C626-8F49-4CE5-AE78-687F726C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FEB5-7D44-4F69-8DA3-229796FD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C169-0253-4A9F-92E8-48B8046A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8173-3E46-4B68-865F-A05ECFFF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3283-491C-44A6-8D3E-4136A527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2D7EC-13C1-4AA9-A6CC-42E8BC7B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DC3E-F357-4B72-B090-30F9673F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531D-B6F9-44F2-9D40-87C86424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DE9EE-7486-4237-B0D9-E95EC59C2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D8734-E32F-40DE-89CE-DA75A1D4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CA33-FEBF-49B2-A753-F66630A4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FF1D5-BAE2-46CF-AA0F-40DD778C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1168-721D-49CC-BF90-016DDEB7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FD129-DC2C-4F94-843D-8C12CB0E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4A24E-E862-4966-8C4C-6508FC8C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2C355-C4B3-4DFF-9317-1BB8BDC3C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2AC94-1283-4083-A936-3D406FA3E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B4368-1598-46E8-AC8C-CF285814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D8B3C-BE19-4175-BB4E-F310F59A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759F6-652D-4438-9E5F-60B23717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027C-5501-43FF-8FC8-AD769563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4C587-7BF2-4E7B-AEBF-70D7AE30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02CAC-4DF0-4236-85F0-91AE17F0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1599B-EECC-4DE7-9DE7-ECCE7D44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CB766-2C34-4D36-8133-A660ABAD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7CF6F-7CF9-480A-B7FC-C76A1339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1EEA-3A94-49E1-AAB9-B00AD810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2C3D-20D8-472F-985D-2DCFA208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B85B-21AB-4A6E-9489-0FCAF01A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33234-3A13-4246-967E-A356EB981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B16C-5328-4D1C-8227-D30452A3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A13BC-E8F6-44B8-BEFD-BD8906FB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BAFE6-242D-4FE4-A6BE-232A7FBB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9B39-38EE-4F3E-818B-B0AF239A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45518-9F35-42EA-AEB8-E8E3291D3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38E72-1866-4554-93A0-1655B126E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9638-C52E-4B3F-AA87-24C2A780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63207-A6BA-43FA-9AD5-B3FA60E6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490E1-34BF-4068-AD0F-7056EA7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CF2F-D626-4397-B8CE-2FFFCF1A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AECCE-2EC5-4790-8F3B-94E8C176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707F-304D-4747-8BEC-46484FCB6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FF40-FF98-4514-B622-B0EA849D76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AEC8-6807-4DED-AB92-D801B9B3D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5A3A-E738-45E3-93A9-E1CB84F1B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377529-058E-4C63-92D9-4929F10F7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7A9883-08BA-47AB-BDC9-42FEE49A0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top-down approach</a:t>
            </a:r>
          </a:p>
        </p:txBody>
      </p:sp>
    </p:spTree>
    <p:extLst>
      <p:ext uri="{BB962C8B-B14F-4D97-AF65-F5344CB8AC3E}">
        <p14:creationId xmlns:p14="http://schemas.microsoft.com/office/powerpoint/2010/main" val="184964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6768-EA55-41D8-87B9-595DBBA99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 model for INP resources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822A8-09BA-4450-AFC8-0EE5FCF66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3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22EB-F4F6-4B75-9B6B-79069919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model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B106-E334-4651-A875-AA25128F7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FR1</a:t>
            </a:r>
            <a:r>
              <a:rPr lang="en-US" dirty="0"/>
              <a:t> The tenant-side model must be able to describe server and INP composites.</a:t>
            </a:r>
          </a:p>
          <a:p>
            <a:r>
              <a:rPr lang="en-US" b="1" dirty="0"/>
              <a:t>FR2</a:t>
            </a:r>
            <a:r>
              <a:rPr lang="en-US" dirty="0"/>
              <a:t> The tenant-side model must be able to describe all kinds of logical resources.</a:t>
            </a:r>
          </a:p>
          <a:p>
            <a:r>
              <a:rPr lang="en-US" b="1" dirty="0"/>
              <a:t>FR3</a:t>
            </a:r>
            <a:r>
              <a:rPr lang="en-US" dirty="0"/>
              <a:t> The RM-side model must be able to describe all kinds of logical resources.</a:t>
            </a:r>
          </a:p>
          <a:p>
            <a:r>
              <a:rPr lang="en-US" b="1" dirty="0"/>
              <a:t>FR4</a:t>
            </a:r>
            <a:r>
              <a:rPr lang="en-US" dirty="0"/>
              <a:t> The tenant-side model must allow the tenant to specify different bandwidth demands for different composites and logical resources.</a:t>
            </a:r>
          </a:p>
        </p:txBody>
      </p:sp>
    </p:spTree>
    <p:extLst>
      <p:ext uri="{BB962C8B-B14F-4D97-AF65-F5344CB8AC3E}">
        <p14:creationId xmlns:p14="http://schemas.microsoft.com/office/powerpoint/2010/main" val="211724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22EB-F4F6-4B75-9B6B-79069919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model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B106-E334-4651-A875-AA25128F7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FR5</a:t>
            </a:r>
            <a:r>
              <a:rPr lang="en-US" dirty="0"/>
              <a:t> The tenant-model must be able to describe any kind of network topology.</a:t>
            </a:r>
          </a:p>
          <a:p>
            <a:r>
              <a:rPr lang="en-US" b="1" dirty="0"/>
              <a:t>FR6</a:t>
            </a:r>
            <a:r>
              <a:rPr lang="en-US" dirty="0"/>
              <a:t> The tenant-side model (and the corresponding APIs) must not change upon the release of new INP solution or version.</a:t>
            </a:r>
          </a:p>
          <a:p>
            <a:r>
              <a:rPr lang="en-US" b="1" dirty="0"/>
              <a:t>FR7</a:t>
            </a:r>
            <a:r>
              <a:rPr lang="en-US" dirty="0"/>
              <a:t> The translation from composite requirements to logical resource requirements must be done by the RM and not by the tenant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7809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6768-EA55-41D8-87B9-595DBBA99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 model for INP resources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822A8-09BA-4450-AFC8-0EE5FCF66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Design sketch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6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32752-B294-4941-9712-6B886337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Virtual Cluster (VC)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7898C9-D5F9-4390-9EDD-0E1826B00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8827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/>
              <a:t>All VMs require the same bandwidth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sz="2800" b="1" dirty="0"/>
              <a:t>FR4</a:t>
            </a:r>
            <a:r>
              <a:rPr lang="en-US" sz="2800" dirty="0"/>
              <a:t>)</a:t>
            </a:r>
          </a:p>
          <a:p>
            <a:pPr marL="285750" indent="-285750"/>
            <a:r>
              <a:rPr lang="en-US" sz="2800" dirty="0"/>
              <a:t>A one-level tree topology is </a:t>
            </a:r>
            <a:r>
              <a:rPr lang="en-US" dirty="0"/>
              <a:t>restrictive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b="1" dirty="0"/>
              <a:t>FR5</a:t>
            </a:r>
            <a:r>
              <a:rPr lang="en-US" dirty="0"/>
              <a:t>)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No switch chains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No switch trees</a:t>
            </a:r>
          </a:p>
          <a:p>
            <a:pPr marL="285750" indent="-285750"/>
            <a:r>
              <a:rPr lang="en-US" sz="3000" dirty="0"/>
              <a:t>It is not possible to express logical switch resources 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FF0000"/>
                </a:solidFill>
              </a:rPr>
              <a:t>✗</a:t>
            </a:r>
            <a:r>
              <a:rPr lang="en-US" sz="3200" b="1" dirty="0"/>
              <a:t>FR2</a:t>
            </a:r>
            <a:r>
              <a:rPr lang="en-US" sz="3200" dirty="0"/>
              <a:t>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3C2080-7800-41D1-9959-064212F0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23" y="1511236"/>
            <a:ext cx="5137308" cy="38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32752-B294-4941-9712-6B886337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Virtual Oversubscribed Cluster (VOC)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A8DF-BC29-4E5C-B810-C35DB7E92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56128" cy="4667250"/>
          </a:xfrm>
        </p:spPr>
        <p:txBody>
          <a:bodyPr>
            <a:normAutofit/>
          </a:bodyPr>
          <a:lstStyle/>
          <a:p>
            <a:r>
              <a:rPr lang="en-US" dirty="0"/>
              <a:t>VM groups might require different bandwidth values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b="1" dirty="0"/>
              <a:t>FR4</a:t>
            </a:r>
            <a:r>
              <a:rPr lang="en-US" dirty="0"/>
              <a:t>)</a:t>
            </a:r>
          </a:p>
          <a:p>
            <a:r>
              <a:rPr lang="en-US" dirty="0"/>
              <a:t>Still a fixed-height tree topology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b="1" dirty="0"/>
              <a:t>FR5</a:t>
            </a:r>
            <a:r>
              <a:rPr lang="en-US" dirty="0"/>
              <a:t>)</a:t>
            </a:r>
          </a:p>
          <a:p>
            <a:r>
              <a:rPr lang="en-US" dirty="0"/>
              <a:t>Still not possible to express logical switch resources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b="1" dirty="0"/>
              <a:t>FR2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D5BCB-68BE-4CAB-BA1D-31233423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65" y="1690688"/>
            <a:ext cx="76190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4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49BC-2D28-4F9C-BDB9-D1C5A4E1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VOC variant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6BA47-4C3D-4080-A085-DBFD7278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9964"/>
            <a:ext cx="10515599" cy="48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2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55EC-AEDD-4EDC-820F-4776DF6E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VOC 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F56C9-8832-46BA-99FB-2BDCC1635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Features</a:t>
                </a:r>
              </a:p>
              <a:p>
                <a:pPr lvl="1"/>
                <a:r>
                  <a:rPr lang="en-US" dirty="0"/>
                  <a:t>Arbitrary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Different bandwidth demands for different VM groups (</a:t>
                </a:r>
                <a:r>
                  <a:rPr lang="en-US" b="1" dirty="0">
                    <a:solidFill>
                      <a:srgbClr val="00B050"/>
                    </a:solidFill>
                  </a:rPr>
                  <a:t>✓</a:t>
                </a:r>
                <a:r>
                  <a:rPr lang="en-US" b="1" dirty="0"/>
                  <a:t>FR4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Switch resources included (</a:t>
                </a:r>
                <a:r>
                  <a:rPr lang="en-US" b="1" dirty="0">
                    <a:solidFill>
                      <a:srgbClr val="00B050"/>
                    </a:solidFill>
                  </a:rPr>
                  <a:t>✓</a:t>
                </a:r>
                <a:r>
                  <a:rPr lang="en-US" b="1" dirty="0"/>
                  <a:t>FR2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Drawback</a:t>
                </a:r>
              </a:p>
              <a:p>
                <a:pPr lvl="1"/>
                <a:r>
                  <a:rPr lang="en-US" dirty="0"/>
                  <a:t>Tenants cannot express any kind of switch topology (e.g., a switch loop for an in-network DHT chord) (</a:t>
                </a:r>
                <a:r>
                  <a:rPr lang="en-US" b="1" dirty="0">
                    <a:solidFill>
                      <a:srgbClr val="FF0000"/>
                    </a:solidFill>
                  </a:rPr>
                  <a:t>✗</a:t>
                </a:r>
                <a:r>
                  <a:rPr lang="en-US" b="1" dirty="0"/>
                  <a:t>FR5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Tenants must convert INP high-level requirements (e.g., in-network total cache size, lock requests per second, …) into switch resource requirements (</a:t>
                </a:r>
                <a:r>
                  <a:rPr lang="en-US" b="1" dirty="0">
                    <a:solidFill>
                      <a:srgbClr val="FF0000"/>
                    </a:solidFill>
                  </a:rPr>
                  <a:t>✗</a:t>
                </a:r>
                <a:r>
                  <a:rPr lang="en-US" b="1" dirty="0"/>
                  <a:t>FR7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F56C9-8832-46BA-99FB-2BDCC1635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60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67A1-20CD-438F-868F-DC8CAC78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Application Graph (TAG)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FB44-6CC7-49D5-9FD2-AD57788FF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515599" cy="1204178"/>
          </a:xfrm>
        </p:spPr>
        <p:txBody>
          <a:bodyPr/>
          <a:lstStyle/>
          <a:p>
            <a:r>
              <a:rPr lang="en-US" dirty="0"/>
              <a:t>It cannot describe INP composites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b="1" dirty="0"/>
              <a:t>FR1</a:t>
            </a:r>
            <a:r>
              <a:rPr lang="en-US" dirty="0"/>
              <a:t>)</a:t>
            </a:r>
          </a:p>
          <a:p>
            <a:r>
              <a:rPr lang="it-IT" dirty="0"/>
              <a:t>I</a:t>
            </a:r>
            <a:r>
              <a:rPr lang="en-US" dirty="0"/>
              <a:t>t cannot describe logical switch resources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b="1" dirty="0"/>
              <a:t>FR2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88ECC-C412-4648-91F7-84D94B6D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51" y="3289112"/>
            <a:ext cx="7287094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4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67A1-20CD-438F-868F-DC8CAC78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TAG 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FB44-6CC7-49D5-9FD2-AD57788FF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2295999"/>
          </a:xfrm>
        </p:spPr>
        <p:txBody>
          <a:bodyPr/>
          <a:lstStyle/>
          <a:p>
            <a:r>
              <a:rPr lang="it-IT" dirty="0"/>
              <a:t>Capable of describing all composites 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b="1" dirty="0"/>
              <a:t>FR1</a:t>
            </a:r>
            <a:r>
              <a:rPr lang="en-US" dirty="0"/>
              <a:t>)</a:t>
            </a:r>
            <a:r>
              <a:rPr lang="it-IT" dirty="0"/>
              <a:t> and logical res. 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b="1" dirty="0"/>
              <a:t>FR2</a:t>
            </a:r>
            <a:r>
              <a:rPr lang="en-US" dirty="0"/>
              <a:t>)</a:t>
            </a:r>
          </a:p>
          <a:p>
            <a:r>
              <a:rPr lang="it-IT" dirty="0"/>
              <a:t>Different</a:t>
            </a:r>
            <a:r>
              <a:rPr lang="en-US" dirty="0"/>
              <a:t> bandwidth demands (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b="1" dirty="0"/>
              <a:t>FR4</a:t>
            </a:r>
            <a:r>
              <a:rPr lang="en-US" dirty="0"/>
              <a:t>) and topologies (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b="1" dirty="0"/>
              <a:t>FR5</a:t>
            </a:r>
            <a:r>
              <a:rPr lang="en-US" dirty="0"/>
              <a:t>)</a:t>
            </a:r>
          </a:p>
          <a:p>
            <a:r>
              <a:rPr lang="it-IT" dirty="0"/>
              <a:t>Composite</a:t>
            </a:r>
            <a:r>
              <a:rPr lang="en-US" dirty="0"/>
              <a:t> → logical res. translation not made by the tenant (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b="1" dirty="0"/>
              <a:t>FR7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FDCC3-6544-43D1-B6DD-5DECC6D2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64" y="3666200"/>
            <a:ext cx="10544472" cy="28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3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FBBB-BDCC-4411-BEED-3EA6E732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FD95-FD0B-4759-AFD5-AAB78EBC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863" cy="4351338"/>
          </a:xfrm>
        </p:spPr>
        <p:txBody>
          <a:bodyPr/>
          <a:lstStyle/>
          <a:p>
            <a:r>
              <a:rPr lang="en-US" dirty="0"/>
              <a:t>A composite is a template that describes high-level logical components</a:t>
            </a:r>
          </a:p>
          <a:p>
            <a:pPr lvl="1"/>
            <a:r>
              <a:rPr lang="en-US" dirty="0"/>
              <a:t>It can be of two types:</a:t>
            </a:r>
          </a:p>
          <a:p>
            <a:pPr lvl="2"/>
            <a:r>
              <a:rPr lang="en-US" dirty="0"/>
              <a:t>Server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(e.g., 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server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”, 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”, …)</a:t>
            </a:r>
          </a:p>
          <a:p>
            <a:pPr lvl="2"/>
            <a:r>
              <a:rPr lang="en-US" dirty="0"/>
              <a:t>INP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(e.g., 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IncBricks caching system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”, 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NetChain locking system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”, …)</a:t>
            </a:r>
          </a:p>
          <a:p>
            <a:pPr lvl="3"/>
            <a:r>
              <a:rPr lang="en-US" dirty="0"/>
              <a:t>With generic groups it would be possible to specify generic application </a:t>
            </a:r>
            <a:r>
              <a:rPr lang="en-US" i="1" dirty="0"/>
              <a:t>types</a:t>
            </a:r>
            <a:r>
              <a:rPr lang="en-US" dirty="0"/>
              <a:t> (like “</a:t>
            </a:r>
            <a:r>
              <a:rPr lang="en-US" i="1" dirty="0"/>
              <a:t>in-network data aggregation</a:t>
            </a:r>
            <a:r>
              <a:rPr lang="en-US" dirty="0"/>
              <a:t>”) rather than specifying specific solutions (like </a:t>
            </a:r>
            <a:r>
              <a:rPr lang="en-US" i="1" dirty="0"/>
              <a:t>Daiet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can be made out of</a:t>
            </a:r>
          </a:p>
          <a:p>
            <a:pPr lvl="2"/>
            <a:r>
              <a:rPr lang="en-US" dirty="0"/>
              <a:t>Other composites</a:t>
            </a:r>
          </a:p>
          <a:p>
            <a:pPr lvl="3"/>
            <a:r>
              <a:rPr lang="en-US" dirty="0"/>
              <a:t>A composite </a:t>
            </a:r>
            <a:r>
              <a:rPr lang="en-US" i="1" dirty="0"/>
              <a:t>loop</a:t>
            </a:r>
            <a:r>
              <a:rPr lang="en-US" dirty="0"/>
              <a:t> must not be valid, since it would be impossible to place</a:t>
            </a:r>
          </a:p>
          <a:p>
            <a:pPr lvl="2"/>
            <a:r>
              <a:rPr lang="en-US" dirty="0"/>
              <a:t>Logical resources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(next slide)</a:t>
            </a:r>
          </a:p>
        </p:txBody>
      </p:sp>
    </p:spTree>
    <p:extLst>
      <p:ext uri="{BB962C8B-B14F-4D97-AF65-F5344CB8AC3E}">
        <p14:creationId xmlns:p14="http://schemas.microsoft.com/office/powerpoint/2010/main" val="50695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FBBB-BDCC-4411-BEED-3EA6E732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FD95-FD0B-4759-AFD5-AAB78EBC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863" cy="4351338"/>
          </a:xfrm>
        </p:spPr>
        <p:txBody>
          <a:bodyPr/>
          <a:lstStyle/>
          <a:p>
            <a:r>
              <a:rPr lang="en-US" dirty="0"/>
              <a:t>Logical resources are logical representations of physical resources</a:t>
            </a:r>
          </a:p>
          <a:p>
            <a:r>
              <a:rPr lang="en-US" dirty="0"/>
              <a:t>They can be of three types:</a:t>
            </a:r>
          </a:p>
          <a:p>
            <a:pPr lvl="1"/>
            <a:r>
              <a:rPr lang="en-US" dirty="0"/>
              <a:t>Server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(e.g., VMs, containers, …)</a:t>
            </a:r>
          </a:p>
          <a:p>
            <a:pPr lvl="1"/>
            <a:r>
              <a:rPr lang="en-US" dirty="0"/>
              <a:t>Switch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(performing specific in-network functions)</a:t>
            </a:r>
            <a:endParaRPr lang="en-US" dirty="0"/>
          </a:p>
          <a:p>
            <a:pPr lvl="1"/>
            <a:r>
              <a:rPr lang="en-US" dirty="0"/>
              <a:t>Edge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(expressing bandwidth/latency demands)</a:t>
            </a:r>
          </a:p>
          <a:p>
            <a:r>
              <a:rPr lang="en-US" dirty="0"/>
              <a:t>They represent the input of the placement algorithm</a:t>
            </a:r>
          </a:p>
        </p:txBody>
      </p:sp>
    </p:spTree>
    <p:extLst>
      <p:ext uri="{BB962C8B-B14F-4D97-AF65-F5344CB8AC3E}">
        <p14:creationId xmlns:p14="http://schemas.microsoft.com/office/powerpoint/2010/main" val="10379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BF95-DF60-412C-B676-788290F5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composites to logical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DDBD-61DC-4C31-8FA5-D598F71C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9587"/>
          </a:xfrm>
        </p:spPr>
        <p:txBody>
          <a:bodyPr/>
          <a:lstStyle/>
          <a:p>
            <a:r>
              <a:rPr lang="en-US" dirty="0"/>
              <a:t>Composites must be translated into logical resources</a:t>
            </a:r>
          </a:p>
          <a:p>
            <a:r>
              <a:rPr lang="en-US" dirty="0"/>
              <a:t>This is done by using a </a:t>
            </a:r>
            <a:r>
              <a:rPr lang="en-US" i="1" dirty="0"/>
              <a:t>template database</a:t>
            </a:r>
            <a:r>
              <a:rPr lang="en-US" dirty="0"/>
              <a:t> managed by the 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12BD9-5D0B-4628-8A1C-BED9EFF2D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67" y="2818971"/>
            <a:ext cx="9124666" cy="39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0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B5D5-BE77-4CEC-9A69-F7CD61D3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7153-CF97-45E1-8058-0C0F28CA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5185" cy="4351338"/>
          </a:xfrm>
        </p:spPr>
        <p:txBody>
          <a:bodyPr/>
          <a:lstStyle/>
          <a:p>
            <a:r>
              <a:rPr lang="en-US" dirty="0"/>
              <a:t>The placement algorithm places logical resource into physical ones</a:t>
            </a:r>
          </a:p>
          <a:p>
            <a:r>
              <a:rPr lang="en-US" dirty="0"/>
              <a:t>Three types of physical resources: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Links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D793D-5581-41A1-B5FA-0CDFB75F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385" y="1323633"/>
            <a:ext cx="78951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7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E70C-DFDB-4861-BEE1-239219B4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whole picture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BD670-0D5A-44F5-BB99-724CFED3D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4" y="1806071"/>
            <a:ext cx="11938112" cy="44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3BCC-FEA7-492F-AB9A-5C2559B1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alternative: passive template mapping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702E3-D777-4057-8094-5C95DF9C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397786"/>
            <a:ext cx="9848850" cy="524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3BCC-FEA7-492F-AB9A-5C2559B1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alternative: active template mapping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11377-014B-40F9-B4E2-430815B0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3" y="1477256"/>
            <a:ext cx="10884193" cy="4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6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B61E-09AB-48E3-B97F-893ADD36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Resource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478D-161F-4C4A-81F0-BE2938E1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capable of describing composites and logical resources.</a:t>
            </a:r>
          </a:p>
          <a:p>
            <a:r>
              <a:rPr lang="en-US" dirty="0"/>
              <a:t>The model exposed to tenants and the one internally used by the RM could be different.</a:t>
            </a:r>
          </a:p>
          <a:p>
            <a:pPr lvl="1"/>
            <a:r>
              <a:rPr lang="it-IT" b="1" dirty="0"/>
              <a:t>Tenant</a:t>
            </a:r>
            <a:r>
              <a:rPr lang="en-US" b="1" dirty="0"/>
              <a:t>-side</a:t>
            </a:r>
            <a:r>
              <a:rPr lang="en-US" dirty="0"/>
              <a:t> model: resource model exposed to tenants by the system API.</a:t>
            </a:r>
          </a:p>
          <a:p>
            <a:pPr lvl="1"/>
            <a:r>
              <a:rPr lang="it-IT" b="1" dirty="0"/>
              <a:t>R</a:t>
            </a:r>
            <a:r>
              <a:rPr lang="en-US" b="1" dirty="0"/>
              <a:t>M-side</a:t>
            </a:r>
            <a:r>
              <a:rPr lang="en-US" dirty="0"/>
              <a:t> model: resource model internally used by the placement algorithm in order to allocate logical resources.</a:t>
            </a:r>
          </a:p>
        </p:txBody>
      </p:sp>
    </p:spTree>
    <p:extLst>
      <p:ext uri="{BB962C8B-B14F-4D97-AF65-F5344CB8AC3E}">
        <p14:creationId xmlns:p14="http://schemas.microsoft.com/office/powerpoint/2010/main" val="215726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667</Words>
  <Application>Microsoft Office PowerPoint</Application>
  <PresentationFormat>Widescreen</PresentationFormat>
  <Paragraphs>76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Some terminology</vt:lpstr>
      <vt:lpstr>Composites</vt:lpstr>
      <vt:lpstr>Logical resources</vt:lpstr>
      <vt:lpstr>Mapping composites to logical resources</vt:lpstr>
      <vt:lpstr>Physical resources</vt:lpstr>
      <vt:lpstr>The whole picture</vt:lpstr>
      <vt:lpstr>1st alternative: passive template mapping </vt:lpstr>
      <vt:lpstr>2nd alternative: active template mapping </vt:lpstr>
      <vt:lpstr>Resource model</vt:lpstr>
      <vt:lpstr>A model for INP resources</vt:lpstr>
      <vt:lpstr>Some model requirements</vt:lpstr>
      <vt:lpstr>Some model requirements</vt:lpstr>
      <vt:lpstr>A model for INP resources</vt:lpstr>
      <vt:lpstr>Virtual Cluster (VC)</vt:lpstr>
      <vt:lpstr>Virtual Oversubscribed Cluster (VOC)</vt:lpstr>
      <vt:lpstr>A VOC variant</vt:lpstr>
      <vt:lpstr>A VOC variant</vt:lpstr>
      <vt:lpstr>Tenant Application Graph (TAG)</vt:lpstr>
      <vt:lpstr>A TAG variant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Micera</dc:creator>
  <cp:lastModifiedBy>Marco Micera</cp:lastModifiedBy>
  <cp:revision>18</cp:revision>
  <dcterms:created xsi:type="dcterms:W3CDTF">2018-11-19T15:33:34Z</dcterms:created>
  <dcterms:modified xsi:type="dcterms:W3CDTF">2018-12-07T13:57:35Z</dcterms:modified>
</cp:coreProperties>
</file>