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 OPENGL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7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VBO (Vertex buffer object 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636629"/>
          </a:xfrm>
        </p:spPr>
        <p:txBody>
          <a:bodyPr/>
          <a:lstStyle/>
          <a:p>
            <a:r>
              <a:rPr lang="es-MX" dirty="0" smtClean="0"/>
              <a:t>Es un buffer de memoria que contiene la información acerca de los vértices 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49268"/>
              </p:ext>
            </p:extLst>
          </p:nvPr>
        </p:nvGraphicFramePr>
        <p:xfrm>
          <a:off x="1566173" y="297978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X1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Z1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X2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Z2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……..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29276"/>
              </p:ext>
            </p:extLst>
          </p:nvPr>
        </p:nvGraphicFramePr>
        <p:xfrm>
          <a:off x="1566173" y="39171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……..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4160"/>
              </p:ext>
            </p:extLst>
          </p:nvPr>
        </p:nvGraphicFramePr>
        <p:xfrm>
          <a:off x="1566173" y="52082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……..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2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Vao (Vertex array object)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50365"/>
          </a:xfrm>
        </p:spPr>
        <p:txBody>
          <a:bodyPr/>
          <a:lstStyle/>
          <a:p>
            <a:r>
              <a:rPr lang="es-MX" dirty="0" smtClean="0"/>
              <a:t>Es un objeto el cual contiene uno o más VBO 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91895"/>
              </p:ext>
            </p:extLst>
          </p:nvPr>
        </p:nvGraphicFramePr>
        <p:xfrm>
          <a:off x="4300745" y="2648309"/>
          <a:ext cx="2522748" cy="37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374"/>
                <a:gridCol w="1261374"/>
              </a:tblGrid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baseline="0" dirty="0" smtClean="0">
                          <a:latin typeface="Amazing Infographic@" panose="02000803050000020004" pitchFamily="2" charset="0"/>
                        </a:rPr>
                        <a:t>0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VBO1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1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VBO2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2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VBO3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3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VBO4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4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VBO5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5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VBO6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  <a:tr h="4636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6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Amazing Infographic@" panose="02000803050000020004" pitchFamily="2" charset="0"/>
                        </a:rPr>
                        <a:t>VBO7</a:t>
                      </a:r>
                      <a:endParaRPr lang="es-MX" dirty="0">
                        <a:latin typeface="Amazing Infographic@" panose="0200080305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shaders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Vertex shader.- Se </a:t>
            </a:r>
            <a:r>
              <a:rPr lang="es-MX" dirty="0"/>
              <a:t>ejecuta una vez por cada </a:t>
            </a:r>
            <a:r>
              <a:rPr lang="es-MX" dirty="0" smtClean="0"/>
              <a:t>pixel.</a:t>
            </a:r>
          </a:p>
          <a:p>
            <a:r>
              <a:rPr lang="es-MX" dirty="0" smtClean="0"/>
              <a:t>Fragment shader.- Se </a:t>
            </a:r>
            <a:r>
              <a:rPr lang="es-MX" dirty="0"/>
              <a:t>ejecuta </a:t>
            </a:r>
            <a:r>
              <a:rPr lang="es-MX" dirty="0" smtClean="0"/>
              <a:t>una </a:t>
            </a:r>
            <a:r>
              <a:rPr lang="es-MX" dirty="0"/>
              <a:t>vez por cada </a:t>
            </a:r>
            <a:r>
              <a:rPr lang="es-MX" dirty="0" smtClean="0"/>
              <a:t>muestra.</a:t>
            </a:r>
          </a:p>
          <a:p>
            <a:r>
              <a:rPr lang="es-MX" dirty="0"/>
              <a:t>C</a:t>
            </a:r>
            <a:r>
              <a:rPr lang="es-MX" dirty="0" smtClean="0"/>
              <a:t>ompilado </a:t>
            </a:r>
            <a:r>
              <a:rPr lang="es-MX" dirty="0"/>
              <a:t>en tiempo de </a:t>
            </a:r>
            <a:r>
              <a:rPr lang="es-MX" dirty="0" smtClean="0"/>
              <a:t>ejecución.</a:t>
            </a:r>
          </a:p>
          <a:p>
            <a:r>
              <a:rPr lang="es-MX" dirty="0"/>
              <a:t> </a:t>
            </a:r>
            <a:r>
              <a:rPr lang="es-MX" dirty="0" smtClean="0"/>
              <a:t>GLSL (</a:t>
            </a:r>
            <a:r>
              <a:rPr lang="es-MX" dirty="0" err="1" smtClean="0"/>
              <a:t>Gl</a:t>
            </a:r>
            <a:r>
              <a:rPr lang="es-MX" dirty="0" smtClean="0"/>
              <a:t> </a:t>
            </a:r>
            <a:r>
              <a:rPr lang="es-MX" dirty="0"/>
              <a:t>Shader </a:t>
            </a:r>
            <a:r>
              <a:rPr lang="es-MX" dirty="0" err="1" smtClean="0"/>
              <a:t>Language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557" t="21841" r="33703" b="36877"/>
          <a:stretch/>
        </p:blipFill>
        <p:spPr>
          <a:xfrm>
            <a:off x="6094959" y="3347049"/>
            <a:ext cx="4981971" cy="31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071" t="38327" r="30589" b="20258"/>
          <a:stretch/>
        </p:blipFill>
        <p:spPr>
          <a:xfrm>
            <a:off x="1466490" y="1259456"/>
            <a:ext cx="8971472" cy="50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610</TotalTime>
  <Words>112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Amazing Infographic@</vt:lpstr>
      <vt:lpstr>Corbel</vt:lpstr>
      <vt:lpstr>Wingdings</vt:lpstr>
      <vt:lpstr>Con bandas</vt:lpstr>
      <vt:lpstr>INTRODUCCIÓN A OPENGL</vt:lpstr>
      <vt:lpstr>VBO (Vertex buffer object )</vt:lpstr>
      <vt:lpstr>Vao (Vertex array object)</vt:lpstr>
      <vt:lpstr>shaders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OPENGL</dc:title>
  <dc:creator>C.Aldair</dc:creator>
  <cp:lastModifiedBy>C.Aldair</cp:lastModifiedBy>
  <cp:revision>6</cp:revision>
  <dcterms:created xsi:type="dcterms:W3CDTF">2019-02-17T21:10:01Z</dcterms:created>
  <dcterms:modified xsi:type="dcterms:W3CDTF">2019-02-18T07:20:51Z</dcterms:modified>
</cp:coreProperties>
</file>