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3/31/2019</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3/31/2019</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3/31/2019</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Iluminación y texturizado</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526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Modelo de iluminación de </a:t>
            </a:r>
            <a:r>
              <a:rPr lang="es-MX" dirty="0" err="1" smtClean="0"/>
              <a:t>phong</a:t>
            </a:r>
            <a:endParaRPr lang="es-MX" dirty="0"/>
          </a:p>
        </p:txBody>
      </p:sp>
      <p:pic>
        <p:nvPicPr>
          <p:cNvPr id="1028" name="Picture 4" descr="https://learnopengl.com/img/lighting/basic_lighting_pho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4" y="2467903"/>
            <a:ext cx="11211565" cy="302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9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MX" dirty="0"/>
              <a:t>Iluminación ambiental : incluso cuando está oscuro, generalmente todavía hay algo de luz en algún lugar del mundo (la luna, una luz distante), por lo que los objetos casi nunca están completamente oscuros. Para simular esto, utilizamos una constante de iluminación ambiental que siempre le da algo de color al objeto.</a:t>
            </a:r>
          </a:p>
          <a:p>
            <a:pPr algn="just"/>
            <a:r>
              <a:rPr lang="es-MX" dirty="0"/>
              <a:t>Iluminación difusa : simula el impacto direccional que un objeto ligero tiene sobre un objeto. Este es el componente visualmente más significativo del modelo de iluminación. Cuanto más se enfrenta una parte de un objeto a la fuente de luz, más brillante se vuelve.</a:t>
            </a:r>
          </a:p>
          <a:p>
            <a:pPr algn="just"/>
            <a:r>
              <a:rPr lang="es-MX" dirty="0"/>
              <a:t>Iluminación especular : simula el punto brillante de una luz que aparece en objetos brillantes. Las luces especulares suelen estar más inclinadas al color de la luz que al color del objeto.</a:t>
            </a:r>
          </a:p>
          <a:p>
            <a:endParaRPr lang="es-MX" dirty="0"/>
          </a:p>
        </p:txBody>
      </p:sp>
    </p:spTree>
    <p:extLst>
      <p:ext uri="{BB962C8B-B14F-4D97-AF65-F5344CB8AC3E}">
        <p14:creationId xmlns:p14="http://schemas.microsoft.com/office/powerpoint/2010/main" val="30452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Materiales</a:t>
            </a:r>
            <a:endParaRPr lang="es-MX" dirty="0"/>
          </a:p>
        </p:txBody>
      </p:sp>
      <p:pic>
        <p:nvPicPr>
          <p:cNvPr id="2050" name="Picture 2" descr="https://learnopengl.com/img/lighting/materials_real_worl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764" y="2388108"/>
            <a:ext cx="57150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7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algn="just"/>
            <a:r>
              <a:rPr lang="es-MX" dirty="0"/>
              <a:t> El vector de </a:t>
            </a:r>
            <a:r>
              <a:rPr lang="es-MX" dirty="0" smtClean="0"/>
              <a:t>material ambiental</a:t>
            </a:r>
            <a:r>
              <a:rPr lang="es-MX" dirty="0"/>
              <a:t> define qué color refleja este objeto bajo la iluminación </a:t>
            </a:r>
            <a:r>
              <a:rPr lang="es-MX" dirty="0" smtClean="0"/>
              <a:t>ambiental. Este </a:t>
            </a:r>
            <a:r>
              <a:rPr lang="es-MX" dirty="0"/>
              <a:t>suele ser el mismo que el color del objeto. </a:t>
            </a:r>
            <a:endParaRPr lang="es-MX" dirty="0" smtClean="0"/>
          </a:p>
          <a:p>
            <a:pPr algn="just"/>
            <a:endParaRPr lang="es-MX" dirty="0"/>
          </a:p>
          <a:p>
            <a:pPr algn="just"/>
            <a:r>
              <a:rPr lang="es-MX" dirty="0"/>
              <a:t>El vector de material difuso define el color del objeto bajo iluminación difusa. El color difuso se ajusta (al igual que la iluminación ambiental) al color del objeto deseado</a:t>
            </a:r>
            <a:r>
              <a:rPr lang="es-MX" dirty="0" smtClean="0"/>
              <a:t>.</a:t>
            </a:r>
          </a:p>
          <a:p>
            <a:pPr algn="just"/>
            <a:endParaRPr lang="es-MX" dirty="0"/>
          </a:p>
          <a:p>
            <a:pPr algn="just"/>
            <a:r>
              <a:rPr lang="es-MX" dirty="0"/>
              <a:t>El vector de material especular establece el impacto de color que una luz especular tiene sobre el objeto (o posiblemente incluso refleje un color de resaltado especular específico del objeto).Por último, el brillo impacta la dispersión / radio del punto culminante especular.</a:t>
            </a:r>
            <a:endParaRPr lang="es-MX" dirty="0"/>
          </a:p>
        </p:txBody>
      </p:sp>
    </p:spTree>
    <p:extLst>
      <p:ext uri="{BB962C8B-B14F-4D97-AF65-F5344CB8AC3E}">
        <p14:creationId xmlns:p14="http://schemas.microsoft.com/office/powerpoint/2010/main" val="42046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4678" y="3340148"/>
            <a:ext cx="9784080" cy="1559656"/>
          </a:xfrm>
        </p:spPr>
        <p:txBody>
          <a:bodyPr/>
          <a:lstStyle/>
          <a:p>
            <a:r>
              <a:rPr lang="es-MX" sz="2400" dirty="0" smtClean="0"/>
              <a:t>Ambiental =Difusa </a:t>
            </a:r>
            <a:r>
              <a:rPr lang="es-MX" sz="2400" dirty="0" err="1" smtClean="0"/>
              <a:t>ó</a:t>
            </a:r>
            <a:r>
              <a:rPr lang="es-MX" sz="2400" dirty="0" smtClean="0"/>
              <a:t> </a:t>
            </a:r>
            <a:r>
              <a:rPr lang="es-MX" sz="2400" dirty="0"/>
              <a:t>Ambiental </a:t>
            </a:r>
            <a:r>
              <a:rPr lang="es-MX" sz="2400" dirty="0" smtClean="0"/>
              <a:t>≈Difusa</a:t>
            </a:r>
          </a:p>
          <a:p>
            <a:r>
              <a:rPr lang="es-MX" sz="2400" dirty="0" smtClean="0"/>
              <a:t>Especular</a:t>
            </a:r>
            <a:r>
              <a:rPr lang="es-MX" sz="2400" dirty="0" smtClean="0">
                <a:sym typeface="Wingdings" panose="05000000000000000000" pitchFamily="2" charset="2"/>
              </a:rPr>
              <a:t> Gris o Blanca</a:t>
            </a:r>
          </a:p>
          <a:p>
            <a:r>
              <a:rPr lang="es-MX" sz="2400" dirty="0" smtClean="0"/>
              <a:t>El brillo nos determina el tamaño del punto de máxima reflexión de luz.</a:t>
            </a:r>
          </a:p>
          <a:p>
            <a:endParaRPr lang="es-MX" dirty="0"/>
          </a:p>
        </p:txBody>
      </p:sp>
    </p:spTree>
    <p:extLst>
      <p:ext uri="{BB962C8B-B14F-4D97-AF65-F5344CB8AC3E}">
        <p14:creationId xmlns:p14="http://schemas.microsoft.com/office/powerpoint/2010/main" val="88451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Picture 2" descr="Resultado de imagen para uv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660" y="2369358"/>
            <a:ext cx="6610901" cy="34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588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Con bandas</Template>
  <TotalTime>125</TotalTime>
  <Words>37</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Corbel</vt:lpstr>
      <vt:lpstr>Wingdings</vt:lpstr>
      <vt:lpstr>Con bandas</vt:lpstr>
      <vt:lpstr>Iluminación y texturizado</vt:lpstr>
      <vt:lpstr>Modelo de iluminación de phong</vt:lpstr>
      <vt:lpstr>Presentación de PowerPoint</vt:lpstr>
      <vt:lpstr>Materiales</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Iluminación y texturizado</dc:title>
  <dc:creator>C.Aldair</dc:creator>
  <cp:lastModifiedBy>C.Aldair</cp:lastModifiedBy>
  <cp:revision>8</cp:revision>
  <dcterms:created xsi:type="dcterms:W3CDTF">2019-04-01T02:28:07Z</dcterms:created>
  <dcterms:modified xsi:type="dcterms:W3CDTF">2019-04-01T04:34:01Z</dcterms:modified>
</cp:coreProperties>
</file>