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9" r:id="rId6"/>
    <p:sldId id="276" r:id="rId7"/>
    <p:sldId id="296" r:id="rId8"/>
    <p:sldId id="297" r:id="rId9"/>
    <p:sldId id="277" r:id="rId10"/>
    <p:sldId id="279" r:id="rId11"/>
    <p:sldId id="298" r:id="rId12"/>
    <p:sldId id="300" r:id="rId13"/>
    <p:sldId id="30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82" d="100"/>
          <a:sy n="82" d="100"/>
        </p:scale>
        <p:origin x="720" y="72"/>
      </p:cViewPr>
      <p:guideLst>
        <p:guide orient="horz" pos="1536"/>
        <p:guide pos="312"/>
        <p:guide pos="3840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1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6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News Detection </a:t>
            </a:r>
            <a:br>
              <a:rPr lang="en-US" altLang="zh-CN" dirty="0"/>
            </a:br>
            <a:r>
              <a:rPr lang="en-US" altLang="zh-CN" dirty="0"/>
              <a:t>using BERT model 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031125375"/>
              </p:ext>
            </p:extLst>
          </p:nvPr>
        </p:nvGraphicFramePr>
        <p:xfrm>
          <a:off x="581025" y="1614488"/>
          <a:ext cx="8712198" cy="19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338037011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985312551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Loss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F1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Precision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Train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0.001500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Dev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0.001814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0.999777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0.999787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0.999574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3805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0.003126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0.999443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0.999467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0.998935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52353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253A897-8378-8736-7D4D-898E1BC0D5F6}"/>
              </a:ext>
            </a:extLst>
          </p:cNvPr>
          <p:cNvSpPr txBox="1">
            <a:spLocks/>
          </p:cNvSpPr>
          <p:nvPr/>
        </p:nvSpPr>
        <p:spPr>
          <a:xfrm>
            <a:off x="489417" y="3984172"/>
            <a:ext cx="8803873" cy="165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guess the only thing we can try to say is that Bert slightly over-predicts true news (label 0) and under-predicts false ones (label 1), because of the recall and precision values.</a:t>
            </a:r>
          </a:p>
          <a:p>
            <a:r>
              <a:rPr lang="en-US" dirty="0"/>
              <a:t>Other than that, he’s well trained to face the outer world. </a:t>
            </a:r>
          </a:p>
        </p:txBody>
      </p:sp>
    </p:spTree>
    <p:extLst>
      <p:ext uri="{BB962C8B-B14F-4D97-AF65-F5344CB8AC3E}">
        <p14:creationId xmlns:p14="http://schemas.microsoft.com/office/powerpoint/2010/main" val="14625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Tokenizer</a:t>
            </a:r>
          </a:p>
        </p:txBody>
      </p:sp>
    </p:spTree>
    <p:extLst>
      <p:ext uri="{BB962C8B-B14F-4D97-AF65-F5344CB8AC3E}">
        <p14:creationId xmlns:p14="http://schemas.microsoft.com/office/powerpoint/2010/main" val="17755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9903389" cy="23867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our task, various language models have been introduced to perform text classification. Alternatives to BERT are for example RNNs or LSTMs. But they hold some disadvantages: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RNNs do not have much of an attention span. They cannot capture the meaning of a long sentence, and look just at few words preceding the last produced.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LSTMs classifiers(Long Short Term Memory), as the name suggests, hold a wider attention, thus achieving longer term memory.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But BERT, made that powerful thanks the Transformer building block, achieves an infinite reference window. It evaluates the meaning of a word considering all previous ones.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53147A-CF55-EEA2-9BE4-B058652F0E75}"/>
              </a:ext>
            </a:extLst>
          </p:cNvPr>
          <p:cNvSpPr txBox="1">
            <a:spLocks/>
          </p:cNvSpPr>
          <p:nvPr/>
        </p:nvSpPr>
        <p:spPr>
          <a:xfrm>
            <a:off x="232138" y="1714365"/>
            <a:ext cx="9975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Why </a:t>
            </a:r>
            <a:r>
              <a:rPr lang="en-US" altLang="zh-CN" sz="3200" dirty="0" err="1"/>
              <a:t>BertModel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38" y="1714365"/>
            <a:ext cx="9975552" cy="1325563"/>
          </a:xfrm>
        </p:spPr>
        <p:txBody>
          <a:bodyPr/>
          <a:lstStyle/>
          <a:p>
            <a:r>
              <a:rPr lang="en-US" altLang="zh-CN" sz="3200" dirty="0"/>
              <a:t>Why </a:t>
            </a:r>
            <a:r>
              <a:rPr lang="en-US" altLang="zh-CN" sz="3200" dirty="0" err="1"/>
              <a:t>AutoModel</a:t>
            </a:r>
            <a:r>
              <a:rPr lang="en-US" altLang="zh-CN" sz="3200" dirty="0"/>
              <a:t> for</a:t>
            </a:r>
            <a:br>
              <a:rPr lang="en-US" altLang="zh-CN" sz="3200" dirty="0"/>
            </a:br>
            <a:r>
              <a:rPr lang="en-US" altLang="zh-CN" sz="3200" dirty="0"/>
              <a:t>Sequence Classification</a:t>
            </a:r>
            <a:endParaRPr lang="en-US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9903389" cy="23867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27FD013C-B2BC-117F-365A-CE924036D05C}"/>
              </a:ext>
            </a:extLst>
          </p:cNvPr>
          <p:cNvSpPr txBox="1">
            <a:spLocks/>
          </p:cNvSpPr>
          <p:nvPr/>
        </p:nvSpPr>
        <p:spPr>
          <a:xfrm>
            <a:off x="484632" y="3435546"/>
            <a:ext cx="9903389" cy="2386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AutoModelForSequenceClassification</a:t>
            </a:r>
            <a:r>
              <a:rPr lang="en-US" dirty="0"/>
              <a:t> and </a:t>
            </a:r>
            <a:r>
              <a:rPr lang="en-US" dirty="0" err="1"/>
              <a:t>BertModel</a:t>
            </a:r>
            <a:r>
              <a:rPr lang="en-US" dirty="0"/>
              <a:t> classes are both part of the Hugging Face Transformers library, which provides pre-trained models for various NLP tasks.</a:t>
            </a:r>
          </a:p>
          <a:p>
            <a:r>
              <a:rPr lang="en-US" dirty="0"/>
              <a:t>The </a:t>
            </a:r>
            <a:r>
              <a:rPr lang="en-US" dirty="0" err="1"/>
              <a:t>AutoModelForSequenceClassification</a:t>
            </a:r>
            <a:r>
              <a:rPr lang="en-US" dirty="0"/>
              <a:t> is a high-level API in the Transformers library that makes it easy to fine-tune pre-trained models for sequence classification tasks. </a:t>
            </a:r>
          </a:p>
          <a:p>
            <a:r>
              <a:rPr lang="en-US" dirty="0"/>
              <a:t>We used the </a:t>
            </a:r>
            <a:r>
              <a:rPr lang="en-US" dirty="0" err="1"/>
              <a:t>AutoModelForSequenceClassification</a:t>
            </a:r>
            <a:r>
              <a:rPr lang="en-US" dirty="0"/>
              <a:t> to fine-tune a pre-trained </a:t>
            </a:r>
            <a:r>
              <a:rPr lang="en-US" dirty="0" err="1"/>
              <a:t>BertModel</a:t>
            </a:r>
            <a:r>
              <a:rPr lang="en-US" dirty="0"/>
              <a:t>, “</a:t>
            </a:r>
            <a:r>
              <a:rPr lang="en-US" dirty="0" err="1"/>
              <a:t>bert</a:t>
            </a:r>
            <a:r>
              <a:rPr lang="en-US" dirty="0"/>
              <a:t>-base-uncased”, on our own Fake News Detection Dataset with just a few lines of code.</a:t>
            </a:r>
          </a:p>
        </p:txBody>
      </p:sp>
      <p:sp>
        <p:nvSpPr>
          <p:cNvPr id="10" name="Footer Placeholder 17">
            <a:extLst>
              <a:ext uri="{FF2B5EF4-FFF2-40B4-BE49-F238E27FC236}">
                <a16:creationId xmlns:a16="http://schemas.microsoft.com/office/drawing/2014/main" id="{EDE171FD-0288-C675-B43E-C504E6026754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</p:spTree>
    <p:extLst>
      <p:ext uri="{BB962C8B-B14F-4D97-AF65-F5344CB8AC3E}">
        <p14:creationId xmlns:p14="http://schemas.microsoft.com/office/powerpoint/2010/main" val="28494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38" y="1714365"/>
            <a:ext cx="9975552" cy="1325563"/>
          </a:xfrm>
        </p:spPr>
        <p:txBody>
          <a:bodyPr/>
          <a:lstStyle/>
          <a:p>
            <a:r>
              <a:rPr lang="en-US" altLang="zh-CN" sz="3200" dirty="0"/>
              <a:t>Why </a:t>
            </a:r>
            <a:r>
              <a:rPr lang="en-US" altLang="zh-CN" sz="3200" dirty="0" err="1"/>
              <a:t>AutoTokenizer</a:t>
            </a:r>
            <a:endParaRPr lang="en-US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3435546"/>
            <a:ext cx="9903389" cy="238675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AutoTokenizer</a:t>
            </a:r>
            <a:r>
              <a:rPr lang="en-US" dirty="0"/>
              <a:t> is a generic tokenizer that can handle tokenization for a variety of different models, not just BERT models. We can use the </a:t>
            </a:r>
            <a:r>
              <a:rPr lang="en-US" dirty="0" err="1"/>
              <a:t>AutoTokenizer</a:t>
            </a:r>
            <a:r>
              <a:rPr lang="en-US" dirty="0"/>
              <a:t> class to tokenize text input for any model that is supported by the Transformers library.</a:t>
            </a:r>
          </a:p>
          <a:p>
            <a:r>
              <a:rPr lang="en-US" dirty="0"/>
              <a:t>To make it suitable for BERT we need to specify the proper version. In our case, we used the “</a:t>
            </a:r>
            <a:r>
              <a:rPr lang="en-US" dirty="0" err="1"/>
              <a:t>bert</a:t>
            </a:r>
            <a:r>
              <a:rPr lang="en-US" dirty="0"/>
              <a:t>-base-uncased”, which means the tokenizer will be a BERT tokenizer leaving letter cased as they are.</a:t>
            </a:r>
          </a:p>
          <a:p>
            <a:r>
              <a:rPr lang="en-US" dirty="0"/>
              <a:t>We fixed a maximum sentence length of 512.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B8724E48-4CFB-4D0C-5D57-32691DB3F19F}"/>
              </a:ext>
            </a:extLst>
          </p:cNvPr>
          <p:cNvSpPr txBox="1">
            <a:spLocks/>
          </p:cNvSpPr>
          <p:nvPr/>
        </p:nvSpPr>
        <p:spPr>
          <a:xfrm>
            <a:off x="921736" y="33239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8FFCC631-D6B8-2CFD-E079-623F94F7EFD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</p:spTree>
    <p:extLst>
      <p:ext uri="{BB962C8B-B14F-4D97-AF65-F5344CB8AC3E}">
        <p14:creationId xmlns:p14="http://schemas.microsoft.com/office/powerpoint/2010/main" val="3550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827741054"/>
              </p:ext>
            </p:extLst>
          </p:nvPr>
        </p:nvGraphicFramePr>
        <p:xfrm>
          <a:off x="581025" y="1614488"/>
          <a:ext cx="87122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True (0)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Fake (1)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News count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21’417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23’481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44’898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Avg Tokens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394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435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Max Tokens Length</a:t>
                      </a:r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5’175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8’436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Min Tokens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463534890"/>
              </p:ext>
            </p:extLst>
          </p:nvPr>
        </p:nvGraphicFramePr>
        <p:xfrm>
          <a:off x="581025" y="1614488"/>
          <a:ext cx="87122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Train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Dev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Split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60%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Split Count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26’938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8’980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8’980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86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714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449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DengXian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Fake News Detection  using BERT model </vt:lpstr>
      <vt:lpstr>Model and Tokenizer</vt:lpstr>
      <vt:lpstr>PowerPoint Presentation</vt:lpstr>
      <vt:lpstr>Why AutoModel for Sequence Classification</vt:lpstr>
      <vt:lpstr>Why AutoTokenizer</vt:lpstr>
      <vt:lpstr>Dataset</vt:lpstr>
      <vt:lpstr>Statistics</vt:lpstr>
      <vt:lpstr>Statistics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using BERT model </dc:title>
  <dc:creator>Negrini, Marco</dc:creator>
  <cp:lastModifiedBy>Negrini, Marco</cp:lastModifiedBy>
  <cp:revision>1</cp:revision>
  <dcterms:created xsi:type="dcterms:W3CDTF">2023-02-08T18:31:45Z</dcterms:created>
  <dcterms:modified xsi:type="dcterms:W3CDTF">2023-02-08T19:29:35Z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