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2" r:id="rId3"/>
    <p:sldId id="257" r:id="rId4"/>
    <p:sldId id="28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3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ores florescendo">
            <a:extLst>
              <a:ext uri="{FF2B5EF4-FFF2-40B4-BE49-F238E27FC236}">
                <a16:creationId xmlns:a16="http://schemas.microsoft.com/office/drawing/2014/main" id="{13A520AE-2ECD-0A3C-CFF3-8D995FC22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8E4F59-D000-0BFD-3268-2682F9E9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270" y="2219417"/>
            <a:ext cx="5905484" cy="2837711"/>
          </a:xfrm>
        </p:spPr>
        <p:txBody>
          <a:bodyPr anchor="t">
            <a:normAutofit/>
          </a:bodyPr>
          <a:lstStyle/>
          <a:p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 consciência da gratidão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33E2A-88BB-0D69-2A52-B37A4119C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89" y="5253051"/>
            <a:ext cx="5395611" cy="812923"/>
          </a:xfrm>
        </p:spPr>
        <p:txBody>
          <a:bodyPr anchor="t">
            <a:noAutofit/>
          </a:bodyPr>
          <a:lstStyle/>
          <a:p>
            <a:r>
              <a:rPr lang="pt-BR" sz="2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Marcone Silva de Brito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4BF9B-0F4E-6CD2-E7A0-EEF46DEA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569" y="1344967"/>
            <a:ext cx="9516862" cy="2445798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À medida que a psique desenvolve a consciência, fazendo-a superar os níveis primitivos recheados pela sombra, mais facilmente adquire a capacidade da gratidão.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07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F3E82-FEDC-345F-3F48-A75F35F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478784"/>
          </a:xfrm>
        </p:spPr>
        <p:txBody>
          <a:bodyPr>
            <a:noAutofit/>
          </a:bodyPr>
          <a:lstStyle/>
          <a:p>
            <a:pPr algn="just"/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sombra, que resulta dos fenômenos egóicos, havendo acumulado interesses inferiores que procura escamotear, ocultando – os no inconsciente, é a grande adversária do sentimento de gratulação. Na sua ânsia de aparentar aquilo que não conquistou, impedida pelos hábitos enfermiços, projeta conflitos nas demais pessoas, sem a lucidez necessária para confiar e servir. Servindo -se dos outros, supõe que assim fazem todos os demais, competindo-lhe fruir o melhor quinhão, ante a impossibilidade de alargar a generosidade, que lhe facultaria o amadurecimento psicológico para a saudável convivência social, para o desenvolvimento interior dos valores nobres do amor e da solidariedade.</a:t>
            </a:r>
            <a:b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75059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7DEB9-8648-04B0-8504-17D9E5C9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38" y="1442621"/>
            <a:ext cx="9561250" cy="4141433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miopia emocional, defluente do predomínio da sombra no comportamento do ser humano, impede-o que veja a harmonia existente na vida, desde os mágicos fenômenos existenciais àqueles estéticos e fundamentais para a sobrevivência e feliz.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9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BEAF9-3F0E-99AB-5B10-F00AEDF6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301231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sombra sempre trabalha para o ego, com raras exceções, quando se vincula ao Self, evitando toda e qualquer possibilidade de comunhão fora do seu círculo estreito de caráter autopunitivo, porque se compraz em manter a sua vítima em culpa contínua, que busca ocultar, mantendo, no seu recesso, uma necessidade autodestrutiva, porque incapaz de enfrentar-se e solucionar os seus mascarados enigmas.</a:t>
            </a:r>
            <a:b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8771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9C778-39B7-4F10-1310-EB1FE075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468" y="1285042"/>
            <a:ext cx="9357064" cy="4287915"/>
          </a:xfrm>
        </p:spPr>
        <p:txBody>
          <a:bodyPr>
            <a:no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As imperfeições morais que foram modificadas pelo processo da sua diluição e substituição pelas conquistas éticas, atormentam o ser, fazendo-o refratário, senão hostil a todos os movimentos libertários.</a:t>
            </a:r>
            <a:b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Não há no seu emocional, em consequência, nenhum espaço para louvor, o júbilo, a gratidão.</a:t>
            </a:r>
            <a:b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Compraz-se em arquitetar mecanismos de evasão ou transferência, de modo que se apazigue e aparente uma situação inexistente. </a:t>
            </a:r>
            <a:b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5110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3E37-8778-18C7-8E15-A03F4DCE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4603072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Desse modo, os conflitos que se originaram em outras existências e tornaram-se parte significativa do ego predominam no indivíduo inseguro e sofredor, que se refugia na  autocompaixão ou na vingança, de forma que chame a atenção, que receba compensação narcisista, aplauso, preservando sempre suspeitas infundadas quanto à validade do que lhe é oferecido, pela consciência de saber que não é merecedor de tais tributos...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6290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10DAF-FE72-2597-C734-9A4940C4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851647"/>
          </a:xfrm>
        </p:spPr>
        <p:txBody>
          <a:bodyPr>
            <a:noAutofit/>
          </a:bodyPr>
          <a:lstStyle/>
          <a:p>
            <a:pPr algn="just"/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Acumuladas e preservadas as sensações que se converteram em emoções de suspeita e de ira, de descontentamento e amargura, projetam-nas nas demais pessoas, por não acreditar em lealdade, amor e abnegação.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alguém é dedicado ao bem na comunidade, é tido como dissimulador, porque essa seria a sua atitude (da sombra).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7987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A4148-2803-1996-AA5B-36B399D2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674093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Se outrem reparte alegria e constrói solidariedade, a inveja que se lhe encontra arquivada no inconsciente acha meios de denominá-lo como bajulador e pusilânime, pois que, por sua vez, não conseguiria desempenhar as mesmas tarefas com naturalidade. A ausência de maturidade afetiva isola o indivíduo na amargura e na autopunição.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53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99063-E7B8-0E66-916F-6BA977CD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1903"/>
            <a:ext cx="10363200" cy="5295530"/>
          </a:xfrm>
        </p:spPr>
        <p:txBody>
          <a:bodyPr>
            <a:no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Tupo quanto lhe constitui impedimento mascara e transfere para os outros, assumindo postura crítica impiedosa, puritanismo exagerado, buscando sempre desconsiderar os comportamentos louváveis do próximo que lhe inspiram antipatia.</a:t>
            </a:r>
            <a:b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Assim age porque a sua é uma consciência adormecida, não habituada aos voos expressivos da fraternidade e da compreensão, que somente se harmonizando com  o grupo no qual vive é que poderá apresentar-se plena.</a:t>
            </a:r>
            <a:b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6077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DB4E7-D73A-F304-B44D-C52B542D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8637"/>
            <a:ext cx="10363200" cy="5038078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Conscientizando-se da sua estrutura emocional mediante o discernimento do dever, o que significa amadurecer, conseguirá realizar o parto libertador do ego, dele retirando as suas mazelas, lapidando as crostas externas qual ocorre com o diamante bruto que oculta o brilho das estrelas que se encontram no seu interior.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6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87B56-9332-3B99-96B6-1F189843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711" y="2982897"/>
            <a:ext cx="2373496" cy="892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/>
              <a:t>Cap - 163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DC7FE87B-83B6-E0B5-8268-9FFA44841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r="9856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2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5FCA5-C9D4-9F53-0D50-9F08F7A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60" y="1398233"/>
            <a:ext cx="9907480" cy="5002567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Não se trata de o conhecer, senão de o  entender e o amar, porque, no processo antropológico, em determinado período, o que hoje são sombras ajudou-o a vencer as adversas condições do meio ambiente, das expressões primárias da vida, razão essa que se transformou em bem-estruturado mecanismo de defesa.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97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377EA-0CEB-BA6E-18CF-663F31F8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71" y="1380478"/>
            <a:ext cx="9836458" cy="4452151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Burilá-lo, pois, através da adoção de novas condutas que o aprimorem, significa respeitá-lo, ao tempo em que se liberta das fixações perversas em relação à atualidade com a aceitação de outras  condições próprias para nível de consciência lúcida em cuja busca avança.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69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EFA0E-29D3-589E-63EF-A09FC43D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94" y="1087515"/>
            <a:ext cx="9732885" cy="5020322"/>
          </a:xfrm>
        </p:spPr>
        <p:txBody>
          <a:bodyPr>
            <a:noAutofit/>
          </a:bodyPr>
          <a:lstStyle/>
          <a:p>
            <a:pPr algn="just"/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Conseguindo esse despertar de valores, é inevitável a saída da sua individualidade para a convivência com a coletividade, onde mais se aprimorará, aprendendo a conquistar emoções superiores que o enriquecerão de alegria e de paz, deslumbrando-se ante as bençãos da vida que adornam tudo, assimilando-as em vez de reclamando sempre, pela impossibilidade de percebê-las.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214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01FF-B11C-3174-E052-BF509552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93" y="1096392"/>
            <a:ext cx="9854214" cy="4967056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4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sombra desempenha um papel fundamental na construção do ser, que deve direcionar no rumo do Self, portador da luz da razão e do sentimento profundo de amor, em decorrência da sua origem transpessoal de essência divina.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89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B9D91-91F4-62E0-BA49-66052624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3025"/>
            <a:ext cx="10363200" cy="508246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O ingrato, diante do seu atraso emocional, reclama de tudo, desde os fatores climatéricos aos humanos de relacionamentos, desde  os orgânicos e aos emocionais, sempre com verruma de acusação ou da autojustificação, assim como do mal-estar a que se agarra em seguro mecanismo de fuga da realidade.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86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1F3B-6220-35CF-B7F7-0FF52A30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78" y="1114148"/>
            <a:ext cx="10363200" cy="3422342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Nos níveis nobres da consciência de si e da cósmica, a gratidão aureo-la de júbilos, e os sentimentos não mais permanecem adstritos ao seu eu, ao meu, ampliando-se ao nós, a mim e a você, a todos juntos.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168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7997C-FD8A-CD68-3F6C-726D1C79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7" y="1504765"/>
            <a:ext cx="6764784" cy="13144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gratidão é a assinatura de Deus colocada na sua obra.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741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47F8F-854E-D77D-70E7-926C60FF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39" y="1180730"/>
            <a:ext cx="9286042" cy="4496540"/>
          </a:xfrm>
        </p:spPr>
        <p:txBody>
          <a:bodyPr>
            <a:no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Quando se enraíza no sentimento humano, logra proporcionar harmonia interna, liberação de conflitos, saúde emocional, por luzir como estrela na imensidão sideral...</a:t>
            </a:r>
            <a:b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Por extensão, aquele que se faz agradecido torna-se veículo do sublime autógrafo, assinalando a vida e a natureza com a presença d’ele. </a:t>
            </a:r>
            <a:b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7288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6EED-BC83-EFE6-32C7-967E257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620827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consciência responsável age sem camuflagem, diluindo a contaminação de todos os miasmas de que se faz portador o inconsciente coletivo gerador de perturbações e instabilidade emocional, produtor de conflitos bélicos, de arrogância, de crimes seriais, de todo tipo de violência.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808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2B615-E271-1B83-F714-3011FDCE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2" y="1131903"/>
            <a:ext cx="10706470" cy="5091344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Quando o egoísta insensatamente aponta as tragédias do cotidiano, as aberrações que assolam a sociedade, somente observa o lado mau e negativo do mundo, está exumando os seus sentimentos inconscientes arquivados, vibrantes, sem a coragem de externa-los, de dar-lhes campo livre no consciente. 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22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Mão segurando flor amarela&#10;&#10;Descrição gerada automaticamente">
            <a:extLst>
              <a:ext uri="{FF2B5EF4-FFF2-40B4-BE49-F238E27FC236}">
                <a16:creationId xmlns:a16="http://schemas.microsoft.com/office/drawing/2014/main" id="{5D91697F-E8F0-0D67-12F8-C2BF28185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8" b="25572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9E8743-4EDA-FB86-99A2-DB766674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514486"/>
            <a:ext cx="5162550" cy="26003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sede agradecidos. – Paulo. (Colossenses, 3:15.)</a:t>
            </a:r>
            <a:br>
              <a:rPr lang="en-US" dirty="0">
                <a:solidFill>
                  <a:srgbClr val="FFFFFF"/>
                </a:solidFill>
                <a:effectLst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8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63DCA-5CD8-75E5-7651-B956E17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526" y="1149658"/>
            <a:ext cx="9800948" cy="4967057"/>
          </a:xfrm>
        </p:spPr>
        <p:txBody>
          <a:bodyPr>
            <a:noAutofit/>
          </a:bodyPr>
          <a:lstStyle/>
          <a:p>
            <a:pPr algn="just"/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Quando alguém combate a guerra, a pedofilia, a hediondez que se alastram em toda parte, apenas utilizando palavras desacompanhadas dos valores positivos para os eliminar do mundo, conhece-os bem no íntimo e propõe a imagem do salvador, quando deveria impor à consciência o labor de diluição, despreocupando-se com o exterior, sem lhes dar vitalidade emocional.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1877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03F5-E5CC-C767-04F9-6707A3BB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77" y="1078636"/>
            <a:ext cx="8211845" cy="5402062"/>
          </a:xfrm>
        </p:spPr>
        <p:txBody>
          <a:bodyPr>
            <a:no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Além das palavras são os atos que devem ser considerados como recursos de dignificação humana.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paz de fora inicia-se no cerne de cada ser. Também assim é a gratidão. Ao invés do anseio de recebê-la, tornar-se lhe  o doador espontâneo e curar-se de todas as mazelas, ensejando harmonia generalizada.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87930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04BE1-939F-65B7-8F1F-A4CF4385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68" y="1105270"/>
            <a:ext cx="9081857" cy="3990513"/>
          </a:xfrm>
        </p:spPr>
        <p:txBody>
          <a:bodyPr>
            <a:noAutofit/>
          </a:bodyPr>
          <a:lstStyle/>
          <a:p>
            <a:r>
              <a:rPr lang="pt-BR" sz="4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vida sem gratidão é estéril e vazia de significado existêncial.</a:t>
            </a:r>
            <a:b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Seja a tua a gratidão silenciosa que opera no bem, porque este é o estimulo constante da tua existência.</a:t>
            </a:r>
            <a:b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tua gratidão seja o amor que se expande e mimetiza todos quantos se acerquem de ti, experimentando a dita de viver.</a:t>
            </a:r>
            <a:b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4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pt-BR" sz="4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2532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215C4-B5AE-DA65-A354-C8847013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106" y="1105269"/>
            <a:ext cx="7824187" cy="3910613"/>
          </a:xfrm>
        </p:spPr>
        <p:txBody>
          <a:bodyPr>
            <a:normAutofit fontScale="90000"/>
          </a:bodyPr>
          <a:lstStyle/>
          <a:p>
            <a:r>
              <a:rPr lang="pt-BR" sz="53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A vida é um hino de louvor a Deus, um poema de beleza, convite perene à gratidão</a:t>
            </a:r>
            <a: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b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(Joanna de Angêlis)..</a:t>
            </a:r>
            <a:b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6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BB74-AC4F-5FD3-C8C4-3B06C0CA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878280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É curioso verificar que a multidão dos aprendizes está sempre interessada em receber graças, entretanto, é raro encontrar alguém com a disposição de ministrá-las.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3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E97F-D301-0E30-2B0B-D7A826F5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6342"/>
            <a:ext cx="10466773" cy="5362112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No capítulo de bênçãos da alma, não se deve receber e gastar, insensatamente, mas recorrer ao critério da prudência e da retidão, para que as possibilidades não sejam absorvidas pela desordem e pela injustiça.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 por isso que, em suas instruções aos cristãos de Colossos, recomenda o apóstolo que sejamos agradecidos.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DFA8F-4E99-E85C-3182-897450F0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2463553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Na comunidade dos trabalhadores fiéis a Jesus, agradecer significa aplicar proveitosamente as dádivas recebidas, tanto ao próximo, quanto a si mesmo.</a:t>
            </a:r>
            <a:b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35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95127-EE50-FE45-9E49-2C1086E6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26" y="1149658"/>
            <a:ext cx="10953565" cy="5233386"/>
          </a:xfrm>
        </p:spPr>
        <p:txBody>
          <a:bodyPr>
            <a:normAutofit fontScale="90000"/>
          </a:bodyPr>
          <a:lstStyle/>
          <a:p>
            <a:r>
              <a:rPr lang="pt-BR" sz="3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Para os pais amorosos, o melhor agradecimento dos filhos consiste na elevada compreensão do trabalho e da vida, de que oferecem testemunho.   </a:t>
            </a:r>
            <a:b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pt-BR" sz="3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Manifestando gratidão ao Cristo, os apóstolos lhe foram leais até ao último sacrifício; Paulo de Tarso recebe o apelo do Mestre e, em sinal de alegria e de amor, serve à Causa Divina, através de sofrimentos inomináveis, por mais de trinta anos sucessivos.</a:t>
            </a:r>
            <a:b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pt-BR" sz="3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Agradecer não será tão-somente problema de palavras brilhantes; é sentir a grandeza dos gestos, a luz dos benefícios, a generosidade da confiança e corresponder, espontaneamente, estendendo aos outros os tesouros da vida.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92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69644-6C5F-53BD-8BF4-EA69B79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371600"/>
            <a:ext cx="4543494" cy="26968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consciência da gratidão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comida, gato, mesa, segurando&#10;&#10;Descrição gerada automaticamente">
            <a:extLst>
              <a:ext uri="{FF2B5EF4-FFF2-40B4-BE49-F238E27FC236}">
                <a16:creationId xmlns:a16="http://schemas.microsoft.com/office/drawing/2014/main" id="{6DEEA076-CFB2-6051-BE70-6E295CCD0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2" r="1" b="9714"/>
          <a:stretch/>
        </p:blipFill>
        <p:spPr>
          <a:xfrm>
            <a:off x="6735879" y="345556"/>
            <a:ext cx="4352926" cy="61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27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1642</Words>
  <Application>Microsoft Office PowerPoint</Application>
  <PresentationFormat>Widescreen</PresentationFormat>
  <Paragraphs>33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5" baseType="lpstr">
      <vt:lpstr>Arial</vt:lpstr>
      <vt:lpstr>Grandview Display</vt:lpstr>
      <vt:lpstr>DashVTI</vt:lpstr>
      <vt:lpstr>A consciência da gratidão</vt:lpstr>
      <vt:lpstr>Cap - 163</vt:lpstr>
      <vt:lpstr>E sede agradecidos. – Paulo. (Colossenses, 3:15.) </vt:lpstr>
      <vt:lpstr> A vida é um hino de louvor a Deus, um poema de beleza, convite perene à gratidão. (Joanna de Angêlis)..    </vt:lpstr>
      <vt:lpstr> É curioso verificar que a multidão dos aprendizes está sempre interessada em receber graças, entretanto, é raro encontrar alguém com a disposição de ministrá-las. </vt:lpstr>
      <vt:lpstr> No capítulo de bênçãos da alma, não se deve receber e gastar, insensatamente, mas recorrer ao critério da prudência e da retidão, para que as possibilidades não sejam absorvidas pela desordem e pela injustiça.  É por isso que, em suas instruções aos cristãos de Colossos, recomenda o apóstolo que sejamos agradecidos.     </vt:lpstr>
      <vt:lpstr> Na comunidade dos trabalhadores fiéis a Jesus, agradecer significa aplicar proveitosamente as dádivas recebidas, tanto ao próximo, quanto a si mesmo. </vt:lpstr>
      <vt:lpstr> Para os pais amorosos, o melhor agradecimento dos filhos consiste na elevada compreensão do trabalho e da vida, de que oferecem testemunho.     Manifestando gratidão ao Cristo, os apóstolos lhe foram leais até ao último sacrifício; Paulo de Tarso recebe o apelo do Mestre e, em sinal de alegria e de amor, serve à Causa Divina, através de sofrimentos inomináveis, por mais de trinta anos sucessivos.  Agradecer não será tão-somente problema de palavras brilhantes; é sentir a grandeza dos gestos, a luz dos benefícios, a generosidade da confiança e corresponder, espontaneamente, estendendo aos outros os tesouros da vida. </vt:lpstr>
      <vt:lpstr>A consciência da gratidão </vt:lpstr>
      <vt:lpstr> À medida que a psique desenvolve a consciência, fazendo-a superar os níveis primitivos recheados pela sombra, mais facilmente adquire a capacidade da gratidão. </vt:lpstr>
      <vt:lpstr> A sombra, que resulta dos fenômenos egóicos, havendo acumulado interesses inferiores que procura escamotear, ocultando – os no inconsciente, é a grande adversária do sentimento de gratulação. Na sua ânsia de aparentar aquilo que não conquistou, impedida pelos hábitos enfermiços, projeta conflitos nas demais pessoas, sem a lucidez necessária para confiar e servir. Servindo -se dos outros, supõe que assim fazem todos os demais, competindo-lhe fruir o melhor quinhão, ante a impossibilidade de alargar a generosidade, que lhe facultaria o amadurecimento psicológico para a saudável convivência social, para o desenvolvimento interior dos valores nobres do amor e da solidariedade. </vt:lpstr>
      <vt:lpstr> A miopia emocional, defluente do predomínio da sombra no comportamento do ser humano, impede-o que veja a harmonia existente na vida, desde os mágicos fenômenos existenciais àqueles estéticos e fundamentais para a sobrevivência e feliz. </vt:lpstr>
      <vt:lpstr> A sombra sempre trabalha para o ego, com raras exceções, quando se vincula ao Self, evitando toda e qualquer possibilidade de comunhão fora do seu círculo estreito de caráter autopunitivo, porque se compraz em manter a sua vítima em culpa contínua, que busca ocultar, mantendo, no seu recesso, uma necessidade autodestrutiva, porque incapaz de enfrentar-se e solucionar os seus mascarados enigmas. </vt:lpstr>
      <vt:lpstr> As imperfeições morais que foram modificadas pelo processo da sua diluição e substituição pelas conquistas éticas, atormentam o ser, fazendo-o refratário, senão hostil a todos os movimentos libertários.  Não há no seu emocional, em consequência, nenhum espaço para louvor, o júbilo, a gratidão.  Compraz-se em arquitetar mecanismos de evasão ou transferência, de modo que se apazigue e aparente uma situação inexistente.  </vt:lpstr>
      <vt:lpstr> Desse modo, os conflitos que se originaram em outras existências e tornaram-se parte significativa do ego predominam no indivíduo inseguro e sofredor, que se refugia na  autocompaixão ou na vingança, de forma que chame a atenção, que receba compensação narcisista, aplauso, preservando sempre suspeitas infundadas quanto à validade do que lhe é oferecido, pela consciência de saber que não é merecedor de tais tributos... </vt:lpstr>
      <vt:lpstr> Acumuladas e preservadas as sensações que se converteram em emoções de suspeita e de ira, de descontentamento e amargura, projetam-nas nas demais pessoas, por não acreditar em lealdade, amor e abnegação.   Se alguém é dedicado ao bem na comunidade, é tido como dissimulador, porque essa seria a sua atitude (da sombra). </vt:lpstr>
      <vt:lpstr> Se outrem reparte alegria e constrói solidariedade, a inveja que se lhe encontra arquivada no inconsciente acha meios de denominá-lo como bajulador e pusilânime, pois que, por sua vez, não conseguiria desempenhar as mesmas tarefas com naturalidade. A ausência de maturidade afetiva isola o indivíduo na amargura e na autopunição. </vt:lpstr>
      <vt:lpstr> Tupo quanto lhe constitui impedimento mascara e transfere para os outros, assumindo postura crítica impiedosa, puritanismo exagerado, buscando sempre desconsiderar os comportamentos louváveis do próximo que lhe inspiram antipatia.  Assim age porque a sua é uma consciência adormecida, não habituada aos voos expressivos da fraternidade e da compreensão, que somente se harmonizando com  o grupo no qual vive é que poderá apresentar-se plena. </vt:lpstr>
      <vt:lpstr> Conscientizando-se da sua estrutura emocional mediante o discernimento do dever, o que significa amadurecer, conseguirá realizar o parto libertador do ego, dele retirando as suas mazelas, lapidando as crostas externas qual ocorre com o diamante bruto que oculta o brilho das estrelas que se encontram no seu interior. </vt:lpstr>
      <vt:lpstr> Não se trata de o conhecer, senão de o  entender e o amar, porque, no processo antropológico, em determinado período, o que hoje são sombras ajudou-o a vencer as adversas condições do meio ambiente, das expressões primárias da vida, razão essa que se transformou em bem-estruturado mecanismo de defesa. </vt:lpstr>
      <vt:lpstr> Burilá-lo, pois, através da adoção de novas condutas que o aprimorem, significa respeitá-lo, ao tempo em que se liberta das fixações perversas em relação à atualidade com a aceitação de outras  condições próprias para nível de consciência lúcida em cuja busca avança. </vt:lpstr>
      <vt:lpstr> Conseguindo esse despertar de valores, é inevitável a saída da sua individualidade para a convivência com a coletividade, onde mais se aprimorará, aprendendo a conquistar emoções superiores que o enriquecerão de alegria e de paz, deslumbrando-se ante as bençãos da vida que adornam tudo, assimilando-as em vez de reclamando sempre, pela impossibilidade de percebê-las. </vt:lpstr>
      <vt:lpstr> A sombra desempenha um papel fundamental na construção do ser, que deve direcionar no rumo do Self, portador da luz da razão e do sentimento profundo de amor, em decorrência da sua origem transpessoal de essência divina. </vt:lpstr>
      <vt:lpstr> O ingrato, diante do seu atraso emocional, reclama de tudo, desde os fatores climatéricos aos humanos de relacionamentos, desde  os orgânicos e aos emocionais, sempre com verruma de acusação ou da autojustificação, assim como do mal-estar a que se agarra em seguro mecanismo de fuga da realidade. </vt:lpstr>
      <vt:lpstr> Nos níveis nobres da consciência de si e da cósmica, a gratidão aureo-la de júbilos, e os sentimentos não mais permanecem adstritos ao seu eu, ao meu, ampliando-se ao nós, a mim e a você, a todos juntos. </vt:lpstr>
      <vt:lpstr> A gratidão é a assinatura de Deus colocada na sua obra. </vt:lpstr>
      <vt:lpstr>   Quando se enraíza no sentimento humano, logra proporcionar harmonia interna, liberação de conflitos, saúde emocional, por luzir como estrela na imensidão sideral...  Por extensão, aquele que se faz agradecido torna-se veículo do sublime autógrafo, assinalando a vida e a natureza com a presença d’ele.  </vt:lpstr>
      <vt:lpstr> A consciência responsável age sem camuflagem, diluindo a contaminação de todos os miasmas de que se faz portador o inconsciente coletivo gerador de perturbações e instabilidade emocional, produtor de conflitos bélicos, de arrogância, de crimes seriais, de todo tipo de violência. </vt:lpstr>
      <vt:lpstr> Quando o egoísta insensatamente aponta as tragédias do cotidiano, as aberrações que assolam a sociedade, somente observa o lado mau e negativo do mundo, está exumando os seus sentimentos inconscientes arquivados, vibrantes, sem a coragem de externa-los, de dar-lhes campo livre no consciente.  </vt:lpstr>
      <vt:lpstr> Quando alguém combate a guerra, a pedofilia, a hediondez que se alastram em toda parte, apenas utilizando palavras desacompanhadas dos valores positivos para os eliminar do mundo, conhece-os bem no íntimo e propõe a imagem do salvador, quando deveria impor à consciência o labor de diluição, despreocupando-se com o exterior, sem lhes dar vitalidade emocional. </vt:lpstr>
      <vt:lpstr> Além das palavras são os atos que devem ser considerados como recursos de dignificação humana.  A paz de fora inicia-se no cerne de cada ser. Também assim é a gratidão. Ao invés do anseio de recebê-la, tornar-se lhe  o doador espontâneo e curar-se de todas as mazelas, ensejando harmonia generalizada. </vt:lpstr>
      <vt:lpstr> A vida sem gratidão é estéril e vazia de significado existêncial.  Seja a tua a gratidão silenciosa que opera no bem, porque este é o estimulo constante da tua existência.  A tua gratidão seja o amor que se expande e mimetiza todos quantos se acerquem de ti, experimentando a dita de viver.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consciência da gratidão</dc:title>
  <dc:creator>Z</dc:creator>
  <cp:lastModifiedBy>Z</cp:lastModifiedBy>
  <cp:revision>40</cp:revision>
  <dcterms:created xsi:type="dcterms:W3CDTF">2023-02-12T01:23:18Z</dcterms:created>
  <dcterms:modified xsi:type="dcterms:W3CDTF">2023-02-12T03:00:35Z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2023-02-12T01:29:11Z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938f5183-47cc-4970-95a7-651457fa053e</vt:lpwstr>
  </property>
  <property fmtid="{D5CDD505-2E9C-101B-9397-08002B2CF9AE}" pid="7" name="MSIP_Label_defa4170-0d19-0005-0004-bc88714345d2_ActionId">
    <vt:lpwstr>4c56ce39-a75d-440a-b936-b11f077bc9d3</vt:lpwstr>
  </property>
  <property fmtid="{D5CDD505-2E9C-101B-9397-08002B2CF9AE}" pid="8" name="MSIP_Label_defa4170-0d19-0005-0004-bc88714345d2_ContentBits">
    <vt:lpwstr>0</vt:lpwstr>
  </property>
</Properties>
</file>