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78" r:id="rId3"/>
    <p:sldId id="257" r:id="rId4"/>
    <p:sldId id="259" r:id="rId5"/>
    <p:sldId id="263" r:id="rId6"/>
    <p:sldId id="260" r:id="rId7"/>
    <p:sldId id="261" r:id="rId8"/>
    <p:sldId id="262" r:id="rId9"/>
    <p:sldId id="264" r:id="rId10"/>
    <p:sldId id="265" r:id="rId11"/>
    <p:sldId id="266" r:id="rId12"/>
    <p:sldId id="267" r:id="rId13"/>
    <p:sldId id="268" r:id="rId14"/>
    <p:sldId id="269" r:id="rId15"/>
    <p:sldId id="270" r:id="rId16"/>
    <p:sldId id="272" r:id="rId17"/>
    <p:sldId id="271" r:id="rId18"/>
    <p:sldId id="273" r:id="rId19"/>
    <p:sldId id="274" r:id="rId20"/>
    <p:sldId id="275" r:id="rId21"/>
    <p:sldId id="276" r:id="rId22"/>
    <p:sldId id="277" r:id="rId23"/>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259"/>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EBC55-5864-427B-84CF-6441AA82BD0B}"/>
              </a:ext>
            </a:extLst>
          </p:cNvPr>
          <p:cNvSpPr>
            <a:spLocks noGrp="1"/>
          </p:cNvSpPr>
          <p:nvPr>
            <p:ph type="ctrTitle"/>
          </p:nvPr>
        </p:nvSpPr>
        <p:spPr>
          <a:xfrm>
            <a:off x="966745" y="1205037"/>
            <a:ext cx="7744993" cy="2541336"/>
          </a:xfrm>
        </p:spPr>
        <p:txBody>
          <a:bodyPr anchor="b">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FEB52BDB-18E0-4991-A6F2-7AD5420153F2}"/>
              </a:ext>
            </a:extLst>
          </p:cNvPr>
          <p:cNvSpPr>
            <a:spLocks noGrp="1"/>
          </p:cNvSpPr>
          <p:nvPr>
            <p:ph type="subTitle" idx="1"/>
          </p:nvPr>
        </p:nvSpPr>
        <p:spPr>
          <a:xfrm>
            <a:off x="966745" y="3949332"/>
            <a:ext cx="7744993" cy="2006735"/>
          </a:xfrm>
        </p:spPr>
        <p:txBody>
          <a:bodyPr>
            <a:normAutofit/>
          </a:bodyPr>
          <a:lstStyle>
            <a:lvl1pPr marL="0" indent="0" algn="l">
              <a:buNone/>
              <a:defRPr sz="20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F0ABC6-907E-47DE-8E40-61F2DD1B408B}"/>
              </a:ext>
            </a:extLst>
          </p:cNvPr>
          <p:cNvSpPr>
            <a:spLocks noGrp="1"/>
          </p:cNvSpPr>
          <p:nvPr>
            <p:ph type="dt" sz="half" idx="10"/>
          </p:nvPr>
        </p:nvSpPr>
        <p:spPr/>
        <p:txBody>
          <a:bodyPr/>
          <a:lstStyle/>
          <a:p>
            <a:fld id="{11008460-8B2F-4AAA-A4E2-10730069204C}" type="datetimeFigureOut">
              <a:rPr lang="en-US" smtClean="0"/>
              <a:t>5/16/2023</a:t>
            </a:fld>
            <a:endParaRPr lang="en-US"/>
          </a:p>
        </p:txBody>
      </p:sp>
      <p:sp>
        <p:nvSpPr>
          <p:cNvPr id="5" name="Footer Placeholder 4">
            <a:extLst>
              <a:ext uri="{FF2B5EF4-FFF2-40B4-BE49-F238E27FC236}">
                <a16:creationId xmlns:a16="http://schemas.microsoft.com/office/drawing/2014/main" id="{158AB158-6097-43A1-90B6-406F93670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E077-FF20-4DD9-92B5-EE1C4D615C68}"/>
              </a:ext>
            </a:extLst>
          </p:cNvPr>
          <p:cNvSpPr>
            <a:spLocks noGrp="1"/>
          </p:cNvSpPr>
          <p:nvPr>
            <p:ph type="sldNum" sz="quarter" idx="12"/>
          </p:nvPr>
        </p:nvSpPr>
        <p:spPr/>
        <p:txBody>
          <a:bodyPr/>
          <a:lstStyle/>
          <a:p>
            <a:fld id="{0946259B-8396-46CD-AD42-FDEDA89DA278}" type="slidenum">
              <a:rPr lang="en-US" smtClean="0"/>
              <a:t>‹nº›</a:t>
            </a:fld>
            <a:endParaRPr lang="en-US"/>
          </a:p>
        </p:txBody>
      </p:sp>
    </p:spTree>
    <p:extLst>
      <p:ext uri="{BB962C8B-B14F-4D97-AF65-F5344CB8AC3E}">
        <p14:creationId xmlns:p14="http://schemas.microsoft.com/office/powerpoint/2010/main" val="109046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071ABCB-C306-49F0-8D5D-0B890583C1CE}"/>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24A67F94-2250-4B3A-8424-1BC0A0BCB3FF}"/>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FB942D8-95BE-4CFD-BFCC-26209EC192CE}"/>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9DF6499A-D398-4CBC-AA22-4277539430FC}"/>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0D91493C-6480-4A3F-8836-1727CBA3C849}"/>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A546BFEE-D3D9-4B18-BA88-49F7C7D266E7}"/>
              </a:ext>
            </a:extLst>
          </p:cNvPr>
          <p:cNvSpPr>
            <a:spLocks noGrp="1"/>
          </p:cNvSpPr>
          <p:nvPr>
            <p:ph type="title"/>
          </p:nvPr>
        </p:nvSpPr>
        <p:spPr>
          <a:xfrm>
            <a:off x="2148186" y="959587"/>
            <a:ext cx="9076329" cy="1064277"/>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EA5BD3-1A63-4F94-ADFA-5CA2A414DE16}"/>
              </a:ext>
            </a:extLst>
          </p:cNvPr>
          <p:cNvSpPr>
            <a:spLocks noGrp="1"/>
          </p:cNvSpPr>
          <p:nvPr>
            <p:ph type="body" orient="vert" idx="1"/>
          </p:nvPr>
        </p:nvSpPr>
        <p:spPr>
          <a:xfrm>
            <a:off x="2148186" y="2248257"/>
            <a:ext cx="9076329" cy="365015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421888E-6FA1-446E-A77C-7D26923F6BAA}"/>
              </a:ext>
            </a:extLst>
          </p:cNvPr>
          <p:cNvSpPr>
            <a:spLocks noGrp="1"/>
          </p:cNvSpPr>
          <p:nvPr>
            <p:ph type="dt" sz="half" idx="10"/>
          </p:nvPr>
        </p:nvSpPr>
        <p:spPr/>
        <p:txBody>
          <a:bodyPr/>
          <a:lstStyle/>
          <a:p>
            <a:fld id="{11008460-8B2F-4AAA-A4E2-10730069204C}" type="datetimeFigureOut">
              <a:rPr lang="en-US" smtClean="0"/>
              <a:t>5/16/2023</a:t>
            </a:fld>
            <a:endParaRPr lang="en-US"/>
          </a:p>
        </p:txBody>
      </p:sp>
      <p:sp>
        <p:nvSpPr>
          <p:cNvPr id="5" name="Footer Placeholder 4">
            <a:extLst>
              <a:ext uri="{FF2B5EF4-FFF2-40B4-BE49-F238E27FC236}">
                <a16:creationId xmlns:a16="http://schemas.microsoft.com/office/drawing/2014/main" id="{5A33313F-58CA-4397-A3B4-71B068D1E2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CC6AB3-89E2-4B6A-A5F3-3FB781C1AA8C}"/>
              </a:ext>
            </a:extLst>
          </p:cNvPr>
          <p:cNvSpPr>
            <a:spLocks noGrp="1"/>
          </p:cNvSpPr>
          <p:nvPr>
            <p:ph type="sldNum" sz="quarter" idx="12"/>
          </p:nvPr>
        </p:nvSpPr>
        <p:spPr/>
        <p:txBody>
          <a:bodyPr/>
          <a:lstStyle/>
          <a:p>
            <a:fld id="{0946259B-8396-46CD-AD42-FDEDA89DA278}" type="slidenum">
              <a:rPr lang="en-US" smtClean="0"/>
              <a:t>‹nº›</a:t>
            </a:fld>
            <a:endParaRPr lang="en-US"/>
          </a:p>
        </p:txBody>
      </p:sp>
    </p:spTree>
    <p:extLst>
      <p:ext uri="{BB962C8B-B14F-4D97-AF65-F5344CB8AC3E}">
        <p14:creationId xmlns:p14="http://schemas.microsoft.com/office/powerpoint/2010/main" val="1756148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7BC2869-B8E0-44C7-801E-BA0C2C1B5E82}"/>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BA7CEB8F-94FA-4A87-AA80-066173AA5C5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74F9817E-A26F-4D7B-82A1-FA647EE4C86F}"/>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0E734839-B51C-4112-A4D8-DDFCB7F84A6F}"/>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51DFF651-C17F-4B2C-A962-32FA4958BCFA}"/>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DE9B263D-CDF8-431B-A5D1-9687649138B5}"/>
              </a:ext>
            </a:extLst>
          </p:cNvPr>
          <p:cNvSpPr>
            <a:spLocks noGrp="1"/>
          </p:cNvSpPr>
          <p:nvPr>
            <p:ph type="title" orient="vert"/>
          </p:nvPr>
        </p:nvSpPr>
        <p:spPr>
          <a:xfrm>
            <a:off x="9131030" y="866253"/>
            <a:ext cx="2222769" cy="5310710"/>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7FB6B9BE-E660-4F3A-ABA1-86667DC133EB}"/>
              </a:ext>
            </a:extLst>
          </p:cNvPr>
          <p:cNvSpPr>
            <a:spLocks noGrp="1"/>
          </p:cNvSpPr>
          <p:nvPr>
            <p:ph type="body" orient="vert" idx="1"/>
          </p:nvPr>
        </p:nvSpPr>
        <p:spPr>
          <a:xfrm>
            <a:off x="838200" y="866253"/>
            <a:ext cx="8164286" cy="531071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A082700-F509-4302-AE0E-6CC56401A40F}"/>
              </a:ext>
            </a:extLst>
          </p:cNvPr>
          <p:cNvSpPr>
            <a:spLocks noGrp="1"/>
          </p:cNvSpPr>
          <p:nvPr>
            <p:ph type="dt" sz="half" idx="10"/>
          </p:nvPr>
        </p:nvSpPr>
        <p:spPr/>
        <p:txBody>
          <a:bodyPr/>
          <a:lstStyle/>
          <a:p>
            <a:fld id="{11008460-8B2F-4AAA-A4E2-10730069204C}" type="datetimeFigureOut">
              <a:rPr lang="en-US" smtClean="0"/>
              <a:t>5/16/2023</a:t>
            </a:fld>
            <a:endParaRPr lang="en-US"/>
          </a:p>
        </p:txBody>
      </p:sp>
      <p:sp>
        <p:nvSpPr>
          <p:cNvPr id="5" name="Footer Placeholder 4">
            <a:extLst>
              <a:ext uri="{FF2B5EF4-FFF2-40B4-BE49-F238E27FC236}">
                <a16:creationId xmlns:a16="http://schemas.microsoft.com/office/drawing/2014/main" id="{0303BD63-5B0C-4FB3-8434-8EA1A84F2D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F3E9EB-019B-4F03-8147-D6CBA6B1E67C}"/>
              </a:ext>
            </a:extLst>
          </p:cNvPr>
          <p:cNvSpPr>
            <a:spLocks noGrp="1"/>
          </p:cNvSpPr>
          <p:nvPr>
            <p:ph type="sldNum" sz="quarter" idx="12"/>
          </p:nvPr>
        </p:nvSpPr>
        <p:spPr/>
        <p:txBody>
          <a:bodyPr/>
          <a:lstStyle/>
          <a:p>
            <a:fld id="{0946259B-8396-46CD-AD42-FDEDA89DA278}" type="slidenum">
              <a:rPr lang="en-US" smtClean="0"/>
              <a:t>‹nº›</a:t>
            </a:fld>
            <a:endParaRPr lang="en-US"/>
          </a:p>
        </p:txBody>
      </p:sp>
    </p:spTree>
    <p:extLst>
      <p:ext uri="{BB962C8B-B14F-4D97-AF65-F5344CB8AC3E}">
        <p14:creationId xmlns:p14="http://schemas.microsoft.com/office/powerpoint/2010/main" val="4061106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31C13-CF9D-4E82-A5B4-91008DCD25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C06FD2-89E8-4415-ADF7-22F4A4C259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0CBBFF-8889-497F-B4CA-A031E8DD3B95}"/>
              </a:ext>
            </a:extLst>
          </p:cNvPr>
          <p:cNvSpPr>
            <a:spLocks noGrp="1"/>
          </p:cNvSpPr>
          <p:nvPr>
            <p:ph type="dt" sz="half" idx="10"/>
          </p:nvPr>
        </p:nvSpPr>
        <p:spPr/>
        <p:txBody>
          <a:bodyPr/>
          <a:lstStyle/>
          <a:p>
            <a:fld id="{11008460-8B2F-4AAA-A4E2-10730069204C}" type="datetimeFigureOut">
              <a:rPr lang="en-US" smtClean="0"/>
              <a:t>5/16/2023</a:t>
            </a:fld>
            <a:endParaRPr lang="en-US"/>
          </a:p>
        </p:txBody>
      </p:sp>
      <p:sp>
        <p:nvSpPr>
          <p:cNvPr id="5" name="Footer Placeholder 4">
            <a:extLst>
              <a:ext uri="{FF2B5EF4-FFF2-40B4-BE49-F238E27FC236}">
                <a16:creationId xmlns:a16="http://schemas.microsoft.com/office/drawing/2014/main" id="{FDE78DAF-985B-4BB4-ADA9-02EA979F1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A10DBC-42B5-46AB-B36A-B39128E69CBF}"/>
              </a:ext>
            </a:extLst>
          </p:cNvPr>
          <p:cNvSpPr>
            <a:spLocks noGrp="1"/>
          </p:cNvSpPr>
          <p:nvPr>
            <p:ph type="sldNum" sz="quarter" idx="12"/>
          </p:nvPr>
        </p:nvSpPr>
        <p:spPr/>
        <p:txBody>
          <a:bodyPr/>
          <a:lstStyle/>
          <a:p>
            <a:fld id="{0946259B-8396-46CD-AD42-FDEDA89DA278}" type="slidenum">
              <a:rPr lang="en-US" smtClean="0"/>
              <a:t>‹nº›</a:t>
            </a:fld>
            <a:endParaRPr lang="en-US"/>
          </a:p>
        </p:txBody>
      </p:sp>
    </p:spTree>
    <p:extLst>
      <p:ext uri="{BB962C8B-B14F-4D97-AF65-F5344CB8AC3E}">
        <p14:creationId xmlns:p14="http://schemas.microsoft.com/office/powerpoint/2010/main" val="1493721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1B6E7-01C8-4375-B7C7-596CD11993F3}"/>
              </a:ext>
            </a:extLst>
          </p:cNvPr>
          <p:cNvSpPr>
            <a:spLocks noGrp="1"/>
          </p:cNvSpPr>
          <p:nvPr>
            <p:ph type="title"/>
          </p:nvPr>
        </p:nvSpPr>
        <p:spPr>
          <a:xfrm>
            <a:off x="831850" y="1883229"/>
            <a:ext cx="8214179" cy="3303133"/>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9C441675-8F3E-47CC-9573-D853C506D557}"/>
              </a:ext>
            </a:extLst>
          </p:cNvPr>
          <p:cNvSpPr>
            <a:spLocks noGrp="1"/>
          </p:cNvSpPr>
          <p:nvPr>
            <p:ph type="body" idx="1"/>
          </p:nvPr>
        </p:nvSpPr>
        <p:spPr>
          <a:xfrm>
            <a:off x="831850" y="5295900"/>
            <a:ext cx="8214179" cy="793750"/>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75419F49-690E-49EC-BD41-75A18C9E37FC}"/>
              </a:ext>
            </a:extLst>
          </p:cNvPr>
          <p:cNvSpPr>
            <a:spLocks noGrp="1"/>
          </p:cNvSpPr>
          <p:nvPr>
            <p:ph type="dt" sz="half" idx="10"/>
          </p:nvPr>
        </p:nvSpPr>
        <p:spPr/>
        <p:txBody>
          <a:bodyPr/>
          <a:lstStyle/>
          <a:p>
            <a:fld id="{11008460-8B2F-4AAA-A4E2-10730069204C}" type="datetimeFigureOut">
              <a:rPr lang="en-US" smtClean="0"/>
              <a:t>5/16/2023</a:t>
            </a:fld>
            <a:endParaRPr lang="en-US"/>
          </a:p>
        </p:txBody>
      </p:sp>
      <p:sp>
        <p:nvSpPr>
          <p:cNvPr id="5" name="Footer Placeholder 4">
            <a:extLst>
              <a:ext uri="{FF2B5EF4-FFF2-40B4-BE49-F238E27FC236}">
                <a16:creationId xmlns:a16="http://schemas.microsoft.com/office/drawing/2014/main" id="{9BBC9E70-1401-468E-97DE-4255CA222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ABE14C-9127-4582-A006-2AEA93AF76BE}"/>
              </a:ext>
            </a:extLst>
          </p:cNvPr>
          <p:cNvSpPr>
            <a:spLocks noGrp="1"/>
          </p:cNvSpPr>
          <p:nvPr>
            <p:ph type="sldNum" sz="quarter" idx="12"/>
          </p:nvPr>
        </p:nvSpPr>
        <p:spPr/>
        <p:txBody>
          <a:bodyPr/>
          <a:lstStyle/>
          <a:p>
            <a:fld id="{0946259B-8396-46CD-AD42-FDEDA89DA278}" type="slidenum">
              <a:rPr lang="en-US" smtClean="0"/>
              <a:t>‹nº›</a:t>
            </a:fld>
            <a:endParaRPr lang="en-US"/>
          </a:p>
        </p:txBody>
      </p:sp>
    </p:spTree>
    <p:extLst>
      <p:ext uri="{BB962C8B-B14F-4D97-AF65-F5344CB8AC3E}">
        <p14:creationId xmlns:p14="http://schemas.microsoft.com/office/powerpoint/2010/main" val="2587258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34DF9-FA60-4E7B-BDE8-C0F9AFE636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7F1133-890E-4E96-AEDD-0F921E26F51D}"/>
              </a:ext>
            </a:extLst>
          </p:cNvPr>
          <p:cNvSpPr>
            <a:spLocks noGrp="1"/>
          </p:cNvSpPr>
          <p:nvPr>
            <p:ph sz="half" idx="1"/>
          </p:nvPr>
        </p:nvSpPr>
        <p:spPr>
          <a:xfrm>
            <a:off x="966745" y="2250798"/>
            <a:ext cx="4445899" cy="37526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F14763B4-4987-4303-9640-54B67DD75E46}"/>
              </a:ext>
            </a:extLst>
          </p:cNvPr>
          <p:cNvSpPr>
            <a:spLocks noGrp="1"/>
          </p:cNvSpPr>
          <p:nvPr>
            <p:ph sz="half" idx="2"/>
          </p:nvPr>
        </p:nvSpPr>
        <p:spPr>
          <a:xfrm>
            <a:off x="5597174" y="2250798"/>
            <a:ext cx="4445899" cy="37526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C94AAD8-D444-410E-98EC-47076908FA37}"/>
              </a:ext>
            </a:extLst>
          </p:cNvPr>
          <p:cNvSpPr>
            <a:spLocks noGrp="1"/>
          </p:cNvSpPr>
          <p:nvPr>
            <p:ph type="dt" sz="half" idx="10"/>
          </p:nvPr>
        </p:nvSpPr>
        <p:spPr/>
        <p:txBody>
          <a:bodyPr/>
          <a:lstStyle/>
          <a:p>
            <a:fld id="{11008460-8B2F-4AAA-A4E2-10730069204C}" type="datetimeFigureOut">
              <a:rPr lang="en-US" smtClean="0"/>
              <a:t>5/16/2023</a:t>
            </a:fld>
            <a:endParaRPr lang="en-US"/>
          </a:p>
        </p:txBody>
      </p:sp>
      <p:sp>
        <p:nvSpPr>
          <p:cNvPr id="6" name="Footer Placeholder 5">
            <a:extLst>
              <a:ext uri="{FF2B5EF4-FFF2-40B4-BE49-F238E27FC236}">
                <a16:creationId xmlns:a16="http://schemas.microsoft.com/office/drawing/2014/main" id="{E072F01E-6867-4604-8B58-F65BCC820A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43D87-0EC8-43C7-9D1B-46DB52129312}"/>
              </a:ext>
            </a:extLst>
          </p:cNvPr>
          <p:cNvSpPr>
            <a:spLocks noGrp="1"/>
          </p:cNvSpPr>
          <p:nvPr>
            <p:ph type="sldNum" sz="quarter" idx="12"/>
          </p:nvPr>
        </p:nvSpPr>
        <p:spPr/>
        <p:txBody>
          <a:bodyPr/>
          <a:lstStyle/>
          <a:p>
            <a:fld id="{0946259B-8396-46CD-AD42-FDEDA89DA278}" type="slidenum">
              <a:rPr lang="en-US" smtClean="0"/>
              <a:t>‹nº›</a:t>
            </a:fld>
            <a:endParaRPr lang="en-US"/>
          </a:p>
        </p:txBody>
      </p:sp>
    </p:spTree>
    <p:extLst>
      <p:ext uri="{BB962C8B-B14F-4D97-AF65-F5344CB8AC3E}">
        <p14:creationId xmlns:p14="http://schemas.microsoft.com/office/powerpoint/2010/main" val="534881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605AE-70FD-4CEE-BDFB-D5C0A3D3595C}"/>
              </a:ext>
            </a:extLst>
          </p:cNvPr>
          <p:cNvSpPr>
            <a:spLocks noGrp="1"/>
          </p:cNvSpPr>
          <p:nvPr>
            <p:ph type="title"/>
          </p:nvPr>
        </p:nvSpPr>
        <p:spPr>
          <a:xfrm>
            <a:off x="966745" y="960120"/>
            <a:ext cx="9196928" cy="1060704"/>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F9091E2-4532-4D16-827E-4DB0688FD829}"/>
              </a:ext>
            </a:extLst>
          </p:cNvPr>
          <p:cNvSpPr>
            <a:spLocks noGrp="1"/>
          </p:cNvSpPr>
          <p:nvPr>
            <p:ph type="body" idx="1"/>
          </p:nvPr>
        </p:nvSpPr>
        <p:spPr>
          <a:xfrm>
            <a:off x="967153" y="2062842"/>
            <a:ext cx="4445899"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2B53BE-9EDA-4D07-A042-0D101FAB9A87}"/>
              </a:ext>
            </a:extLst>
          </p:cNvPr>
          <p:cNvSpPr>
            <a:spLocks noGrp="1"/>
          </p:cNvSpPr>
          <p:nvPr>
            <p:ph sz="half" idx="2"/>
          </p:nvPr>
        </p:nvSpPr>
        <p:spPr>
          <a:xfrm>
            <a:off x="966745" y="2882837"/>
            <a:ext cx="4446642" cy="33437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1DFDFC1-7510-4F8E-A831-ABA33D977ACA}"/>
              </a:ext>
            </a:extLst>
          </p:cNvPr>
          <p:cNvSpPr>
            <a:spLocks noGrp="1"/>
          </p:cNvSpPr>
          <p:nvPr>
            <p:ph type="body" sz="quarter" idx="3"/>
          </p:nvPr>
        </p:nvSpPr>
        <p:spPr>
          <a:xfrm>
            <a:off x="5725280" y="2062842"/>
            <a:ext cx="4467794"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2A42F0-9A48-4946-8BA8-394CBF01A056}"/>
              </a:ext>
            </a:extLst>
          </p:cNvPr>
          <p:cNvSpPr>
            <a:spLocks noGrp="1"/>
          </p:cNvSpPr>
          <p:nvPr>
            <p:ph sz="quarter" idx="4"/>
          </p:nvPr>
        </p:nvSpPr>
        <p:spPr>
          <a:xfrm>
            <a:off x="5724868" y="2882837"/>
            <a:ext cx="4468541" cy="33437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00FC563-D319-494F-AA63-0BDF1D25E5D4}"/>
              </a:ext>
            </a:extLst>
          </p:cNvPr>
          <p:cNvSpPr>
            <a:spLocks noGrp="1"/>
          </p:cNvSpPr>
          <p:nvPr>
            <p:ph type="dt" sz="half" idx="10"/>
          </p:nvPr>
        </p:nvSpPr>
        <p:spPr/>
        <p:txBody>
          <a:bodyPr/>
          <a:lstStyle/>
          <a:p>
            <a:fld id="{11008460-8B2F-4AAA-A4E2-10730069204C}" type="datetimeFigureOut">
              <a:rPr lang="en-US" smtClean="0"/>
              <a:t>5/16/2023</a:t>
            </a:fld>
            <a:endParaRPr lang="en-US"/>
          </a:p>
        </p:txBody>
      </p:sp>
      <p:sp>
        <p:nvSpPr>
          <p:cNvPr id="8" name="Footer Placeholder 7">
            <a:extLst>
              <a:ext uri="{FF2B5EF4-FFF2-40B4-BE49-F238E27FC236}">
                <a16:creationId xmlns:a16="http://schemas.microsoft.com/office/drawing/2014/main" id="{DD42F4FE-433A-42F6-8A73-AD843352BF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575352-FC7F-4BA8-940F-2F920C2801B7}"/>
              </a:ext>
            </a:extLst>
          </p:cNvPr>
          <p:cNvSpPr>
            <a:spLocks noGrp="1"/>
          </p:cNvSpPr>
          <p:nvPr>
            <p:ph type="sldNum" sz="quarter" idx="12"/>
          </p:nvPr>
        </p:nvSpPr>
        <p:spPr/>
        <p:txBody>
          <a:bodyPr/>
          <a:lstStyle/>
          <a:p>
            <a:fld id="{0946259B-8396-46CD-AD42-FDEDA89DA278}" type="slidenum">
              <a:rPr lang="en-US" smtClean="0"/>
              <a:t>‹nº›</a:t>
            </a:fld>
            <a:endParaRPr lang="en-US"/>
          </a:p>
        </p:txBody>
      </p:sp>
    </p:spTree>
    <p:extLst>
      <p:ext uri="{BB962C8B-B14F-4D97-AF65-F5344CB8AC3E}">
        <p14:creationId xmlns:p14="http://schemas.microsoft.com/office/powerpoint/2010/main" val="1279787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B3FB5-4B13-4412-9F42-62450D6AA1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C87ECA-0E5D-4DD2-B664-DF351875FE29}"/>
              </a:ext>
            </a:extLst>
          </p:cNvPr>
          <p:cNvSpPr>
            <a:spLocks noGrp="1"/>
          </p:cNvSpPr>
          <p:nvPr>
            <p:ph type="dt" sz="half" idx="10"/>
          </p:nvPr>
        </p:nvSpPr>
        <p:spPr/>
        <p:txBody>
          <a:bodyPr/>
          <a:lstStyle/>
          <a:p>
            <a:fld id="{11008460-8B2F-4AAA-A4E2-10730069204C}" type="datetimeFigureOut">
              <a:rPr lang="en-US" smtClean="0"/>
              <a:t>5/16/2023</a:t>
            </a:fld>
            <a:endParaRPr lang="en-US"/>
          </a:p>
        </p:txBody>
      </p:sp>
      <p:sp>
        <p:nvSpPr>
          <p:cNvPr id="4" name="Footer Placeholder 3">
            <a:extLst>
              <a:ext uri="{FF2B5EF4-FFF2-40B4-BE49-F238E27FC236}">
                <a16:creationId xmlns:a16="http://schemas.microsoft.com/office/drawing/2014/main" id="{D4E2406B-A925-466A-AF79-D0A4E0EA41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61B050-D381-4E1A-88DD-361F0EE9DD96}"/>
              </a:ext>
            </a:extLst>
          </p:cNvPr>
          <p:cNvSpPr>
            <a:spLocks noGrp="1"/>
          </p:cNvSpPr>
          <p:nvPr>
            <p:ph type="sldNum" sz="quarter" idx="12"/>
          </p:nvPr>
        </p:nvSpPr>
        <p:spPr/>
        <p:txBody>
          <a:bodyPr/>
          <a:lstStyle/>
          <a:p>
            <a:fld id="{0946259B-8396-46CD-AD42-FDEDA89DA278}" type="slidenum">
              <a:rPr lang="en-US" smtClean="0"/>
              <a:t>‹nº›</a:t>
            </a:fld>
            <a:endParaRPr lang="en-US"/>
          </a:p>
        </p:txBody>
      </p:sp>
    </p:spTree>
    <p:extLst>
      <p:ext uri="{BB962C8B-B14F-4D97-AF65-F5344CB8AC3E}">
        <p14:creationId xmlns:p14="http://schemas.microsoft.com/office/powerpoint/2010/main" val="2054564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8BF592-6A15-4999-ACFA-A535A113B25D}"/>
              </a:ext>
            </a:extLst>
          </p:cNvPr>
          <p:cNvSpPr>
            <a:spLocks noGrp="1"/>
          </p:cNvSpPr>
          <p:nvPr>
            <p:ph type="dt" sz="half" idx="10"/>
          </p:nvPr>
        </p:nvSpPr>
        <p:spPr/>
        <p:txBody>
          <a:bodyPr/>
          <a:lstStyle/>
          <a:p>
            <a:fld id="{11008460-8B2F-4AAA-A4E2-10730069204C}" type="datetimeFigureOut">
              <a:rPr lang="en-US" smtClean="0"/>
              <a:t>5/16/2023</a:t>
            </a:fld>
            <a:endParaRPr lang="en-US"/>
          </a:p>
        </p:txBody>
      </p:sp>
      <p:sp>
        <p:nvSpPr>
          <p:cNvPr id="3" name="Footer Placeholder 2">
            <a:extLst>
              <a:ext uri="{FF2B5EF4-FFF2-40B4-BE49-F238E27FC236}">
                <a16:creationId xmlns:a16="http://schemas.microsoft.com/office/drawing/2014/main" id="{7819EFC1-AD45-4610-8FC6-2058F55E47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3DF506-CFF9-4BD2-8D76-3377927798E2}"/>
              </a:ext>
            </a:extLst>
          </p:cNvPr>
          <p:cNvSpPr>
            <a:spLocks noGrp="1"/>
          </p:cNvSpPr>
          <p:nvPr>
            <p:ph type="sldNum" sz="quarter" idx="12"/>
          </p:nvPr>
        </p:nvSpPr>
        <p:spPr/>
        <p:txBody>
          <a:bodyPr/>
          <a:lstStyle/>
          <a:p>
            <a:fld id="{0946259B-8396-46CD-AD42-FDEDA89DA278}" type="slidenum">
              <a:rPr lang="en-US" smtClean="0"/>
              <a:t>‹nº›</a:t>
            </a:fld>
            <a:endParaRPr lang="en-US"/>
          </a:p>
        </p:txBody>
      </p:sp>
    </p:spTree>
    <p:extLst>
      <p:ext uri="{BB962C8B-B14F-4D97-AF65-F5344CB8AC3E}">
        <p14:creationId xmlns:p14="http://schemas.microsoft.com/office/powerpoint/2010/main" val="2997403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77674-EAFF-4CAE-A685-8AEA617D0655}"/>
              </a:ext>
            </a:extLst>
          </p:cNvPr>
          <p:cNvSpPr>
            <a:spLocks noGrp="1"/>
          </p:cNvSpPr>
          <p:nvPr>
            <p:ph type="title"/>
          </p:nvPr>
        </p:nvSpPr>
        <p:spPr>
          <a:xfrm>
            <a:off x="839788" y="1094014"/>
            <a:ext cx="3932237" cy="143691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DB3A185-E15D-46FD-A4FB-709A8B5D0BE3}"/>
              </a:ext>
            </a:extLst>
          </p:cNvPr>
          <p:cNvSpPr>
            <a:spLocks noGrp="1"/>
          </p:cNvSpPr>
          <p:nvPr>
            <p:ph idx="1"/>
          </p:nvPr>
        </p:nvSpPr>
        <p:spPr>
          <a:xfrm>
            <a:off x="5183188" y="1094014"/>
            <a:ext cx="6172200" cy="47670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4086F7-5F48-40D6-B4E3-1347EA21B0A8}"/>
              </a:ext>
            </a:extLst>
          </p:cNvPr>
          <p:cNvSpPr>
            <a:spLocks noGrp="1"/>
          </p:cNvSpPr>
          <p:nvPr>
            <p:ph type="body" sz="half" idx="2"/>
          </p:nvPr>
        </p:nvSpPr>
        <p:spPr>
          <a:xfrm>
            <a:off x="839788" y="2618012"/>
            <a:ext cx="3932237" cy="32509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EF4FC41-0A32-438D-9A47-F932AB492CBA}"/>
              </a:ext>
            </a:extLst>
          </p:cNvPr>
          <p:cNvSpPr>
            <a:spLocks noGrp="1"/>
          </p:cNvSpPr>
          <p:nvPr>
            <p:ph type="dt" sz="half" idx="10"/>
          </p:nvPr>
        </p:nvSpPr>
        <p:spPr/>
        <p:txBody>
          <a:bodyPr/>
          <a:lstStyle/>
          <a:p>
            <a:fld id="{11008460-8B2F-4AAA-A4E2-10730069204C}" type="datetimeFigureOut">
              <a:rPr lang="en-US" smtClean="0"/>
              <a:t>5/16/2023</a:t>
            </a:fld>
            <a:endParaRPr lang="en-US"/>
          </a:p>
        </p:txBody>
      </p:sp>
      <p:sp>
        <p:nvSpPr>
          <p:cNvPr id="6" name="Footer Placeholder 5">
            <a:extLst>
              <a:ext uri="{FF2B5EF4-FFF2-40B4-BE49-F238E27FC236}">
                <a16:creationId xmlns:a16="http://schemas.microsoft.com/office/drawing/2014/main" id="{02F0F85D-CB6B-48E8-B56F-81472CE94F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6E120E-E239-4B93-AC67-210D23BD2278}"/>
              </a:ext>
            </a:extLst>
          </p:cNvPr>
          <p:cNvSpPr>
            <a:spLocks noGrp="1"/>
          </p:cNvSpPr>
          <p:nvPr>
            <p:ph type="sldNum" sz="quarter" idx="12"/>
          </p:nvPr>
        </p:nvSpPr>
        <p:spPr/>
        <p:txBody>
          <a:bodyPr/>
          <a:lstStyle/>
          <a:p>
            <a:fld id="{0946259B-8396-46CD-AD42-FDEDA89DA278}" type="slidenum">
              <a:rPr lang="en-US" smtClean="0"/>
              <a:t>‹nº›</a:t>
            </a:fld>
            <a:endParaRPr lang="en-US"/>
          </a:p>
        </p:txBody>
      </p:sp>
    </p:spTree>
    <p:extLst>
      <p:ext uri="{BB962C8B-B14F-4D97-AF65-F5344CB8AC3E}">
        <p14:creationId xmlns:p14="http://schemas.microsoft.com/office/powerpoint/2010/main" val="3369901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1F02C-5A08-45D4-AFE1-8EF0E6DECE4B}"/>
              </a:ext>
            </a:extLst>
          </p:cNvPr>
          <p:cNvSpPr>
            <a:spLocks noGrp="1"/>
          </p:cNvSpPr>
          <p:nvPr>
            <p:ph type="title"/>
          </p:nvPr>
        </p:nvSpPr>
        <p:spPr>
          <a:xfrm>
            <a:off x="839788" y="1065120"/>
            <a:ext cx="3932237" cy="1465806"/>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A22EF863-20E6-4CF9-A179-0A2A52E5F3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ECFB1A-5B7E-45DA-9713-0CD8E3121F4B}"/>
              </a:ext>
            </a:extLst>
          </p:cNvPr>
          <p:cNvSpPr>
            <a:spLocks noGrp="1"/>
          </p:cNvSpPr>
          <p:nvPr>
            <p:ph type="body" sz="half" idx="2"/>
          </p:nvPr>
        </p:nvSpPr>
        <p:spPr>
          <a:xfrm>
            <a:off x="839788" y="2618014"/>
            <a:ext cx="3932237" cy="325097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EFD67F-901E-4423-A48F-41F00ECA520B}"/>
              </a:ext>
            </a:extLst>
          </p:cNvPr>
          <p:cNvSpPr>
            <a:spLocks noGrp="1"/>
          </p:cNvSpPr>
          <p:nvPr>
            <p:ph type="dt" sz="half" idx="10"/>
          </p:nvPr>
        </p:nvSpPr>
        <p:spPr/>
        <p:txBody>
          <a:bodyPr/>
          <a:lstStyle/>
          <a:p>
            <a:fld id="{11008460-8B2F-4AAA-A4E2-10730069204C}" type="datetimeFigureOut">
              <a:rPr lang="en-US" smtClean="0"/>
              <a:t>5/16/2023</a:t>
            </a:fld>
            <a:endParaRPr lang="en-US"/>
          </a:p>
        </p:txBody>
      </p:sp>
      <p:sp>
        <p:nvSpPr>
          <p:cNvPr id="6" name="Footer Placeholder 5">
            <a:extLst>
              <a:ext uri="{FF2B5EF4-FFF2-40B4-BE49-F238E27FC236}">
                <a16:creationId xmlns:a16="http://schemas.microsoft.com/office/drawing/2014/main" id="{97B04982-0749-4F34-A4DB-DDC12BD4BE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B38447-AEAF-40D9-B3D3-94404C144AE9}"/>
              </a:ext>
            </a:extLst>
          </p:cNvPr>
          <p:cNvSpPr>
            <a:spLocks noGrp="1"/>
          </p:cNvSpPr>
          <p:nvPr>
            <p:ph type="sldNum" sz="quarter" idx="12"/>
          </p:nvPr>
        </p:nvSpPr>
        <p:spPr/>
        <p:txBody>
          <a:bodyPr/>
          <a:lstStyle/>
          <a:p>
            <a:fld id="{0946259B-8396-46CD-AD42-FDEDA89DA278}" type="slidenum">
              <a:rPr lang="en-US" smtClean="0"/>
              <a:t>‹nº›</a:t>
            </a:fld>
            <a:endParaRPr lang="en-US"/>
          </a:p>
        </p:txBody>
      </p:sp>
    </p:spTree>
    <p:extLst>
      <p:ext uri="{BB962C8B-B14F-4D97-AF65-F5344CB8AC3E}">
        <p14:creationId xmlns:p14="http://schemas.microsoft.com/office/powerpoint/2010/main" val="2731780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206359A-F1E3-49EE-BBC2-40888C4A3628}"/>
              </a:ext>
            </a:extLst>
          </p:cNvPr>
          <p:cNvGrpSpPr/>
          <p:nvPr/>
        </p:nvGrpSpPr>
        <p:grpSpPr>
          <a:xfrm>
            <a:off x="9265700" y="2026"/>
            <a:ext cx="2926300" cy="5030922"/>
            <a:chOff x="9265700" y="2026"/>
            <a:chExt cx="2926300" cy="5030922"/>
          </a:xfrm>
        </p:grpSpPr>
        <p:sp>
          <p:nvSpPr>
            <p:cNvPr id="8" name="Freeform: Shape 7">
              <a:extLst>
                <a:ext uri="{FF2B5EF4-FFF2-40B4-BE49-F238E27FC236}">
                  <a16:creationId xmlns:a16="http://schemas.microsoft.com/office/drawing/2014/main" id="{CED90C42-6A0F-48E8-BF96-7D3E2A395EC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DA0863A-55F7-4EB0-9451-F3EE4D65DBDB}"/>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5FE7CFE2-40F6-44B2-8AAD-0C384EEFCF7E}"/>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9F0D6A17-AA80-4608-8660-8D1587A17704}"/>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Placeholder 1">
            <a:extLst>
              <a:ext uri="{FF2B5EF4-FFF2-40B4-BE49-F238E27FC236}">
                <a16:creationId xmlns:a16="http://schemas.microsoft.com/office/drawing/2014/main" id="{7E11B74D-DF90-4993-88AE-4D05C91F2A96}"/>
              </a:ext>
            </a:extLst>
          </p:cNvPr>
          <p:cNvSpPr>
            <a:spLocks noGrp="1"/>
          </p:cNvSpPr>
          <p:nvPr>
            <p:ph type="title"/>
          </p:nvPr>
        </p:nvSpPr>
        <p:spPr>
          <a:xfrm>
            <a:off x="966744" y="959587"/>
            <a:ext cx="9076329" cy="106427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79B3DE9-A495-4E75-819D-E0B2E5505072}"/>
              </a:ext>
            </a:extLst>
          </p:cNvPr>
          <p:cNvSpPr>
            <a:spLocks noGrp="1"/>
          </p:cNvSpPr>
          <p:nvPr>
            <p:ph type="body" idx="1"/>
          </p:nvPr>
        </p:nvSpPr>
        <p:spPr>
          <a:xfrm>
            <a:off x="966744" y="2248257"/>
            <a:ext cx="9076329" cy="365015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02430AC-DB07-423B-A52A-0065639AFE68}"/>
              </a:ext>
            </a:extLst>
          </p:cNvPr>
          <p:cNvSpPr>
            <a:spLocks noGrp="1"/>
          </p:cNvSpPr>
          <p:nvPr>
            <p:ph type="dt" sz="half" idx="2"/>
          </p:nvPr>
        </p:nvSpPr>
        <p:spPr>
          <a:xfrm>
            <a:off x="8266975" y="6356350"/>
            <a:ext cx="2960914"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11008460-8B2F-4AAA-A4E2-10730069204C}" type="datetimeFigureOut">
              <a:rPr lang="en-US" smtClean="0"/>
              <a:pPr/>
              <a:t>5/16/2023</a:t>
            </a:fld>
            <a:endParaRPr lang="en-US" dirty="0"/>
          </a:p>
        </p:txBody>
      </p:sp>
      <p:sp>
        <p:nvSpPr>
          <p:cNvPr id="5" name="Footer Placeholder 4">
            <a:extLst>
              <a:ext uri="{FF2B5EF4-FFF2-40B4-BE49-F238E27FC236}">
                <a16:creationId xmlns:a16="http://schemas.microsoft.com/office/drawing/2014/main" id="{485FAFC9-FA18-4C55-8C92-B17603CAEEDC}"/>
              </a:ext>
            </a:extLst>
          </p:cNvPr>
          <p:cNvSpPr>
            <a:spLocks noGrp="1"/>
          </p:cNvSpPr>
          <p:nvPr>
            <p:ph type="ftr" sz="quarter" idx="3"/>
          </p:nvPr>
        </p:nvSpPr>
        <p:spPr>
          <a:xfrm>
            <a:off x="966745" y="501128"/>
            <a:ext cx="3311342" cy="365125"/>
          </a:xfrm>
          <a:prstGeom prst="rect">
            <a:avLst/>
          </a:prstGeom>
        </p:spPr>
        <p:txBody>
          <a:bodyPr vert="horz" lIns="91440" tIns="45720" rIns="91440" bIns="45720" rtlCol="0" anchor="ctr"/>
          <a:lstStyle>
            <a:lvl1pPr algn="l">
              <a:defRPr sz="1000" i="0">
                <a:solidFill>
                  <a:schemeClr val="tx2">
                    <a:alpha val="85000"/>
                  </a:schemeClr>
                </a:solidFill>
              </a:defRPr>
            </a:lvl1pPr>
          </a:lstStyle>
          <a:p>
            <a:endParaRPr lang="en-US" dirty="0"/>
          </a:p>
        </p:txBody>
      </p:sp>
      <p:sp>
        <p:nvSpPr>
          <p:cNvPr id="6" name="Slide Number Placeholder 5">
            <a:extLst>
              <a:ext uri="{FF2B5EF4-FFF2-40B4-BE49-F238E27FC236}">
                <a16:creationId xmlns:a16="http://schemas.microsoft.com/office/drawing/2014/main" id="{67D5A493-61FB-4764-90B6-8CC218A781C9}"/>
              </a:ext>
            </a:extLst>
          </p:cNvPr>
          <p:cNvSpPr>
            <a:spLocks noGrp="1"/>
          </p:cNvSpPr>
          <p:nvPr>
            <p:ph type="sldNum" sz="quarter" idx="4"/>
          </p:nvPr>
        </p:nvSpPr>
        <p:spPr>
          <a:xfrm>
            <a:off x="11239498" y="6356350"/>
            <a:ext cx="515479"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0946259B-8396-46CD-AD42-FDEDA89DA278}" type="slidenum">
              <a:rPr lang="en-US" smtClean="0"/>
              <a:pPr/>
              <a:t>‹nº›</a:t>
            </a:fld>
            <a:endParaRPr lang="en-US" dirty="0"/>
          </a:p>
        </p:txBody>
      </p:sp>
    </p:spTree>
    <p:extLst>
      <p:ext uri="{BB962C8B-B14F-4D97-AF65-F5344CB8AC3E}">
        <p14:creationId xmlns:p14="http://schemas.microsoft.com/office/powerpoint/2010/main" val="581325884"/>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SzPct val="150000"/>
        <a:buFont typeface="Goudy Old Style" panose="02020502050305020303" pitchFamily="18" charset="0"/>
        <a:buChar char="∙"/>
        <a:defRPr sz="2000" kern="1200">
          <a:solidFill>
            <a:schemeClr val="tx2"/>
          </a:solidFill>
          <a:latin typeface="+mn-lt"/>
          <a:ea typeface="+mn-ea"/>
          <a:cs typeface="+mn-cs"/>
        </a:defRPr>
      </a:lvl1pPr>
      <a:lvl2pPr marL="274320" indent="0" algn="l" defTabSz="914400" rtl="0" eaLnBrk="1" latinLnBrk="0" hangingPunct="1">
        <a:lnSpc>
          <a:spcPct val="110000"/>
        </a:lnSpc>
        <a:spcBef>
          <a:spcPts val="500"/>
        </a:spcBef>
        <a:buFontTx/>
        <a:buNone/>
        <a:defRPr sz="1800" kern="1200">
          <a:solidFill>
            <a:schemeClr val="tx2"/>
          </a:solidFill>
          <a:latin typeface="+mn-lt"/>
          <a:ea typeface="+mn-ea"/>
          <a:cs typeface="+mn-cs"/>
        </a:defRPr>
      </a:lvl2pPr>
      <a:lvl3pPr marL="548640" indent="-228600" algn="l" defTabSz="914400" rtl="0" eaLnBrk="1" latinLnBrk="0" hangingPunct="1">
        <a:lnSpc>
          <a:spcPct val="110000"/>
        </a:lnSpc>
        <a:spcBef>
          <a:spcPts val="500"/>
        </a:spcBef>
        <a:buSzPct val="150000"/>
        <a:buFont typeface="Goudy Old Style" panose="02020502050305020303" pitchFamily="18" charset="0"/>
        <a:buChar char="∙"/>
        <a:defRPr sz="1600" kern="1200">
          <a:solidFill>
            <a:schemeClr val="tx2"/>
          </a:solidFill>
          <a:latin typeface="+mn-lt"/>
          <a:ea typeface="+mn-ea"/>
          <a:cs typeface="+mn-cs"/>
        </a:defRPr>
      </a:lvl3pPr>
      <a:lvl4pPr marL="59436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4pPr>
      <a:lvl5pPr marL="822960" indent="-228600" algn="l" defTabSz="914400" rtl="0" eaLnBrk="1" latinLnBrk="0" hangingPunct="1">
        <a:lnSpc>
          <a:spcPct val="110000"/>
        </a:lnSpc>
        <a:spcBef>
          <a:spcPts val="500"/>
        </a:spcBef>
        <a:buSzPct val="150000"/>
        <a:buFont typeface="Goudy Old Style" panose="02020502050305020303" pitchFamily="18"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CD84B89-83B1-AA44-B9BE-C68A3A3469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m 4" descr="Mão de pessoa&#10;&#10;Descrição gerada automaticamente com confiança média">
            <a:extLst>
              <a:ext uri="{FF2B5EF4-FFF2-40B4-BE49-F238E27FC236}">
                <a16:creationId xmlns:a16="http://schemas.microsoft.com/office/drawing/2014/main" id="{404E1391-8E84-471F-7A2B-4757DBA80433}"/>
              </a:ext>
            </a:extLst>
          </p:cNvPr>
          <p:cNvPicPr>
            <a:picLocks noChangeAspect="1"/>
          </p:cNvPicPr>
          <p:nvPr/>
        </p:nvPicPr>
        <p:blipFill rotWithShape="1">
          <a:blip r:embed="rId2">
            <a:extLst>
              <a:ext uri="{28A0092B-C50C-407E-A947-70E740481C1C}">
                <a14:useLocalDpi xmlns:a14="http://schemas.microsoft.com/office/drawing/2010/main" val="0"/>
              </a:ext>
            </a:extLst>
          </a:blip>
          <a:srcRect l="889" r="-1" b="-1"/>
          <a:stretch/>
        </p:blipFill>
        <p:spPr>
          <a:xfrm>
            <a:off x="21" y="-190490"/>
            <a:ext cx="12191979" cy="7048490"/>
          </a:xfrm>
          <a:prstGeom prst="rect">
            <a:avLst/>
          </a:prstGeom>
        </p:spPr>
      </p:pic>
      <p:sp>
        <p:nvSpPr>
          <p:cNvPr id="12" name="Freeform: Shape 11">
            <a:extLst>
              <a:ext uri="{FF2B5EF4-FFF2-40B4-BE49-F238E27FC236}">
                <a16:creationId xmlns:a16="http://schemas.microsoft.com/office/drawing/2014/main" id="{DF3B9D9F-2555-4B2E-AD17-056B66596D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594" y="812056"/>
            <a:ext cx="3876811" cy="5127565"/>
          </a:xfrm>
          <a:custGeom>
            <a:avLst/>
            <a:gdLst>
              <a:gd name="connsiteX0" fmla="*/ 1941583 w 3876811"/>
              <a:gd name="connsiteY0" fmla="*/ 0 h 5127565"/>
              <a:gd name="connsiteX1" fmla="*/ 2111641 w 3876811"/>
              <a:gd name="connsiteY1" fmla="*/ 149098 h 5127565"/>
              <a:gd name="connsiteX2" fmla="*/ 3370494 w 3876811"/>
              <a:gd name="connsiteY2" fmla="*/ 774450 h 5127565"/>
              <a:gd name="connsiteX3" fmla="*/ 3876811 w 3876811"/>
              <a:gd name="connsiteY3" fmla="*/ 1854685 h 5127565"/>
              <a:gd name="connsiteX4" fmla="*/ 3876810 w 3876811"/>
              <a:gd name="connsiteY4" fmla="*/ 2507216 h 5127565"/>
              <a:gd name="connsiteX5" fmla="*/ 3872563 w 3876811"/>
              <a:gd name="connsiteY5" fmla="*/ 5127565 h 5127565"/>
              <a:gd name="connsiteX6" fmla="*/ 4248 w 3876811"/>
              <a:gd name="connsiteY6" fmla="*/ 5127565 h 5127565"/>
              <a:gd name="connsiteX7" fmla="*/ 0 w 3876811"/>
              <a:gd name="connsiteY7" fmla="*/ 2507216 h 5127565"/>
              <a:gd name="connsiteX8" fmla="*/ 1 w 3876811"/>
              <a:gd name="connsiteY8" fmla="*/ 1854685 h 5127565"/>
              <a:gd name="connsiteX9" fmla="*/ 506320 w 3876811"/>
              <a:gd name="connsiteY9" fmla="*/ 774450 h 5127565"/>
              <a:gd name="connsiteX10" fmla="*/ 1765173 w 3876811"/>
              <a:gd name="connsiteY10" fmla="*/ 149098 h 5127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6811" h="5127565">
                <a:moveTo>
                  <a:pt x="1941583" y="0"/>
                </a:moveTo>
                <a:lnTo>
                  <a:pt x="2111641" y="149098"/>
                </a:lnTo>
                <a:cubicBezTo>
                  <a:pt x="2533316" y="474958"/>
                  <a:pt x="3008486" y="564716"/>
                  <a:pt x="3370494" y="774450"/>
                </a:cubicBezTo>
                <a:cubicBezTo>
                  <a:pt x="3718589" y="1017851"/>
                  <a:pt x="3876811" y="1296993"/>
                  <a:pt x="3876811" y="1854685"/>
                </a:cubicBezTo>
                <a:cubicBezTo>
                  <a:pt x="3876811" y="2072195"/>
                  <a:pt x="3876810" y="2289706"/>
                  <a:pt x="3876810" y="2507216"/>
                </a:cubicBezTo>
                <a:lnTo>
                  <a:pt x="3872563" y="5127565"/>
                </a:lnTo>
                <a:lnTo>
                  <a:pt x="4248" y="5127565"/>
                </a:lnTo>
                <a:lnTo>
                  <a:pt x="0" y="2507216"/>
                </a:lnTo>
                <a:cubicBezTo>
                  <a:pt x="0" y="2289706"/>
                  <a:pt x="1" y="2072195"/>
                  <a:pt x="1" y="1854685"/>
                </a:cubicBezTo>
                <a:cubicBezTo>
                  <a:pt x="1" y="1296993"/>
                  <a:pt x="158225" y="1017851"/>
                  <a:pt x="506320" y="774450"/>
                </a:cubicBezTo>
                <a:cubicBezTo>
                  <a:pt x="868329" y="564716"/>
                  <a:pt x="1343500" y="474958"/>
                  <a:pt x="1765173" y="149098"/>
                </a:cubicBezTo>
                <a:close/>
              </a:path>
            </a:pathLst>
          </a:custGeom>
          <a:solidFill>
            <a:srgbClr val="000000">
              <a:alpha val="4993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F739D4FB-B92C-5CAC-E6B2-D773CBE4C7BB}"/>
              </a:ext>
            </a:extLst>
          </p:cNvPr>
          <p:cNvSpPr>
            <a:spLocks noGrp="1"/>
          </p:cNvSpPr>
          <p:nvPr>
            <p:ph type="ctrTitle"/>
          </p:nvPr>
        </p:nvSpPr>
        <p:spPr>
          <a:xfrm>
            <a:off x="1210169" y="1944210"/>
            <a:ext cx="3675660" cy="2506357"/>
          </a:xfrm>
        </p:spPr>
        <p:txBody>
          <a:bodyPr>
            <a:normAutofit fontScale="90000"/>
          </a:bodyPr>
          <a:lstStyle/>
          <a:p>
            <a:pPr algn="ctr"/>
            <a:r>
              <a:rPr lang="pt-BR" sz="6100" b="1" dirty="0">
                <a:solidFill>
                  <a:srgbClr val="92D050"/>
                </a:solidFill>
              </a:rPr>
              <a:t>Aceita a Vida</a:t>
            </a:r>
            <a:br>
              <a:rPr lang="pt-BR" sz="4000" b="1" dirty="0">
                <a:solidFill>
                  <a:srgbClr val="92D050"/>
                </a:solidFill>
              </a:rPr>
            </a:br>
            <a:br>
              <a:rPr lang="pt-BR" sz="4000" b="1" dirty="0">
                <a:solidFill>
                  <a:srgbClr val="92D050"/>
                </a:solidFill>
              </a:rPr>
            </a:br>
            <a:r>
              <a:rPr lang="pt-BR" sz="2200" b="1" dirty="0">
                <a:solidFill>
                  <a:srgbClr val="92D050"/>
                </a:solidFill>
              </a:rPr>
              <a:t>Marcone S. de Brito</a:t>
            </a:r>
          </a:p>
        </p:txBody>
      </p:sp>
    </p:spTree>
    <p:extLst>
      <p:ext uri="{BB962C8B-B14F-4D97-AF65-F5344CB8AC3E}">
        <p14:creationId xmlns:p14="http://schemas.microsoft.com/office/powerpoint/2010/main" val="1396839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3E40EB-8E51-6CA0-0315-11CAED53DF9B}"/>
              </a:ext>
            </a:extLst>
          </p:cNvPr>
          <p:cNvSpPr>
            <a:spLocks noGrp="1"/>
          </p:cNvSpPr>
          <p:nvPr>
            <p:ph type="title"/>
          </p:nvPr>
        </p:nvSpPr>
        <p:spPr>
          <a:xfrm>
            <a:off x="239697" y="337351"/>
            <a:ext cx="11585359" cy="6205492"/>
          </a:xfrm>
        </p:spPr>
        <p:txBody>
          <a:bodyPr>
            <a:normAutofit fontScale="90000"/>
          </a:bodyPr>
          <a:lstStyle/>
          <a:p>
            <a:pPr algn="just"/>
            <a:r>
              <a:rPr lang="pt-BR" sz="3300" b="0" i="0" dirty="0">
                <a:solidFill>
                  <a:srgbClr val="333333"/>
                </a:solidFill>
                <a:effectLst/>
                <a:latin typeface="Arial" panose="020B0604020202020204" pitchFamily="34" charset="0"/>
              </a:rPr>
              <a:t>	</a:t>
            </a:r>
            <a:r>
              <a:rPr lang="pt-BR" sz="3300" b="0" i="0" dirty="0">
                <a:solidFill>
                  <a:schemeClr val="tx1"/>
                </a:solidFill>
                <a:effectLst/>
                <a:latin typeface="Arial" panose="020B0604020202020204" pitchFamily="34" charset="0"/>
              </a:rPr>
              <a:t>Impulso que parte da vibração inicial e adquire complexidade, faculta o entendimento de si mesma em penosas circunstâncias, quando atrelada à revolta e à ignorância, ou se dá com ternura e júbilo através da correnteza do amor e seus estímulos.</a:t>
            </a:r>
            <a:br>
              <a:rPr lang="pt-BR" sz="3300" b="0" i="0" dirty="0">
                <a:solidFill>
                  <a:schemeClr val="tx1"/>
                </a:solidFill>
                <a:effectLst/>
                <a:latin typeface="Arial" panose="020B0604020202020204" pitchFamily="34" charset="0"/>
              </a:rPr>
            </a:br>
            <a:br>
              <a:rPr lang="pt-BR" sz="3300" b="0" i="0" dirty="0">
                <a:solidFill>
                  <a:schemeClr val="tx1"/>
                </a:solidFill>
                <a:effectLst/>
                <a:latin typeface="Arial" panose="020B0604020202020204" pitchFamily="34" charset="0"/>
              </a:rPr>
            </a:br>
            <a:br>
              <a:rPr lang="pt-BR" sz="3300" b="0" i="0" dirty="0">
                <a:solidFill>
                  <a:schemeClr val="tx1"/>
                </a:solidFill>
                <a:effectLst/>
                <a:latin typeface="Arial" panose="020B0604020202020204" pitchFamily="34" charset="0"/>
              </a:rPr>
            </a:br>
            <a:r>
              <a:rPr lang="pt-BR" sz="3300" b="0" i="0" dirty="0">
                <a:solidFill>
                  <a:schemeClr val="tx1"/>
                </a:solidFill>
                <a:effectLst/>
                <a:latin typeface="Arial" panose="020B0604020202020204" pitchFamily="34" charset="0"/>
              </a:rPr>
              <a:t>	Desse modo, ama a tudo e a todos, deixando-te arrebatar pela excelência dos acontecimentos, que te constituem razões de aprendizado para aquisição da beleza a que te destinas.</a:t>
            </a:r>
            <a:br>
              <a:rPr lang="pt-BR" b="0" i="0" dirty="0">
                <a:solidFill>
                  <a:schemeClr val="tx1"/>
                </a:solidFill>
                <a:effectLst/>
                <a:latin typeface="Arial" panose="020B0604020202020204" pitchFamily="34" charset="0"/>
              </a:rPr>
            </a:br>
            <a:endParaRPr lang="pt-BR" dirty="0">
              <a:solidFill>
                <a:schemeClr val="tx1"/>
              </a:solidFill>
            </a:endParaRPr>
          </a:p>
        </p:txBody>
      </p:sp>
    </p:spTree>
    <p:extLst>
      <p:ext uri="{BB962C8B-B14F-4D97-AF65-F5344CB8AC3E}">
        <p14:creationId xmlns:p14="http://schemas.microsoft.com/office/powerpoint/2010/main" val="319742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AB7E3A-F39B-BDBE-12E9-44818335829E}"/>
              </a:ext>
            </a:extLst>
          </p:cNvPr>
          <p:cNvSpPr>
            <a:spLocks noGrp="1"/>
          </p:cNvSpPr>
          <p:nvPr>
            <p:ph type="title"/>
          </p:nvPr>
        </p:nvSpPr>
        <p:spPr>
          <a:xfrm>
            <a:off x="417250" y="1180731"/>
            <a:ext cx="11407806" cy="4474346"/>
          </a:xfrm>
        </p:spPr>
        <p:txBody>
          <a:bodyPr>
            <a:noAutofit/>
          </a:bodyPr>
          <a:lstStyle/>
          <a:p>
            <a:r>
              <a:rPr lang="pt-BR" sz="3000" b="0" i="0" dirty="0">
                <a:solidFill>
                  <a:srgbClr val="333333"/>
                </a:solidFill>
                <a:effectLst/>
                <a:latin typeface="Arial" panose="020B0604020202020204" pitchFamily="34" charset="0"/>
              </a:rPr>
              <a:t>	</a:t>
            </a:r>
            <a:r>
              <a:rPr lang="pt-BR" sz="3000" b="0" i="0" dirty="0">
                <a:solidFill>
                  <a:schemeClr val="tx1"/>
                </a:solidFill>
                <a:effectLst/>
                <a:latin typeface="Arial" panose="020B0604020202020204" pitchFamily="34" charset="0"/>
              </a:rPr>
              <a:t>Contribui em favor do seu desabrochar mediante a razão bem orientada e a emoção equilibrada.</a:t>
            </a:r>
            <a:br>
              <a:rPr lang="pt-BR" sz="3000" b="0" i="0" dirty="0">
                <a:solidFill>
                  <a:schemeClr val="tx1"/>
                </a:solidFill>
                <a:effectLst/>
                <a:latin typeface="Arial" panose="020B0604020202020204" pitchFamily="34" charset="0"/>
              </a:rPr>
            </a:br>
            <a:r>
              <a:rPr lang="pt-BR" sz="3000" b="0" i="0" dirty="0">
                <a:solidFill>
                  <a:schemeClr val="tx1"/>
                </a:solidFill>
                <a:effectLst/>
                <a:latin typeface="Arial" panose="020B0604020202020204" pitchFamily="34" charset="0"/>
              </a:rPr>
              <a:t>És vida e és parte essencial da vida em tudo manifestada.</a:t>
            </a:r>
            <a:br>
              <a:rPr lang="pt-BR" sz="3000" b="0" i="0" dirty="0">
                <a:solidFill>
                  <a:schemeClr val="tx1"/>
                </a:solidFill>
                <a:effectLst/>
                <a:latin typeface="Arial" panose="020B0604020202020204" pitchFamily="34" charset="0"/>
              </a:rPr>
            </a:br>
            <a:r>
              <a:rPr lang="pt-BR" sz="3000" b="0" i="0" dirty="0">
                <a:solidFill>
                  <a:schemeClr val="tx1"/>
                </a:solidFill>
                <a:effectLst/>
                <a:latin typeface="Arial" panose="020B0604020202020204" pitchFamily="34" charset="0"/>
              </a:rPr>
              <a:t>	Oferece a tua contribuição de harmonia, nunca a depredando, nem gerando embaraços que lhe possam perturbar a marcha.</a:t>
            </a:r>
            <a:br>
              <a:rPr lang="pt-BR" sz="3000" b="0" i="0" dirty="0">
                <a:solidFill>
                  <a:schemeClr val="tx1"/>
                </a:solidFill>
                <a:effectLst/>
                <a:latin typeface="Arial" panose="020B0604020202020204" pitchFamily="34" charset="0"/>
              </a:rPr>
            </a:br>
            <a:r>
              <a:rPr lang="pt-BR" sz="3000" b="0" i="0" dirty="0">
                <a:solidFill>
                  <a:schemeClr val="tx1"/>
                </a:solidFill>
                <a:effectLst/>
                <a:latin typeface="Arial" panose="020B0604020202020204" pitchFamily="34" charset="0"/>
              </a:rPr>
              <a:t>	À medida que cresças interiormente, mais entenderás as leis de equilíbrio que a regem e os objetivos elevados que encerra.</a:t>
            </a:r>
            <a:br>
              <a:rPr lang="pt-BR" sz="3000" b="0" i="0" dirty="0">
                <a:solidFill>
                  <a:schemeClr val="tx1"/>
                </a:solidFill>
                <a:effectLst/>
                <a:latin typeface="Arial" panose="020B0604020202020204" pitchFamily="34" charset="0"/>
              </a:rPr>
            </a:br>
            <a:endParaRPr lang="pt-BR" sz="3000" dirty="0">
              <a:solidFill>
                <a:schemeClr val="tx1"/>
              </a:solidFill>
            </a:endParaRPr>
          </a:p>
        </p:txBody>
      </p:sp>
    </p:spTree>
    <p:extLst>
      <p:ext uri="{BB962C8B-B14F-4D97-AF65-F5344CB8AC3E}">
        <p14:creationId xmlns:p14="http://schemas.microsoft.com/office/powerpoint/2010/main" val="3514320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CB406C-B815-947C-32DA-2BB592BB74D6}"/>
              </a:ext>
            </a:extLst>
          </p:cNvPr>
          <p:cNvSpPr>
            <a:spLocks noGrp="1"/>
          </p:cNvSpPr>
          <p:nvPr>
            <p:ph type="title"/>
          </p:nvPr>
        </p:nvSpPr>
        <p:spPr>
          <a:xfrm>
            <a:off x="808886" y="346229"/>
            <a:ext cx="10574227" cy="6356411"/>
          </a:xfrm>
        </p:spPr>
        <p:txBody>
          <a:bodyPr>
            <a:normAutofit/>
          </a:bodyPr>
          <a:lstStyle/>
          <a:p>
            <a:pPr algn="just"/>
            <a:r>
              <a:rPr lang="pt-BR" sz="3000" b="0" i="0" dirty="0">
                <a:solidFill>
                  <a:srgbClr val="333333"/>
                </a:solidFill>
                <a:effectLst/>
                <a:latin typeface="Arial" panose="020B0604020202020204" pitchFamily="34" charset="0"/>
              </a:rPr>
              <a:t>	</a:t>
            </a:r>
            <a:r>
              <a:rPr lang="pt-BR" sz="3000" b="0" i="0" dirty="0">
                <a:solidFill>
                  <a:schemeClr val="tx1"/>
                </a:solidFill>
                <a:effectLst/>
                <a:latin typeface="Arial" panose="020B0604020202020204" pitchFamily="34" charset="0"/>
              </a:rPr>
              <a:t>Ante o ritmo pulsante do Universo, adapta o passo das tuas realizações e arregimenta forças para seguir no rumo do infinito.</a:t>
            </a:r>
            <a:br>
              <a:rPr lang="pt-BR" sz="3000" b="0" i="0" dirty="0">
                <a:solidFill>
                  <a:schemeClr val="tx1"/>
                </a:solidFill>
                <a:effectLst/>
                <a:latin typeface="Arial" panose="020B0604020202020204" pitchFamily="34" charset="0"/>
              </a:rPr>
            </a:br>
            <a:r>
              <a:rPr lang="pt-BR" sz="3000" b="0" i="0" dirty="0">
                <a:solidFill>
                  <a:schemeClr val="tx1"/>
                </a:solidFill>
                <a:effectLst/>
                <a:latin typeface="Arial" panose="020B0604020202020204" pitchFamily="34" charset="0"/>
              </a:rPr>
              <a:t>	Quanto mais conquistas espaços-luz, mais se te apresentarão outras dimensões a penetrar.</a:t>
            </a:r>
            <a:br>
              <a:rPr lang="pt-BR" sz="3000" b="0" i="0" dirty="0">
                <a:solidFill>
                  <a:schemeClr val="tx1"/>
                </a:solidFill>
                <a:effectLst/>
                <a:latin typeface="Arial" panose="020B0604020202020204" pitchFamily="34" charset="0"/>
              </a:rPr>
            </a:br>
            <a:r>
              <a:rPr lang="pt-BR" sz="3000" b="0" i="0" dirty="0">
                <a:solidFill>
                  <a:schemeClr val="tx1"/>
                </a:solidFill>
                <a:effectLst/>
                <a:latin typeface="Arial" panose="020B0604020202020204" pitchFamily="34" charset="0"/>
              </a:rPr>
              <a:t>	Nunca cessando, a vida te conduz ao Cosmo, em um mergulho de consciência lúcida no oceano da sabedoria.</a:t>
            </a:r>
            <a:br>
              <a:rPr lang="pt-BR" sz="3000" b="0" i="0" dirty="0">
                <a:solidFill>
                  <a:schemeClr val="tx1"/>
                </a:solidFill>
                <a:effectLst/>
                <a:latin typeface="Arial" panose="020B0604020202020204" pitchFamily="34" charset="0"/>
              </a:rPr>
            </a:br>
            <a:r>
              <a:rPr lang="pt-BR" sz="3000" b="0" i="0" dirty="0">
                <a:solidFill>
                  <a:schemeClr val="tx1"/>
                </a:solidFill>
                <a:effectLst/>
                <a:latin typeface="Arial" panose="020B0604020202020204" pitchFamily="34" charset="0"/>
              </a:rPr>
              <a:t>	Respeita a vida em qualquer aspecto que se apresente.</a:t>
            </a:r>
            <a:br>
              <a:rPr lang="pt-BR" sz="3000" b="0" i="0" dirty="0">
                <a:solidFill>
                  <a:schemeClr val="tx1"/>
                </a:solidFill>
                <a:effectLst/>
                <a:latin typeface="Arial" panose="020B0604020202020204" pitchFamily="34" charset="0"/>
              </a:rPr>
            </a:br>
            <a:r>
              <a:rPr lang="pt-BR" sz="3000" b="0" i="0" dirty="0">
                <a:solidFill>
                  <a:schemeClr val="tx1"/>
                </a:solidFill>
                <a:effectLst/>
                <a:latin typeface="Arial" panose="020B0604020202020204" pitchFamily="34" charset="0"/>
              </a:rPr>
              <a:t>Limpa uma vala, planta uma árvore, semeia um grão, viabiliza uma ocorrência enobrecedora, oferta um copo com água fria, brinda um sorriso, sê útil de qualquer maneira…</a:t>
            </a:r>
            <a:br>
              <a:rPr lang="pt-BR" sz="3000" b="0" i="0" dirty="0">
                <a:solidFill>
                  <a:schemeClr val="tx1"/>
                </a:solidFill>
                <a:effectLst/>
                <a:latin typeface="Arial" panose="020B0604020202020204" pitchFamily="34" charset="0"/>
              </a:rPr>
            </a:br>
            <a:endParaRPr lang="pt-BR" sz="3000" dirty="0">
              <a:solidFill>
                <a:schemeClr val="tx1"/>
              </a:solidFill>
            </a:endParaRPr>
          </a:p>
        </p:txBody>
      </p:sp>
    </p:spTree>
    <p:extLst>
      <p:ext uri="{BB962C8B-B14F-4D97-AF65-F5344CB8AC3E}">
        <p14:creationId xmlns:p14="http://schemas.microsoft.com/office/powerpoint/2010/main" val="502349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3E8FEC-1684-AE09-838D-51E65A4F3E02}"/>
              </a:ext>
            </a:extLst>
          </p:cNvPr>
          <p:cNvSpPr>
            <a:spLocks noGrp="1"/>
          </p:cNvSpPr>
          <p:nvPr>
            <p:ph type="title"/>
          </p:nvPr>
        </p:nvSpPr>
        <p:spPr>
          <a:xfrm>
            <a:off x="683582" y="328474"/>
            <a:ext cx="10848512" cy="6090081"/>
          </a:xfrm>
        </p:spPr>
        <p:txBody>
          <a:bodyPr>
            <a:noAutofit/>
          </a:bodyPr>
          <a:lstStyle/>
          <a:p>
            <a:r>
              <a:rPr lang="pt-BR" sz="3000" b="0" i="0" dirty="0">
                <a:solidFill>
                  <a:schemeClr val="tx1"/>
                </a:solidFill>
                <a:effectLst/>
                <a:latin typeface="Arial" panose="020B0604020202020204" pitchFamily="34" charset="0"/>
              </a:rPr>
              <a:t>	A vida transcorrerá para ti conforme a desenvolvas.</a:t>
            </a:r>
            <a:br>
              <a:rPr lang="pt-BR" sz="3000" b="0" i="0" dirty="0">
                <a:solidFill>
                  <a:schemeClr val="tx1"/>
                </a:solidFill>
                <a:effectLst/>
                <a:latin typeface="Arial" panose="020B0604020202020204" pitchFamily="34" charset="0"/>
              </a:rPr>
            </a:br>
            <a:r>
              <a:rPr lang="pt-BR" sz="3000" b="0" i="0" dirty="0">
                <a:solidFill>
                  <a:schemeClr val="tx1"/>
                </a:solidFill>
                <a:effectLst/>
                <a:latin typeface="Arial" panose="020B0604020202020204" pitchFamily="34" charset="0"/>
              </a:rPr>
              <a:t>	Diante de qualquer dificuldade, insiste com amor e aguarda os resultados, sem aflição.</a:t>
            </a:r>
            <a:br>
              <a:rPr lang="pt-BR" sz="3000" b="0" i="0" dirty="0">
                <a:solidFill>
                  <a:schemeClr val="tx1"/>
                </a:solidFill>
                <a:effectLst/>
                <a:latin typeface="Arial" panose="020B0604020202020204" pitchFamily="34" charset="0"/>
              </a:rPr>
            </a:br>
            <a:r>
              <a:rPr lang="pt-BR" sz="3000" b="0" i="0" dirty="0">
                <a:solidFill>
                  <a:schemeClr val="tx1"/>
                </a:solidFill>
                <a:effectLst/>
                <a:latin typeface="Arial" panose="020B0604020202020204" pitchFamily="34" charset="0"/>
              </a:rPr>
              <a:t>	Não blasfemes, nem te rebeles, quando algo não te corresponder à expectativa.</a:t>
            </a:r>
            <a:br>
              <a:rPr lang="pt-BR" sz="3000" b="0" i="0" dirty="0">
                <a:solidFill>
                  <a:schemeClr val="tx1"/>
                </a:solidFill>
                <a:effectLst/>
                <a:latin typeface="Arial" panose="020B0604020202020204" pitchFamily="34" charset="0"/>
              </a:rPr>
            </a:br>
            <a:r>
              <a:rPr lang="pt-BR" sz="3000" b="0" i="0" dirty="0">
                <a:solidFill>
                  <a:schemeClr val="tx1"/>
                </a:solidFill>
                <a:effectLst/>
                <a:latin typeface="Arial" panose="020B0604020202020204" pitchFamily="34" charset="0"/>
              </a:rPr>
              <a:t>	És vida em ti mesmo, e o exterior sempre refletirá o que cultives internamente.</a:t>
            </a:r>
            <a:br>
              <a:rPr lang="pt-BR" sz="3000" b="0" i="0" dirty="0">
                <a:solidFill>
                  <a:schemeClr val="tx1"/>
                </a:solidFill>
                <a:effectLst/>
                <a:latin typeface="Arial" panose="020B0604020202020204" pitchFamily="34" charset="0"/>
              </a:rPr>
            </a:br>
            <a:r>
              <a:rPr lang="pt-BR" sz="3000" b="0" i="0" dirty="0">
                <a:solidFill>
                  <a:schemeClr val="tx1"/>
                </a:solidFill>
                <a:effectLst/>
                <a:latin typeface="Arial" panose="020B0604020202020204" pitchFamily="34" charset="0"/>
              </a:rPr>
              <a:t>	Jamais te evadirás da tua realidade.</a:t>
            </a:r>
            <a:br>
              <a:rPr lang="pt-BR" sz="3000" b="0" i="0" dirty="0">
                <a:solidFill>
                  <a:schemeClr val="tx1"/>
                </a:solidFill>
                <a:effectLst/>
                <a:latin typeface="Arial" panose="020B0604020202020204" pitchFamily="34" charset="0"/>
              </a:rPr>
            </a:br>
            <a:r>
              <a:rPr lang="pt-BR" sz="3000" b="0" i="0" dirty="0">
                <a:solidFill>
                  <a:schemeClr val="tx1"/>
                </a:solidFill>
                <a:effectLst/>
                <a:latin typeface="Arial" panose="020B0604020202020204" pitchFamily="34" charset="0"/>
              </a:rPr>
              <a:t>	Assim, torna enriquecedora e produtiva a tua existência, sendo um hino de louvor e de exaltação à vida.</a:t>
            </a:r>
            <a:br>
              <a:rPr lang="pt-BR" sz="3000" b="0" i="0" dirty="0">
                <a:solidFill>
                  <a:schemeClr val="tx1"/>
                </a:solidFill>
                <a:effectLst/>
                <a:latin typeface="Arial" panose="020B0604020202020204" pitchFamily="34" charset="0"/>
              </a:rPr>
            </a:br>
            <a:endParaRPr lang="pt-BR" sz="3000" dirty="0">
              <a:solidFill>
                <a:schemeClr val="tx1"/>
              </a:solidFill>
            </a:endParaRPr>
          </a:p>
        </p:txBody>
      </p:sp>
    </p:spTree>
    <p:extLst>
      <p:ext uri="{BB962C8B-B14F-4D97-AF65-F5344CB8AC3E}">
        <p14:creationId xmlns:p14="http://schemas.microsoft.com/office/powerpoint/2010/main" val="3268967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Livro Roteiro De Libertação Franco, Divaldo P. | MercadoLivre">
            <a:extLst>
              <a:ext uri="{FF2B5EF4-FFF2-40B4-BE49-F238E27FC236}">
                <a16:creationId xmlns:a16="http://schemas.microsoft.com/office/drawing/2014/main" id="{3CB1CDAA-E415-B978-3F9B-8C265614C4A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00462" y="0"/>
            <a:ext cx="4791075" cy="6857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3431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448FD8-1C5E-E4B3-AA81-CA4DAD385C45}"/>
              </a:ext>
            </a:extLst>
          </p:cNvPr>
          <p:cNvSpPr>
            <a:spLocks noGrp="1"/>
          </p:cNvSpPr>
          <p:nvPr>
            <p:ph type="title"/>
          </p:nvPr>
        </p:nvSpPr>
        <p:spPr>
          <a:xfrm>
            <a:off x="1295218" y="364783"/>
            <a:ext cx="9076329" cy="1064277"/>
          </a:xfrm>
        </p:spPr>
        <p:txBody>
          <a:bodyPr/>
          <a:lstStyle/>
          <a:p>
            <a:pPr algn="ctr"/>
            <a:r>
              <a:rPr lang="pt-BR" dirty="0">
                <a:latin typeface="Arial" panose="020B0604020202020204" pitchFamily="34" charset="0"/>
                <a:cs typeface="Arial" panose="020B0604020202020204" pitchFamily="34" charset="0"/>
              </a:rPr>
              <a:t>Aceita a Vida</a:t>
            </a:r>
          </a:p>
        </p:txBody>
      </p:sp>
      <p:sp>
        <p:nvSpPr>
          <p:cNvPr id="4" name="CaixaDeTexto 3">
            <a:extLst>
              <a:ext uri="{FF2B5EF4-FFF2-40B4-BE49-F238E27FC236}">
                <a16:creationId xmlns:a16="http://schemas.microsoft.com/office/drawing/2014/main" id="{49768A5B-A0C1-BFFA-3F52-EEB03DF20F77}"/>
              </a:ext>
            </a:extLst>
          </p:cNvPr>
          <p:cNvSpPr txBox="1"/>
          <p:nvPr/>
        </p:nvSpPr>
        <p:spPr>
          <a:xfrm>
            <a:off x="982462" y="1429060"/>
            <a:ext cx="10227076" cy="5078313"/>
          </a:xfrm>
          <a:prstGeom prst="rect">
            <a:avLst/>
          </a:prstGeom>
          <a:noFill/>
        </p:spPr>
        <p:txBody>
          <a:bodyPr wrap="square" rtlCol="0">
            <a:spAutoFit/>
          </a:bodyPr>
          <a:lstStyle/>
          <a:p>
            <a:r>
              <a:rPr lang="pt-BR" dirty="0"/>
              <a:t>	</a:t>
            </a:r>
            <a:r>
              <a:rPr lang="pt-BR" sz="3600" dirty="0">
                <a:latin typeface="Arial" panose="020B0604020202020204" pitchFamily="34" charset="0"/>
                <a:cs typeface="Arial" panose="020B0604020202020204" pitchFamily="34" charset="0"/>
              </a:rPr>
              <a:t>Atitude reprochável negar-se o homem a lutar pelo seu progresso espiritual, seja qual for a justificativa em que se busque apoiar.</a:t>
            </a:r>
          </a:p>
          <a:p>
            <a:r>
              <a:rPr lang="pt-BR" sz="3600" dirty="0">
                <a:latin typeface="Arial" panose="020B0604020202020204" pitchFamily="34" charset="0"/>
                <a:cs typeface="Arial" panose="020B0604020202020204" pitchFamily="34" charset="0"/>
              </a:rPr>
              <a:t>	O solo mais árido, convenientemente corrigido, torna-se abençoado jardim e pomar.</a:t>
            </a:r>
          </a:p>
          <a:p>
            <a:r>
              <a:rPr lang="pt-BR" sz="3600" dirty="0">
                <a:latin typeface="Arial" panose="020B0604020202020204" pitchFamily="34" charset="0"/>
                <a:cs typeface="Arial" panose="020B0604020202020204" pitchFamily="34" charset="0"/>
              </a:rPr>
              <a:t>	A água contaminada, experimentando tratamento convenientemente, faz-se potável e útil.</a:t>
            </a:r>
          </a:p>
          <a:p>
            <a:r>
              <a:rPr lang="pt-BR" sz="3600" dirty="0">
                <a:latin typeface="Arial" panose="020B0604020202020204" pitchFamily="34" charset="0"/>
                <a:cs typeface="Arial" panose="020B0604020202020204" pitchFamily="34" charset="0"/>
              </a:rPr>
              <a:t>	</a:t>
            </a:r>
            <a:r>
              <a:rPr lang="pt-BR" sz="3600" dirty="0"/>
              <a:t>	</a:t>
            </a:r>
          </a:p>
        </p:txBody>
      </p:sp>
    </p:spTree>
    <p:extLst>
      <p:ext uri="{BB962C8B-B14F-4D97-AF65-F5344CB8AC3E}">
        <p14:creationId xmlns:p14="http://schemas.microsoft.com/office/powerpoint/2010/main" val="293788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B84AB1-C192-5D5E-80F0-4683EFD595E6}"/>
              </a:ext>
            </a:extLst>
          </p:cNvPr>
          <p:cNvSpPr>
            <a:spLocks noGrp="1"/>
          </p:cNvSpPr>
          <p:nvPr>
            <p:ph type="title"/>
          </p:nvPr>
        </p:nvSpPr>
        <p:spPr>
          <a:xfrm>
            <a:off x="534140" y="604479"/>
            <a:ext cx="11033464" cy="5503357"/>
          </a:xfrm>
        </p:spPr>
        <p:txBody>
          <a:bodyPr>
            <a:normAutofit fontScale="90000"/>
          </a:bodyPr>
          <a:lstStyle/>
          <a:p>
            <a:r>
              <a:rPr lang="pt-BR" sz="4000" dirty="0">
                <a:latin typeface="Arial" panose="020B0604020202020204" pitchFamily="34" charset="0"/>
                <a:cs typeface="Arial" panose="020B0604020202020204" pitchFamily="34" charset="0"/>
              </a:rPr>
              <a:t>	</a:t>
            </a:r>
            <a:br>
              <a:rPr lang="pt-BR" dirty="0">
                <a:latin typeface="Arial" panose="020B0604020202020204" pitchFamily="34" charset="0"/>
                <a:cs typeface="Arial" panose="020B0604020202020204" pitchFamily="34" charset="0"/>
              </a:rPr>
            </a:br>
            <a:r>
              <a:rPr lang="pt-BR" dirty="0">
                <a:latin typeface="Arial" panose="020B0604020202020204" pitchFamily="34" charset="0"/>
                <a:cs typeface="Arial" panose="020B0604020202020204" pitchFamily="34" charset="0"/>
              </a:rPr>
              <a:t>	</a:t>
            </a:r>
            <a:r>
              <a:rPr lang="pt-BR" dirty="0">
                <a:solidFill>
                  <a:schemeClr val="tx1"/>
                </a:solidFill>
                <a:latin typeface="Arial" panose="020B0604020202020204" pitchFamily="34" charset="0"/>
                <a:cs typeface="Arial" panose="020B0604020202020204" pitchFamily="34" charset="0"/>
              </a:rPr>
              <a:t>A pedra bruta, sob rigoroso cuidado, submete-se ao escultor e revela foras primorosas.</a:t>
            </a:r>
            <a:br>
              <a:rPr lang="pt-BR" dirty="0">
                <a:solidFill>
                  <a:schemeClr val="tx1"/>
                </a:solidFill>
                <a:latin typeface="Arial" panose="020B0604020202020204" pitchFamily="34" charset="0"/>
                <a:cs typeface="Arial" panose="020B0604020202020204" pitchFamily="34" charset="0"/>
              </a:rPr>
            </a:br>
            <a:r>
              <a:rPr lang="pt-BR" dirty="0">
                <a:solidFill>
                  <a:schemeClr val="tx1"/>
                </a:solidFill>
                <a:latin typeface="Arial" panose="020B0604020202020204" pitchFamily="34" charset="0"/>
                <a:cs typeface="Arial" panose="020B0604020202020204" pitchFamily="34" charset="0"/>
              </a:rPr>
              <a:t>	Os metais rijos, necessariamente aquecidos, amoldam-se a formas e situações diversas.</a:t>
            </a:r>
            <a:br>
              <a:rPr lang="pt-BR" dirty="0">
                <a:solidFill>
                  <a:schemeClr val="tx1"/>
                </a:solidFill>
                <a:latin typeface="Arial" panose="020B0604020202020204" pitchFamily="34" charset="0"/>
                <a:cs typeface="Arial" panose="020B0604020202020204" pitchFamily="34" charset="0"/>
              </a:rPr>
            </a:br>
            <a:r>
              <a:rPr lang="pt-BR" dirty="0">
                <a:solidFill>
                  <a:schemeClr val="tx1"/>
                </a:solidFill>
                <a:latin typeface="Arial" panose="020B0604020202020204" pitchFamily="34" charset="0"/>
                <a:cs typeface="Arial" panose="020B0604020202020204" pitchFamily="34" charset="0"/>
              </a:rPr>
              <a:t>	O homem, desejando educar-se e instruir-se supera quaisquer impedimentos. </a:t>
            </a:r>
            <a:br>
              <a:rPr lang="pt-BR" sz="4000" dirty="0">
                <a:solidFill>
                  <a:schemeClr val="tx1"/>
                </a:solidFill>
                <a:latin typeface="Arial" panose="020B0604020202020204" pitchFamily="34" charset="0"/>
                <a:cs typeface="Arial" panose="020B0604020202020204" pitchFamily="34" charset="0"/>
              </a:rPr>
            </a:br>
            <a:endParaRPr lang="pt-BR" dirty="0">
              <a:solidFill>
                <a:schemeClr val="tx1"/>
              </a:solidFill>
            </a:endParaRPr>
          </a:p>
        </p:txBody>
      </p:sp>
    </p:spTree>
    <p:extLst>
      <p:ext uri="{BB962C8B-B14F-4D97-AF65-F5344CB8AC3E}">
        <p14:creationId xmlns:p14="http://schemas.microsoft.com/office/powerpoint/2010/main" val="138803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BC1FF3-933C-34B3-1A97-3EC78B1CB9F1}"/>
              </a:ext>
            </a:extLst>
          </p:cNvPr>
          <p:cNvSpPr>
            <a:spLocks noGrp="1"/>
          </p:cNvSpPr>
          <p:nvPr>
            <p:ph type="title"/>
          </p:nvPr>
        </p:nvSpPr>
        <p:spPr>
          <a:xfrm>
            <a:off x="1623692" y="808667"/>
            <a:ext cx="8612262" cy="5565500"/>
          </a:xfrm>
        </p:spPr>
        <p:txBody>
          <a:bodyPr>
            <a:normAutofit/>
          </a:bodyPr>
          <a:lstStyle/>
          <a:p>
            <a:pPr algn="just"/>
            <a:r>
              <a:rPr lang="pt-BR" sz="4000" dirty="0"/>
              <a:t>	</a:t>
            </a:r>
            <a:r>
              <a:rPr lang="pt-BR" sz="4000" dirty="0">
                <a:solidFill>
                  <a:schemeClr val="tx1"/>
                </a:solidFill>
                <a:latin typeface="Arial" panose="020B0604020202020204" pitchFamily="34" charset="0"/>
                <a:cs typeface="Arial" panose="020B0604020202020204" pitchFamily="34" charset="0"/>
              </a:rPr>
              <a:t>A vida são as finalidades superiores, estabelecidas pela Divindade, que ninguém pode evitar.</a:t>
            </a:r>
            <a:br>
              <a:rPr lang="pt-BR" sz="4000" dirty="0">
                <a:solidFill>
                  <a:schemeClr val="tx1"/>
                </a:solidFill>
                <a:latin typeface="Arial" panose="020B0604020202020204" pitchFamily="34" charset="0"/>
                <a:cs typeface="Arial" panose="020B0604020202020204" pitchFamily="34" charset="0"/>
              </a:rPr>
            </a:br>
            <a:r>
              <a:rPr lang="pt-BR" sz="4000" dirty="0">
                <a:solidFill>
                  <a:schemeClr val="tx1"/>
                </a:solidFill>
                <a:latin typeface="Arial" panose="020B0604020202020204" pitchFamily="34" charset="0"/>
                <a:cs typeface="Arial" panose="020B0604020202020204" pitchFamily="34" charset="0"/>
              </a:rPr>
              <a:t>	O crescimento é fenômeno natural, a parada faz-se por opção pessoal e o recuo nunca se dá.</a:t>
            </a:r>
            <a:br>
              <a:rPr lang="pt-BR" sz="4000" dirty="0"/>
            </a:br>
            <a:endParaRPr lang="pt-BR" dirty="0"/>
          </a:p>
        </p:txBody>
      </p:sp>
    </p:spTree>
    <p:extLst>
      <p:ext uri="{BB962C8B-B14F-4D97-AF65-F5344CB8AC3E}">
        <p14:creationId xmlns:p14="http://schemas.microsoft.com/office/powerpoint/2010/main" val="11027724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05CC6FF7-2EE3-7DF2-C2EE-40EA314BB923}"/>
              </a:ext>
            </a:extLst>
          </p:cNvPr>
          <p:cNvSpPr txBox="1"/>
          <p:nvPr/>
        </p:nvSpPr>
        <p:spPr>
          <a:xfrm>
            <a:off x="949911" y="772357"/>
            <a:ext cx="10227075" cy="5078313"/>
          </a:xfrm>
          <a:prstGeom prst="rect">
            <a:avLst/>
          </a:prstGeom>
          <a:noFill/>
        </p:spPr>
        <p:txBody>
          <a:bodyPr wrap="square" rtlCol="0">
            <a:spAutoFit/>
          </a:bodyPr>
          <a:lstStyle/>
          <a:p>
            <a:r>
              <a:rPr lang="pt-BR" dirty="0">
                <a:latin typeface="Arial" panose="020B0604020202020204" pitchFamily="34" charset="0"/>
                <a:cs typeface="Arial" panose="020B0604020202020204" pitchFamily="34" charset="0"/>
              </a:rPr>
              <a:t>	</a:t>
            </a:r>
            <a:r>
              <a:rPr lang="pt-BR" sz="3600" dirty="0">
                <a:latin typeface="Arial" panose="020B0604020202020204" pitchFamily="34" charset="0"/>
                <a:cs typeface="Arial" panose="020B0604020202020204" pitchFamily="34" charset="0"/>
              </a:rPr>
              <a:t>Toda conquista se incorpora ao patrimônio do Espírito, que pode, temporariamente, não a utilizar, porem, que jamais se perde.</a:t>
            </a:r>
          </a:p>
          <a:p>
            <a:r>
              <a:rPr lang="pt-BR" sz="3600" dirty="0">
                <a:latin typeface="Arial" panose="020B0604020202020204" pitchFamily="34" charset="0"/>
                <a:cs typeface="Arial" panose="020B0604020202020204" pitchFamily="34" charset="0"/>
              </a:rPr>
              <a:t>	Aceitar a ignorância e submeter-se-lhe é forma de preguiça e desinteresse pela vida.</a:t>
            </a:r>
          </a:p>
          <a:p>
            <a:r>
              <a:rPr lang="pt-BR" sz="3600" dirty="0">
                <a:latin typeface="Arial" panose="020B0604020202020204" pitchFamily="34" charset="0"/>
                <a:cs typeface="Arial" panose="020B0604020202020204" pitchFamily="34" charset="0"/>
              </a:rPr>
              <a:t>	Contentar-se  inferioridade é manifestar lamentável estado de morbidez.</a:t>
            </a:r>
          </a:p>
          <a:p>
            <a:r>
              <a:rPr lang="pt-BR" sz="3600" dirty="0">
                <a:latin typeface="Arial" panose="020B0604020202020204" pitchFamily="34" charset="0"/>
                <a:cs typeface="Arial" panose="020B0604020202020204" pitchFamily="34" charset="0"/>
              </a:rPr>
              <a:t>	Todo anseio deve ser dirigido para a conquista, a perfeição.</a:t>
            </a:r>
          </a:p>
        </p:txBody>
      </p:sp>
    </p:spTree>
    <p:extLst>
      <p:ext uri="{BB962C8B-B14F-4D97-AF65-F5344CB8AC3E}">
        <p14:creationId xmlns:p14="http://schemas.microsoft.com/office/powerpoint/2010/main" val="3943021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2FBD53-D20D-7978-0F1B-96B4AC530D8D}"/>
              </a:ext>
            </a:extLst>
          </p:cNvPr>
          <p:cNvSpPr>
            <a:spLocks noGrp="1"/>
          </p:cNvSpPr>
          <p:nvPr>
            <p:ph type="title"/>
          </p:nvPr>
        </p:nvSpPr>
        <p:spPr>
          <a:xfrm>
            <a:off x="966744" y="701335"/>
            <a:ext cx="10263508" cy="5175681"/>
          </a:xfrm>
        </p:spPr>
        <p:txBody>
          <a:bodyPr>
            <a:normAutofit fontScale="90000"/>
          </a:bodyPr>
          <a:lstStyle/>
          <a:p>
            <a:r>
              <a:rPr lang="pt-BR" dirty="0"/>
              <a:t>	</a:t>
            </a:r>
            <a:r>
              <a:rPr lang="pt-BR" dirty="0">
                <a:solidFill>
                  <a:schemeClr val="tx1"/>
                </a:solidFill>
                <a:latin typeface="Arial" panose="020B0604020202020204" pitchFamily="34" charset="0"/>
                <a:cs typeface="Arial" panose="020B0604020202020204" pitchFamily="34" charset="0"/>
              </a:rPr>
              <a:t>Renasceste para alcançar os objetivos elevados.</a:t>
            </a:r>
            <a:br>
              <a:rPr lang="pt-BR" dirty="0">
                <a:solidFill>
                  <a:schemeClr val="tx1"/>
                </a:solidFill>
                <a:latin typeface="Arial" panose="020B0604020202020204" pitchFamily="34" charset="0"/>
                <a:cs typeface="Arial" panose="020B0604020202020204" pitchFamily="34" charset="0"/>
              </a:rPr>
            </a:br>
            <a:r>
              <a:rPr lang="pt-BR" dirty="0">
                <a:solidFill>
                  <a:schemeClr val="tx1"/>
                </a:solidFill>
                <a:latin typeface="Arial" panose="020B0604020202020204" pitchFamily="34" charset="0"/>
                <a:cs typeface="Arial" panose="020B0604020202020204" pitchFamily="34" charset="0"/>
              </a:rPr>
              <a:t>	Reúnes experiências, que somam lições a se transformarem em aprendizagem libertadora.</a:t>
            </a:r>
            <a:br>
              <a:rPr lang="pt-BR" dirty="0">
                <a:solidFill>
                  <a:schemeClr val="tx1"/>
                </a:solidFill>
                <a:latin typeface="Arial" panose="020B0604020202020204" pitchFamily="34" charset="0"/>
                <a:cs typeface="Arial" panose="020B0604020202020204" pitchFamily="34" charset="0"/>
              </a:rPr>
            </a:br>
            <a:r>
              <a:rPr lang="pt-BR" dirty="0">
                <a:solidFill>
                  <a:schemeClr val="tx1"/>
                </a:solidFill>
                <a:latin typeface="Arial" panose="020B0604020202020204" pitchFamily="34" charset="0"/>
                <a:cs typeface="Arial" panose="020B0604020202020204" pitchFamily="34" charset="0"/>
              </a:rPr>
              <a:t>	O que te parece de difícil logro, constitui desafio e não impedimento.</a:t>
            </a:r>
            <a:br>
              <a:rPr lang="pt-BR" dirty="0">
                <a:solidFill>
                  <a:schemeClr val="tx1"/>
                </a:solidFill>
                <a:latin typeface="Arial" panose="020B0604020202020204" pitchFamily="34" charset="0"/>
                <a:cs typeface="Arial" panose="020B0604020202020204" pitchFamily="34" charset="0"/>
              </a:rPr>
            </a:br>
            <a:r>
              <a:rPr lang="pt-BR" dirty="0">
                <a:solidFill>
                  <a:schemeClr val="tx1"/>
                </a:solidFill>
                <a:latin typeface="Arial" panose="020B0604020202020204" pitchFamily="34" charset="0"/>
                <a:cs typeface="Arial" panose="020B0604020202020204" pitchFamily="34" charset="0"/>
              </a:rPr>
              <a:t>	Fracasso é somente uma tentativa que não deu certo.</a:t>
            </a:r>
            <a:br>
              <a:rPr lang="pt-BR" dirty="0">
                <a:solidFill>
                  <a:schemeClr val="tx1"/>
                </a:solidFill>
                <a:latin typeface="Arial" panose="020B0604020202020204" pitchFamily="34" charset="0"/>
                <a:cs typeface="Arial" panose="020B0604020202020204" pitchFamily="34" charset="0"/>
              </a:rPr>
            </a:br>
            <a:r>
              <a:rPr lang="pt-BR" dirty="0">
                <a:solidFill>
                  <a:schemeClr val="tx1"/>
                </a:solidFill>
                <a:latin typeface="Arial" panose="020B0604020202020204" pitchFamily="34" charset="0"/>
                <a:cs typeface="Arial" panose="020B0604020202020204" pitchFamily="34" charset="0"/>
              </a:rPr>
              <a:t>	Desequilíbrio é resultado de erro do próprio comportamento.</a:t>
            </a:r>
          </a:p>
        </p:txBody>
      </p:sp>
    </p:spTree>
    <p:extLst>
      <p:ext uri="{BB962C8B-B14F-4D97-AF65-F5344CB8AC3E}">
        <p14:creationId xmlns:p14="http://schemas.microsoft.com/office/powerpoint/2010/main" val="1019059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7C80B9C-CCB9-42D2-B7D6-BDA09F3EA8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Espaço Reservado para Conteúdo 8" descr="Uma imagem contendo comida&#10;&#10;Descrição gerada automaticamente">
            <a:extLst>
              <a:ext uri="{FF2B5EF4-FFF2-40B4-BE49-F238E27FC236}">
                <a16:creationId xmlns:a16="http://schemas.microsoft.com/office/drawing/2014/main" id="{95D9DF77-E5FE-8503-A159-3BB615F1969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149"/>
          <a:stretch/>
        </p:blipFill>
        <p:spPr>
          <a:xfrm>
            <a:off x="12946" y="24701"/>
            <a:ext cx="12191979" cy="6869563"/>
          </a:xfrm>
          <a:prstGeom prst="rect">
            <a:avLst/>
          </a:prstGeom>
        </p:spPr>
      </p:pic>
      <p:sp>
        <p:nvSpPr>
          <p:cNvPr id="16" name="Freeform: Shape 15">
            <a:extLst>
              <a:ext uri="{FF2B5EF4-FFF2-40B4-BE49-F238E27FC236}">
                <a16:creationId xmlns:a16="http://schemas.microsoft.com/office/drawing/2014/main" id="{B8C28122-AA8C-48D4-93E8-7C0082B688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26" y="2775974"/>
            <a:ext cx="5318105" cy="4093599"/>
          </a:xfrm>
          <a:custGeom>
            <a:avLst/>
            <a:gdLst>
              <a:gd name="connsiteX0" fmla="*/ 1324902 w 2644724"/>
              <a:gd name="connsiteY0" fmla="*/ 0 h 2397243"/>
              <a:gd name="connsiteX1" fmla="*/ 1324529 w 2644724"/>
              <a:gd name="connsiteY1" fmla="*/ 2617 h 2397243"/>
              <a:gd name="connsiteX2" fmla="*/ 1440541 w 2644724"/>
              <a:gd name="connsiteY2" fmla="*/ 67117 h 2397243"/>
              <a:gd name="connsiteX3" fmla="*/ 2299319 w 2644724"/>
              <a:gd name="connsiteY3" fmla="*/ 337644 h 2397243"/>
              <a:gd name="connsiteX4" fmla="*/ 2644724 w 2644724"/>
              <a:gd name="connsiteY4" fmla="*/ 804953 h 2397243"/>
              <a:gd name="connsiteX5" fmla="*/ 2644724 w 2644724"/>
              <a:gd name="connsiteY5" fmla="*/ 2397217 h 2397243"/>
              <a:gd name="connsiteX6" fmla="*/ 2644719 w 2644724"/>
              <a:gd name="connsiteY6" fmla="*/ 2397243 h 2397243"/>
              <a:gd name="connsiteX7" fmla="*/ 6 w 2644724"/>
              <a:gd name="connsiteY7" fmla="*/ 2397243 h 2397243"/>
              <a:gd name="connsiteX8" fmla="*/ 0 w 2644724"/>
              <a:gd name="connsiteY8" fmla="*/ 2397217 h 2397243"/>
              <a:gd name="connsiteX9" fmla="*/ 0 w 2644724"/>
              <a:gd name="connsiteY9" fmla="*/ 804953 h 2397243"/>
              <a:gd name="connsiteX10" fmla="*/ 345405 w 2644724"/>
              <a:gd name="connsiteY10" fmla="*/ 337644 h 2397243"/>
              <a:gd name="connsiteX11" fmla="*/ 1204184 w 2644724"/>
              <a:gd name="connsiteY11" fmla="*/ 67117 h 2397243"/>
              <a:gd name="connsiteX12" fmla="*/ 1320196 w 2644724"/>
              <a:gd name="connsiteY12" fmla="*/ 2617 h 2397243"/>
              <a:gd name="connsiteX13" fmla="*/ 1322362 w 2644724"/>
              <a:gd name="connsiteY13" fmla="*/ 1412 h 2397243"/>
              <a:gd name="connsiteX0" fmla="*/ 1324902 w 2644724"/>
              <a:gd name="connsiteY0" fmla="*/ 0 h 2472784"/>
              <a:gd name="connsiteX1" fmla="*/ 1324529 w 2644724"/>
              <a:gd name="connsiteY1" fmla="*/ 78158 h 2472784"/>
              <a:gd name="connsiteX2" fmla="*/ 1440541 w 2644724"/>
              <a:gd name="connsiteY2" fmla="*/ 142658 h 2472784"/>
              <a:gd name="connsiteX3" fmla="*/ 2299319 w 2644724"/>
              <a:gd name="connsiteY3" fmla="*/ 413185 h 2472784"/>
              <a:gd name="connsiteX4" fmla="*/ 2644724 w 2644724"/>
              <a:gd name="connsiteY4" fmla="*/ 880494 h 2472784"/>
              <a:gd name="connsiteX5" fmla="*/ 2644724 w 2644724"/>
              <a:gd name="connsiteY5" fmla="*/ 2472758 h 2472784"/>
              <a:gd name="connsiteX6" fmla="*/ 2644719 w 2644724"/>
              <a:gd name="connsiteY6" fmla="*/ 2472784 h 2472784"/>
              <a:gd name="connsiteX7" fmla="*/ 6 w 2644724"/>
              <a:gd name="connsiteY7" fmla="*/ 2472784 h 2472784"/>
              <a:gd name="connsiteX8" fmla="*/ 0 w 2644724"/>
              <a:gd name="connsiteY8" fmla="*/ 2472758 h 2472784"/>
              <a:gd name="connsiteX9" fmla="*/ 0 w 2644724"/>
              <a:gd name="connsiteY9" fmla="*/ 880494 h 2472784"/>
              <a:gd name="connsiteX10" fmla="*/ 345405 w 2644724"/>
              <a:gd name="connsiteY10" fmla="*/ 413185 h 2472784"/>
              <a:gd name="connsiteX11" fmla="*/ 1204184 w 2644724"/>
              <a:gd name="connsiteY11" fmla="*/ 142658 h 2472784"/>
              <a:gd name="connsiteX12" fmla="*/ 1320196 w 2644724"/>
              <a:gd name="connsiteY12" fmla="*/ 78158 h 2472784"/>
              <a:gd name="connsiteX13" fmla="*/ 1322362 w 2644724"/>
              <a:gd name="connsiteY13" fmla="*/ 76953 h 2472784"/>
              <a:gd name="connsiteX14" fmla="*/ 1324902 w 2644724"/>
              <a:gd name="connsiteY14" fmla="*/ 0 h 2472784"/>
              <a:gd name="connsiteX0" fmla="*/ 1322362 w 2644724"/>
              <a:gd name="connsiteY0" fmla="*/ 3996 h 2399827"/>
              <a:gd name="connsiteX1" fmla="*/ 1324529 w 2644724"/>
              <a:gd name="connsiteY1" fmla="*/ 5201 h 2399827"/>
              <a:gd name="connsiteX2" fmla="*/ 1440541 w 2644724"/>
              <a:gd name="connsiteY2" fmla="*/ 69701 h 2399827"/>
              <a:gd name="connsiteX3" fmla="*/ 2299319 w 2644724"/>
              <a:gd name="connsiteY3" fmla="*/ 340228 h 2399827"/>
              <a:gd name="connsiteX4" fmla="*/ 2644724 w 2644724"/>
              <a:gd name="connsiteY4" fmla="*/ 807537 h 2399827"/>
              <a:gd name="connsiteX5" fmla="*/ 2644724 w 2644724"/>
              <a:gd name="connsiteY5" fmla="*/ 2399801 h 2399827"/>
              <a:gd name="connsiteX6" fmla="*/ 2644719 w 2644724"/>
              <a:gd name="connsiteY6" fmla="*/ 2399827 h 2399827"/>
              <a:gd name="connsiteX7" fmla="*/ 6 w 2644724"/>
              <a:gd name="connsiteY7" fmla="*/ 2399827 h 2399827"/>
              <a:gd name="connsiteX8" fmla="*/ 0 w 2644724"/>
              <a:gd name="connsiteY8" fmla="*/ 2399801 h 2399827"/>
              <a:gd name="connsiteX9" fmla="*/ 0 w 2644724"/>
              <a:gd name="connsiteY9" fmla="*/ 807537 h 2399827"/>
              <a:gd name="connsiteX10" fmla="*/ 345405 w 2644724"/>
              <a:gd name="connsiteY10" fmla="*/ 340228 h 2399827"/>
              <a:gd name="connsiteX11" fmla="*/ 1204184 w 2644724"/>
              <a:gd name="connsiteY11" fmla="*/ 69701 h 2399827"/>
              <a:gd name="connsiteX12" fmla="*/ 1320196 w 2644724"/>
              <a:gd name="connsiteY12" fmla="*/ 5201 h 2399827"/>
              <a:gd name="connsiteX13" fmla="*/ 1322362 w 2644724"/>
              <a:gd name="connsiteY13" fmla="*/ 3996 h 2399827"/>
              <a:gd name="connsiteX0" fmla="*/ 1322362 w 2644724"/>
              <a:gd name="connsiteY0" fmla="*/ 0 h 2461519"/>
              <a:gd name="connsiteX1" fmla="*/ 1324529 w 2644724"/>
              <a:gd name="connsiteY1" fmla="*/ 66893 h 2461519"/>
              <a:gd name="connsiteX2" fmla="*/ 1440541 w 2644724"/>
              <a:gd name="connsiteY2" fmla="*/ 131393 h 2461519"/>
              <a:gd name="connsiteX3" fmla="*/ 2299319 w 2644724"/>
              <a:gd name="connsiteY3" fmla="*/ 401920 h 2461519"/>
              <a:gd name="connsiteX4" fmla="*/ 2644724 w 2644724"/>
              <a:gd name="connsiteY4" fmla="*/ 869229 h 2461519"/>
              <a:gd name="connsiteX5" fmla="*/ 2644724 w 2644724"/>
              <a:gd name="connsiteY5" fmla="*/ 2461493 h 2461519"/>
              <a:gd name="connsiteX6" fmla="*/ 2644719 w 2644724"/>
              <a:gd name="connsiteY6" fmla="*/ 2461519 h 2461519"/>
              <a:gd name="connsiteX7" fmla="*/ 6 w 2644724"/>
              <a:gd name="connsiteY7" fmla="*/ 2461519 h 2461519"/>
              <a:gd name="connsiteX8" fmla="*/ 0 w 2644724"/>
              <a:gd name="connsiteY8" fmla="*/ 2461493 h 2461519"/>
              <a:gd name="connsiteX9" fmla="*/ 0 w 2644724"/>
              <a:gd name="connsiteY9" fmla="*/ 869229 h 2461519"/>
              <a:gd name="connsiteX10" fmla="*/ 345405 w 2644724"/>
              <a:gd name="connsiteY10" fmla="*/ 401920 h 2461519"/>
              <a:gd name="connsiteX11" fmla="*/ 1204184 w 2644724"/>
              <a:gd name="connsiteY11" fmla="*/ 131393 h 2461519"/>
              <a:gd name="connsiteX12" fmla="*/ 1320196 w 2644724"/>
              <a:gd name="connsiteY12" fmla="*/ 66893 h 2461519"/>
              <a:gd name="connsiteX13" fmla="*/ 1322362 w 2644724"/>
              <a:gd name="connsiteY13" fmla="*/ 0 h 2461519"/>
              <a:gd name="connsiteX0" fmla="*/ 1320196 w 2644724"/>
              <a:gd name="connsiteY0" fmla="*/ 0 h 2394626"/>
              <a:gd name="connsiteX1" fmla="*/ 1324529 w 2644724"/>
              <a:gd name="connsiteY1" fmla="*/ 0 h 2394626"/>
              <a:gd name="connsiteX2" fmla="*/ 1440541 w 2644724"/>
              <a:gd name="connsiteY2" fmla="*/ 64500 h 2394626"/>
              <a:gd name="connsiteX3" fmla="*/ 2299319 w 2644724"/>
              <a:gd name="connsiteY3" fmla="*/ 335027 h 2394626"/>
              <a:gd name="connsiteX4" fmla="*/ 2644724 w 2644724"/>
              <a:gd name="connsiteY4" fmla="*/ 802336 h 2394626"/>
              <a:gd name="connsiteX5" fmla="*/ 2644724 w 2644724"/>
              <a:gd name="connsiteY5" fmla="*/ 2394600 h 2394626"/>
              <a:gd name="connsiteX6" fmla="*/ 2644719 w 2644724"/>
              <a:gd name="connsiteY6" fmla="*/ 2394626 h 2394626"/>
              <a:gd name="connsiteX7" fmla="*/ 6 w 2644724"/>
              <a:gd name="connsiteY7" fmla="*/ 2394626 h 2394626"/>
              <a:gd name="connsiteX8" fmla="*/ 0 w 2644724"/>
              <a:gd name="connsiteY8" fmla="*/ 2394600 h 2394626"/>
              <a:gd name="connsiteX9" fmla="*/ 0 w 2644724"/>
              <a:gd name="connsiteY9" fmla="*/ 802336 h 2394626"/>
              <a:gd name="connsiteX10" fmla="*/ 345405 w 2644724"/>
              <a:gd name="connsiteY10" fmla="*/ 335027 h 2394626"/>
              <a:gd name="connsiteX11" fmla="*/ 1204184 w 2644724"/>
              <a:gd name="connsiteY11" fmla="*/ 64500 h 2394626"/>
              <a:gd name="connsiteX12" fmla="*/ 1320196 w 2644724"/>
              <a:gd name="connsiteY12" fmla="*/ 0 h 2394626"/>
              <a:gd name="connsiteX0" fmla="*/ 1204184 w 2644724"/>
              <a:gd name="connsiteY0" fmla="*/ 64500 h 2394626"/>
              <a:gd name="connsiteX1" fmla="*/ 1324529 w 2644724"/>
              <a:gd name="connsiteY1" fmla="*/ 0 h 2394626"/>
              <a:gd name="connsiteX2" fmla="*/ 1440541 w 2644724"/>
              <a:gd name="connsiteY2" fmla="*/ 64500 h 2394626"/>
              <a:gd name="connsiteX3" fmla="*/ 2299319 w 2644724"/>
              <a:gd name="connsiteY3" fmla="*/ 335027 h 2394626"/>
              <a:gd name="connsiteX4" fmla="*/ 2644724 w 2644724"/>
              <a:gd name="connsiteY4" fmla="*/ 802336 h 2394626"/>
              <a:gd name="connsiteX5" fmla="*/ 2644724 w 2644724"/>
              <a:gd name="connsiteY5" fmla="*/ 2394600 h 2394626"/>
              <a:gd name="connsiteX6" fmla="*/ 2644719 w 2644724"/>
              <a:gd name="connsiteY6" fmla="*/ 2394626 h 2394626"/>
              <a:gd name="connsiteX7" fmla="*/ 6 w 2644724"/>
              <a:gd name="connsiteY7" fmla="*/ 2394626 h 2394626"/>
              <a:gd name="connsiteX8" fmla="*/ 0 w 2644724"/>
              <a:gd name="connsiteY8" fmla="*/ 2394600 h 2394626"/>
              <a:gd name="connsiteX9" fmla="*/ 0 w 2644724"/>
              <a:gd name="connsiteY9" fmla="*/ 802336 h 2394626"/>
              <a:gd name="connsiteX10" fmla="*/ 345405 w 2644724"/>
              <a:gd name="connsiteY10" fmla="*/ 335027 h 2394626"/>
              <a:gd name="connsiteX11" fmla="*/ 1204184 w 2644724"/>
              <a:gd name="connsiteY11" fmla="*/ 64500 h 2394626"/>
              <a:gd name="connsiteX0" fmla="*/ 1204184 w 2644724"/>
              <a:gd name="connsiteY0" fmla="*/ 84206 h 2414332"/>
              <a:gd name="connsiteX1" fmla="*/ 1324529 w 2644724"/>
              <a:gd name="connsiteY1" fmla="*/ 0 h 2414332"/>
              <a:gd name="connsiteX2" fmla="*/ 1440541 w 2644724"/>
              <a:gd name="connsiteY2" fmla="*/ 84206 h 2414332"/>
              <a:gd name="connsiteX3" fmla="*/ 2299319 w 2644724"/>
              <a:gd name="connsiteY3" fmla="*/ 354733 h 2414332"/>
              <a:gd name="connsiteX4" fmla="*/ 2644724 w 2644724"/>
              <a:gd name="connsiteY4" fmla="*/ 822042 h 2414332"/>
              <a:gd name="connsiteX5" fmla="*/ 2644724 w 2644724"/>
              <a:gd name="connsiteY5" fmla="*/ 2414306 h 2414332"/>
              <a:gd name="connsiteX6" fmla="*/ 2644719 w 2644724"/>
              <a:gd name="connsiteY6" fmla="*/ 2414332 h 2414332"/>
              <a:gd name="connsiteX7" fmla="*/ 6 w 2644724"/>
              <a:gd name="connsiteY7" fmla="*/ 2414332 h 2414332"/>
              <a:gd name="connsiteX8" fmla="*/ 0 w 2644724"/>
              <a:gd name="connsiteY8" fmla="*/ 2414306 h 2414332"/>
              <a:gd name="connsiteX9" fmla="*/ 0 w 2644724"/>
              <a:gd name="connsiteY9" fmla="*/ 822042 h 2414332"/>
              <a:gd name="connsiteX10" fmla="*/ 345405 w 2644724"/>
              <a:gd name="connsiteY10" fmla="*/ 354733 h 2414332"/>
              <a:gd name="connsiteX11" fmla="*/ 1204184 w 2644724"/>
              <a:gd name="connsiteY11" fmla="*/ 84206 h 2414332"/>
              <a:gd name="connsiteX0" fmla="*/ 1204184 w 2644724"/>
              <a:gd name="connsiteY0" fmla="*/ 84206 h 2414332"/>
              <a:gd name="connsiteX1" fmla="*/ 1324529 w 2644724"/>
              <a:gd name="connsiteY1" fmla="*/ 0 h 2414332"/>
              <a:gd name="connsiteX2" fmla="*/ 1455933 w 2644724"/>
              <a:gd name="connsiteY2" fmla="*/ 80922 h 2414332"/>
              <a:gd name="connsiteX3" fmla="*/ 2299319 w 2644724"/>
              <a:gd name="connsiteY3" fmla="*/ 354733 h 2414332"/>
              <a:gd name="connsiteX4" fmla="*/ 2644724 w 2644724"/>
              <a:gd name="connsiteY4" fmla="*/ 822042 h 2414332"/>
              <a:gd name="connsiteX5" fmla="*/ 2644724 w 2644724"/>
              <a:gd name="connsiteY5" fmla="*/ 2414306 h 2414332"/>
              <a:gd name="connsiteX6" fmla="*/ 2644719 w 2644724"/>
              <a:gd name="connsiteY6" fmla="*/ 2414332 h 2414332"/>
              <a:gd name="connsiteX7" fmla="*/ 6 w 2644724"/>
              <a:gd name="connsiteY7" fmla="*/ 2414332 h 2414332"/>
              <a:gd name="connsiteX8" fmla="*/ 0 w 2644724"/>
              <a:gd name="connsiteY8" fmla="*/ 2414306 h 2414332"/>
              <a:gd name="connsiteX9" fmla="*/ 0 w 2644724"/>
              <a:gd name="connsiteY9" fmla="*/ 822042 h 2414332"/>
              <a:gd name="connsiteX10" fmla="*/ 345405 w 2644724"/>
              <a:gd name="connsiteY10" fmla="*/ 354733 h 2414332"/>
              <a:gd name="connsiteX11" fmla="*/ 1204184 w 2644724"/>
              <a:gd name="connsiteY11" fmla="*/ 84206 h 2414332"/>
              <a:gd name="connsiteX0" fmla="*/ 1188792 w 2644724"/>
              <a:gd name="connsiteY0" fmla="*/ 84206 h 2414332"/>
              <a:gd name="connsiteX1" fmla="*/ 1324529 w 2644724"/>
              <a:gd name="connsiteY1" fmla="*/ 0 h 2414332"/>
              <a:gd name="connsiteX2" fmla="*/ 1455933 w 2644724"/>
              <a:gd name="connsiteY2" fmla="*/ 80922 h 2414332"/>
              <a:gd name="connsiteX3" fmla="*/ 2299319 w 2644724"/>
              <a:gd name="connsiteY3" fmla="*/ 354733 h 2414332"/>
              <a:gd name="connsiteX4" fmla="*/ 2644724 w 2644724"/>
              <a:gd name="connsiteY4" fmla="*/ 822042 h 2414332"/>
              <a:gd name="connsiteX5" fmla="*/ 2644724 w 2644724"/>
              <a:gd name="connsiteY5" fmla="*/ 2414306 h 2414332"/>
              <a:gd name="connsiteX6" fmla="*/ 2644719 w 2644724"/>
              <a:gd name="connsiteY6" fmla="*/ 2414332 h 2414332"/>
              <a:gd name="connsiteX7" fmla="*/ 6 w 2644724"/>
              <a:gd name="connsiteY7" fmla="*/ 2414332 h 2414332"/>
              <a:gd name="connsiteX8" fmla="*/ 0 w 2644724"/>
              <a:gd name="connsiteY8" fmla="*/ 2414306 h 2414332"/>
              <a:gd name="connsiteX9" fmla="*/ 0 w 2644724"/>
              <a:gd name="connsiteY9" fmla="*/ 822042 h 2414332"/>
              <a:gd name="connsiteX10" fmla="*/ 345405 w 2644724"/>
              <a:gd name="connsiteY10" fmla="*/ 354733 h 2414332"/>
              <a:gd name="connsiteX11" fmla="*/ 1188792 w 2644724"/>
              <a:gd name="connsiteY11" fmla="*/ 84206 h 2414332"/>
              <a:gd name="connsiteX0" fmla="*/ 1181815 w 2644724"/>
              <a:gd name="connsiteY0" fmla="*/ 88701 h 2414332"/>
              <a:gd name="connsiteX1" fmla="*/ 1324529 w 2644724"/>
              <a:gd name="connsiteY1" fmla="*/ 0 h 2414332"/>
              <a:gd name="connsiteX2" fmla="*/ 1455933 w 2644724"/>
              <a:gd name="connsiteY2" fmla="*/ 80922 h 2414332"/>
              <a:gd name="connsiteX3" fmla="*/ 2299319 w 2644724"/>
              <a:gd name="connsiteY3" fmla="*/ 354733 h 2414332"/>
              <a:gd name="connsiteX4" fmla="*/ 2644724 w 2644724"/>
              <a:gd name="connsiteY4" fmla="*/ 822042 h 2414332"/>
              <a:gd name="connsiteX5" fmla="*/ 2644724 w 2644724"/>
              <a:gd name="connsiteY5" fmla="*/ 2414306 h 2414332"/>
              <a:gd name="connsiteX6" fmla="*/ 2644719 w 2644724"/>
              <a:gd name="connsiteY6" fmla="*/ 2414332 h 2414332"/>
              <a:gd name="connsiteX7" fmla="*/ 6 w 2644724"/>
              <a:gd name="connsiteY7" fmla="*/ 2414332 h 2414332"/>
              <a:gd name="connsiteX8" fmla="*/ 0 w 2644724"/>
              <a:gd name="connsiteY8" fmla="*/ 2414306 h 2414332"/>
              <a:gd name="connsiteX9" fmla="*/ 0 w 2644724"/>
              <a:gd name="connsiteY9" fmla="*/ 822042 h 2414332"/>
              <a:gd name="connsiteX10" fmla="*/ 345405 w 2644724"/>
              <a:gd name="connsiteY10" fmla="*/ 354733 h 2414332"/>
              <a:gd name="connsiteX11" fmla="*/ 1181815 w 2644724"/>
              <a:gd name="connsiteY11" fmla="*/ 88701 h 2414332"/>
              <a:gd name="connsiteX0" fmla="*/ 0 w 2644724"/>
              <a:gd name="connsiteY0" fmla="*/ 2414306 h 2453562"/>
              <a:gd name="connsiteX1" fmla="*/ 0 w 2644724"/>
              <a:gd name="connsiteY1" fmla="*/ 822042 h 2453562"/>
              <a:gd name="connsiteX2" fmla="*/ 345405 w 2644724"/>
              <a:gd name="connsiteY2" fmla="*/ 354733 h 2453562"/>
              <a:gd name="connsiteX3" fmla="*/ 1181815 w 2644724"/>
              <a:gd name="connsiteY3" fmla="*/ 88701 h 2453562"/>
              <a:gd name="connsiteX4" fmla="*/ 1324529 w 2644724"/>
              <a:gd name="connsiteY4" fmla="*/ 0 h 2453562"/>
              <a:gd name="connsiteX5" fmla="*/ 1455933 w 2644724"/>
              <a:gd name="connsiteY5" fmla="*/ 80922 h 2453562"/>
              <a:gd name="connsiteX6" fmla="*/ 2299319 w 2644724"/>
              <a:gd name="connsiteY6" fmla="*/ 354733 h 2453562"/>
              <a:gd name="connsiteX7" fmla="*/ 2644724 w 2644724"/>
              <a:gd name="connsiteY7" fmla="*/ 822042 h 2453562"/>
              <a:gd name="connsiteX8" fmla="*/ 2644724 w 2644724"/>
              <a:gd name="connsiteY8" fmla="*/ 2414306 h 2453562"/>
              <a:gd name="connsiteX9" fmla="*/ 2644719 w 2644724"/>
              <a:gd name="connsiteY9" fmla="*/ 2414332 h 2453562"/>
              <a:gd name="connsiteX10" fmla="*/ 6 w 2644724"/>
              <a:gd name="connsiteY10" fmla="*/ 2414332 h 2453562"/>
              <a:gd name="connsiteX11" fmla="*/ 60547 w 2644724"/>
              <a:gd name="connsiteY11" fmla="*/ 2453562 h 2453562"/>
              <a:gd name="connsiteX0" fmla="*/ 0 w 2644724"/>
              <a:gd name="connsiteY0" fmla="*/ 2414306 h 2414332"/>
              <a:gd name="connsiteX1" fmla="*/ 0 w 2644724"/>
              <a:gd name="connsiteY1" fmla="*/ 822042 h 2414332"/>
              <a:gd name="connsiteX2" fmla="*/ 345405 w 2644724"/>
              <a:gd name="connsiteY2" fmla="*/ 354733 h 2414332"/>
              <a:gd name="connsiteX3" fmla="*/ 1181815 w 2644724"/>
              <a:gd name="connsiteY3" fmla="*/ 88701 h 2414332"/>
              <a:gd name="connsiteX4" fmla="*/ 1324529 w 2644724"/>
              <a:gd name="connsiteY4" fmla="*/ 0 h 2414332"/>
              <a:gd name="connsiteX5" fmla="*/ 1455933 w 2644724"/>
              <a:gd name="connsiteY5" fmla="*/ 80922 h 2414332"/>
              <a:gd name="connsiteX6" fmla="*/ 2299319 w 2644724"/>
              <a:gd name="connsiteY6" fmla="*/ 354733 h 2414332"/>
              <a:gd name="connsiteX7" fmla="*/ 2644724 w 2644724"/>
              <a:gd name="connsiteY7" fmla="*/ 822042 h 2414332"/>
              <a:gd name="connsiteX8" fmla="*/ 2644724 w 2644724"/>
              <a:gd name="connsiteY8" fmla="*/ 2414306 h 2414332"/>
              <a:gd name="connsiteX9" fmla="*/ 2644719 w 2644724"/>
              <a:gd name="connsiteY9" fmla="*/ 2414332 h 2414332"/>
              <a:gd name="connsiteX10" fmla="*/ 6 w 2644724"/>
              <a:gd name="connsiteY10" fmla="*/ 2414332 h 2414332"/>
              <a:gd name="connsiteX0" fmla="*/ 0 w 2644724"/>
              <a:gd name="connsiteY0" fmla="*/ 2414306 h 2414332"/>
              <a:gd name="connsiteX1" fmla="*/ 0 w 2644724"/>
              <a:gd name="connsiteY1" fmla="*/ 822042 h 2414332"/>
              <a:gd name="connsiteX2" fmla="*/ 345405 w 2644724"/>
              <a:gd name="connsiteY2" fmla="*/ 354733 h 2414332"/>
              <a:gd name="connsiteX3" fmla="*/ 1181815 w 2644724"/>
              <a:gd name="connsiteY3" fmla="*/ 88701 h 2414332"/>
              <a:gd name="connsiteX4" fmla="*/ 1324529 w 2644724"/>
              <a:gd name="connsiteY4" fmla="*/ 0 h 2414332"/>
              <a:gd name="connsiteX5" fmla="*/ 1455933 w 2644724"/>
              <a:gd name="connsiteY5" fmla="*/ 80922 h 2414332"/>
              <a:gd name="connsiteX6" fmla="*/ 2299319 w 2644724"/>
              <a:gd name="connsiteY6" fmla="*/ 354733 h 2414332"/>
              <a:gd name="connsiteX7" fmla="*/ 2644724 w 2644724"/>
              <a:gd name="connsiteY7" fmla="*/ 822042 h 2414332"/>
              <a:gd name="connsiteX8" fmla="*/ 2644724 w 2644724"/>
              <a:gd name="connsiteY8" fmla="*/ 2414306 h 2414332"/>
              <a:gd name="connsiteX9" fmla="*/ 2644719 w 2644724"/>
              <a:gd name="connsiteY9" fmla="*/ 2414332 h 2414332"/>
              <a:gd name="connsiteX0" fmla="*/ 0 w 2644724"/>
              <a:gd name="connsiteY0" fmla="*/ 2414306 h 2414332"/>
              <a:gd name="connsiteX1" fmla="*/ 0 w 2644724"/>
              <a:gd name="connsiteY1" fmla="*/ 822042 h 2414332"/>
              <a:gd name="connsiteX2" fmla="*/ 61554 w 2644724"/>
              <a:gd name="connsiteY2" fmla="*/ 566798 h 2414332"/>
              <a:gd name="connsiteX3" fmla="*/ 345405 w 2644724"/>
              <a:gd name="connsiteY3" fmla="*/ 354733 h 2414332"/>
              <a:gd name="connsiteX4" fmla="*/ 1181815 w 2644724"/>
              <a:gd name="connsiteY4" fmla="*/ 88701 h 2414332"/>
              <a:gd name="connsiteX5" fmla="*/ 1324529 w 2644724"/>
              <a:gd name="connsiteY5" fmla="*/ 0 h 2414332"/>
              <a:gd name="connsiteX6" fmla="*/ 1455933 w 2644724"/>
              <a:gd name="connsiteY6" fmla="*/ 80922 h 2414332"/>
              <a:gd name="connsiteX7" fmla="*/ 2299319 w 2644724"/>
              <a:gd name="connsiteY7" fmla="*/ 354733 h 2414332"/>
              <a:gd name="connsiteX8" fmla="*/ 2644724 w 2644724"/>
              <a:gd name="connsiteY8" fmla="*/ 822042 h 2414332"/>
              <a:gd name="connsiteX9" fmla="*/ 2644724 w 2644724"/>
              <a:gd name="connsiteY9" fmla="*/ 2414306 h 2414332"/>
              <a:gd name="connsiteX10" fmla="*/ 2644719 w 2644724"/>
              <a:gd name="connsiteY10" fmla="*/ 2414332 h 2414332"/>
              <a:gd name="connsiteX0" fmla="*/ 0 w 2644724"/>
              <a:gd name="connsiteY0" fmla="*/ 2414306 h 2414332"/>
              <a:gd name="connsiteX1" fmla="*/ 0 w 2644724"/>
              <a:gd name="connsiteY1" fmla="*/ 822042 h 2414332"/>
              <a:gd name="connsiteX2" fmla="*/ 72750 w 2644724"/>
              <a:gd name="connsiteY2" fmla="*/ 552280 h 2414332"/>
              <a:gd name="connsiteX3" fmla="*/ 345405 w 2644724"/>
              <a:gd name="connsiteY3" fmla="*/ 354733 h 2414332"/>
              <a:gd name="connsiteX4" fmla="*/ 1181815 w 2644724"/>
              <a:gd name="connsiteY4" fmla="*/ 88701 h 2414332"/>
              <a:gd name="connsiteX5" fmla="*/ 1324529 w 2644724"/>
              <a:gd name="connsiteY5" fmla="*/ 0 h 2414332"/>
              <a:gd name="connsiteX6" fmla="*/ 1455933 w 2644724"/>
              <a:gd name="connsiteY6" fmla="*/ 80922 h 2414332"/>
              <a:gd name="connsiteX7" fmla="*/ 2299319 w 2644724"/>
              <a:gd name="connsiteY7" fmla="*/ 354733 h 2414332"/>
              <a:gd name="connsiteX8" fmla="*/ 2644724 w 2644724"/>
              <a:gd name="connsiteY8" fmla="*/ 822042 h 2414332"/>
              <a:gd name="connsiteX9" fmla="*/ 2644724 w 2644724"/>
              <a:gd name="connsiteY9" fmla="*/ 2414306 h 2414332"/>
              <a:gd name="connsiteX10" fmla="*/ 2644719 w 2644724"/>
              <a:gd name="connsiteY10" fmla="*/ 2414332 h 2414332"/>
              <a:gd name="connsiteX0" fmla="*/ 0 w 2644724"/>
              <a:gd name="connsiteY0" fmla="*/ 2414306 h 2414332"/>
              <a:gd name="connsiteX1" fmla="*/ 0 w 2644724"/>
              <a:gd name="connsiteY1" fmla="*/ 822042 h 2414332"/>
              <a:gd name="connsiteX2" fmla="*/ 72750 w 2644724"/>
              <a:gd name="connsiteY2" fmla="*/ 552280 h 2414332"/>
              <a:gd name="connsiteX3" fmla="*/ 345405 w 2644724"/>
              <a:gd name="connsiteY3" fmla="*/ 354733 h 2414332"/>
              <a:gd name="connsiteX4" fmla="*/ 1181815 w 2644724"/>
              <a:gd name="connsiteY4" fmla="*/ 88701 h 2414332"/>
              <a:gd name="connsiteX5" fmla="*/ 1324529 w 2644724"/>
              <a:gd name="connsiteY5" fmla="*/ 0 h 2414332"/>
              <a:gd name="connsiteX6" fmla="*/ 1455933 w 2644724"/>
              <a:gd name="connsiteY6" fmla="*/ 80922 h 2414332"/>
              <a:gd name="connsiteX7" fmla="*/ 2299319 w 2644724"/>
              <a:gd name="connsiteY7" fmla="*/ 354733 h 2414332"/>
              <a:gd name="connsiteX8" fmla="*/ 2644724 w 2644724"/>
              <a:gd name="connsiteY8" fmla="*/ 822042 h 2414332"/>
              <a:gd name="connsiteX9" fmla="*/ 2644724 w 2644724"/>
              <a:gd name="connsiteY9" fmla="*/ 2414306 h 2414332"/>
              <a:gd name="connsiteX10" fmla="*/ 2644719 w 2644724"/>
              <a:gd name="connsiteY10" fmla="*/ 2414332 h 2414332"/>
              <a:gd name="connsiteX0" fmla="*/ 0 w 2644724"/>
              <a:gd name="connsiteY0" fmla="*/ 2414306 h 2414332"/>
              <a:gd name="connsiteX1" fmla="*/ 72750 w 2644724"/>
              <a:gd name="connsiteY1" fmla="*/ 552280 h 2414332"/>
              <a:gd name="connsiteX2" fmla="*/ 345405 w 2644724"/>
              <a:gd name="connsiteY2" fmla="*/ 354733 h 2414332"/>
              <a:gd name="connsiteX3" fmla="*/ 1181815 w 2644724"/>
              <a:gd name="connsiteY3" fmla="*/ 88701 h 2414332"/>
              <a:gd name="connsiteX4" fmla="*/ 1324529 w 2644724"/>
              <a:gd name="connsiteY4" fmla="*/ 0 h 2414332"/>
              <a:gd name="connsiteX5" fmla="*/ 1455933 w 2644724"/>
              <a:gd name="connsiteY5" fmla="*/ 80922 h 2414332"/>
              <a:gd name="connsiteX6" fmla="*/ 2299319 w 2644724"/>
              <a:gd name="connsiteY6" fmla="*/ 354733 h 2414332"/>
              <a:gd name="connsiteX7" fmla="*/ 2644724 w 2644724"/>
              <a:gd name="connsiteY7" fmla="*/ 822042 h 2414332"/>
              <a:gd name="connsiteX8" fmla="*/ 2644724 w 2644724"/>
              <a:gd name="connsiteY8" fmla="*/ 2414306 h 2414332"/>
              <a:gd name="connsiteX9" fmla="*/ 2644719 w 2644724"/>
              <a:gd name="connsiteY9" fmla="*/ 2414332 h 2414332"/>
              <a:gd name="connsiteX0" fmla="*/ 0 w 2571974"/>
              <a:gd name="connsiteY0" fmla="*/ 552280 h 2414332"/>
              <a:gd name="connsiteX1" fmla="*/ 272655 w 2571974"/>
              <a:gd name="connsiteY1" fmla="*/ 354733 h 2414332"/>
              <a:gd name="connsiteX2" fmla="*/ 1109065 w 2571974"/>
              <a:gd name="connsiteY2" fmla="*/ 88701 h 2414332"/>
              <a:gd name="connsiteX3" fmla="*/ 1251779 w 2571974"/>
              <a:gd name="connsiteY3" fmla="*/ 0 h 2414332"/>
              <a:gd name="connsiteX4" fmla="*/ 1383183 w 2571974"/>
              <a:gd name="connsiteY4" fmla="*/ 80922 h 2414332"/>
              <a:gd name="connsiteX5" fmla="*/ 2226569 w 2571974"/>
              <a:gd name="connsiteY5" fmla="*/ 354733 h 2414332"/>
              <a:gd name="connsiteX6" fmla="*/ 2571974 w 2571974"/>
              <a:gd name="connsiteY6" fmla="*/ 822042 h 2414332"/>
              <a:gd name="connsiteX7" fmla="*/ 2571974 w 2571974"/>
              <a:gd name="connsiteY7" fmla="*/ 2414306 h 2414332"/>
              <a:gd name="connsiteX8" fmla="*/ 2571969 w 2571974"/>
              <a:gd name="connsiteY8" fmla="*/ 2414332 h 2414332"/>
              <a:gd name="connsiteX0" fmla="*/ 0 w 2571974"/>
              <a:gd name="connsiteY0" fmla="*/ 534133 h 2414332"/>
              <a:gd name="connsiteX1" fmla="*/ 272655 w 2571974"/>
              <a:gd name="connsiteY1" fmla="*/ 354733 h 2414332"/>
              <a:gd name="connsiteX2" fmla="*/ 1109065 w 2571974"/>
              <a:gd name="connsiteY2" fmla="*/ 88701 h 2414332"/>
              <a:gd name="connsiteX3" fmla="*/ 1251779 w 2571974"/>
              <a:gd name="connsiteY3" fmla="*/ 0 h 2414332"/>
              <a:gd name="connsiteX4" fmla="*/ 1383183 w 2571974"/>
              <a:gd name="connsiteY4" fmla="*/ 80922 h 2414332"/>
              <a:gd name="connsiteX5" fmla="*/ 2226569 w 2571974"/>
              <a:gd name="connsiteY5" fmla="*/ 354733 h 2414332"/>
              <a:gd name="connsiteX6" fmla="*/ 2571974 w 2571974"/>
              <a:gd name="connsiteY6" fmla="*/ 822042 h 2414332"/>
              <a:gd name="connsiteX7" fmla="*/ 2571974 w 2571974"/>
              <a:gd name="connsiteY7" fmla="*/ 2414306 h 2414332"/>
              <a:gd name="connsiteX8" fmla="*/ 2571969 w 2571974"/>
              <a:gd name="connsiteY8" fmla="*/ 2414332 h 2414332"/>
              <a:gd name="connsiteX0" fmla="*/ 0 w 2571974"/>
              <a:gd name="connsiteY0" fmla="*/ 534133 h 2414332"/>
              <a:gd name="connsiteX1" fmla="*/ 272655 w 2571974"/>
              <a:gd name="connsiteY1" fmla="*/ 354733 h 2414332"/>
              <a:gd name="connsiteX2" fmla="*/ 1109065 w 2571974"/>
              <a:gd name="connsiteY2" fmla="*/ 88701 h 2414332"/>
              <a:gd name="connsiteX3" fmla="*/ 1251779 w 2571974"/>
              <a:gd name="connsiteY3" fmla="*/ 0 h 2414332"/>
              <a:gd name="connsiteX4" fmla="*/ 1383183 w 2571974"/>
              <a:gd name="connsiteY4" fmla="*/ 80922 h 2414332"/>
              <a:gd name="connsiteX5" fmla="*/ 2226569 w 2571974"/>
              <a:gd name="connsiteY5" fmla="*/ 354733 h 2414332"/>
              <a:gd name="connsiteX6" fmla="*/ 2571974 w 2571974"/>
              <a:gd name="connsiteY6" fmla="*/ 822042 h 2414332"/>
              <a:gd name="connsiteX7" fmla="*/ 2571974 w 2571974"/>
              <a:gd name="connsiteY7" fmla="*/ 2414306 h 2414332"/>
              <a:gd name="connsiteX8" fmla="*/ 2571969 w 2571974"/>
              <a:gd name="connsiteY8" fmla="*/ 2414332 h 2414332"/>
              <a:gd name="connsiteX0" fmla="*/ 0 w 2571974"/>
              <a:gd name="connsiteY0" fmla="*/ 534133 h 2414332"/>
              <a:gd name="connsiteX1" fmla="*/ 272655 w 2571974"/>
              <a:gd name="connsiteY1" fmla="*/ 360177 h 2414332"/>
              <a:gd name="connsiteX2" fmla="*/ 1109065 w 2571974"/>
              <a:gd name="connsiteY2" fmla="*/ 88701 h 2414332"/>
              <a:gd name="connsiteX3" fmla="*/ 1251779 w 2571974"/>
              <a:gd name="connsiteY3" fmla="*/ 0 h 2414332"/>
              <a:gd name="connsiteX4" fmla="*/ 1383183 w 2571974"/>
              <a:gd name="connsiteY4" fmla="*/ 80922 h 2414332"/>
              <a:gd name="connsiteX5" fmla="*/ 2226569 w 2571974"/>
              <a:gd name="connsiteY5" fmla="*/ 354733 h 2414332"/>
              <a:gd name="connsiteX6" fmla="*/ 2571974 w 2571974"/>
              <a:gd name="connsiteY6" fmla="*/ 822042 h 2414332"/>
              <a:gd name="connsiteX7" fmla="*/ 2571974 w 2571974"/>
              <a:gd name="connsiteY7" fmla="*/ 2414306 h 2414332"/>
              <a:gd name="connsiteX8" fmla="*/ 2571969 w 2571974"/>
              <a:gd name="connsiteY8" fmla="*/ 2414332 h 2414332"/>
              <a:gd name="connsiteX0" fmla="*/ 0 w 2571974"/>
              <a:gd name="connsiteY0" fmla="*/ 534133 h 2414332"/>
              <a:gd name="connsiteX1" fmla="*/ 272655 w 2571974"/>
              <a:gd name="connsiteY1" fmla="*/ 360177 h 2414332"/>
              <a:gd name="connsiteX2" fmla="*/ 1109065 w 2571974"/>
              <a:gd name="connsiteY2" fmla="*/ 88701 h 2414332"/>
              <a:gd name="connsiteX3" fmla="*/ 1251779 w 2571974"/>
              <a:gd name="connsiteY3" fmla="*/ 0 h 2414332"/>
              <a:gd name="connsiteX4" fmla="*/ 1383183 w 2571974"/>
              <a:gd name="connsiteY4" fmla="*/ 80922 h 2414332"/>
              <a:gd name="connsiteX5" fmla="*/ 2226569 w 2571974"/>
              <a:gd name="connsiteY5" fmla="*/ 354733 h 2414332"/>
              <a:gd name="connsiteX6" fmla="*/ 2571974 w 2571974"/>
              <a:gd name="connsiteY6" fmla="*/ 822042 h 2414332"/>
              <a:gd name="connsiteX7" fmla="*/ 2569622 w 2571974"/>
              <a:gd name="connsiteY7" fmla="*/ 1283604 h 2414332"/>
              <a:gd name="connsiteX8" fmla="*/ 2571974 w 2571974"/>
              <a:gd name="connsiteY8" fmla="*/ 2414306 h 2414332"/>
              <a:gd name="connsiteX9" fmla="*/ 2571969 w 2571974"/>
              <a:gd name="connsiteY9" fmla="*/ 2414332 h 2414332"/>
              <a:gd name="connsiteX0" fmla="*/ 0 w 2571974"/>
              <a:gd name="connsiteY0" fmla="*/ 534133 h 2414306"/>
              <a:gd name="connsiteX1" fmla="*/ 272655 w 2571974"/>
              <a:gd name="connsiteY1" fmla="*/ 360177 h 2414306"/>
              <a:gd name="connsiteX2" fmla="*/ 1109065 w 2571974"/>
              <a:gd name="connsiteY2" fmla="*/ 88701 h 2414306"/>
              <a:gd name="connsiteX3" fmla="*/ 1251779 w 2571974"/>
              <a:gd name="connsiteY3" fmla="*/ 0 h 2414306"/>
              <a:gd name="connsiteX4" fmla="*/ 1383183 w 2571974"/>
              <a:gd name="connsiteY4" fmla="*/ 80922 h 2414306"/>
              <a:gd name="connsiteX5" fmla="*/ 2226569 w 2571974"/>
              <a:gd name="connsiteY5" fmla="*/ 354733 h 2414306"/>
              <a:gd name="connsiteX6" fmla="*/ 2571974 w 2571974"/>
              <a:gd name="connsiteY6" fmla="*/ 822042 h 2414306"/>
              <a:gd name="connsiteX7" fmla="*/ 2569622 w 2571974"/>
              <a:gd name="connsiteY7" fmla="*/ 1283604 h 2414306"/>
              <a:gd name="connsiteX8" fmla="*/ 2571974 w 2571974"/>
              <a:gd name="connsiteY8" fmla="*/ 2414306 h 2414306"/>
              <a:gd name="connsiteX0" fmla="*/ 0 w 2571974"/>
              <a:gd name="connsiteY0" fmla="*/ 534133 h 1283604"/>
              <a:gd name="connsiteX1" fmla="*/ 272655 w 2571974"/>
              <a:gd name="connsiteY1" fmla="*/ 360177 h 1283604"/>
              <a:gd name="connsiteX2" fmla="*/ 1109065 w 2571974"/>
              <a:gd name="connsiteY2" fmla="*/ 88701 h 1283604"/>
              <a:gd name="connsiteX3" fmla="*/ 1251779 w 2571974"/>
              <a:gd name="connsiteY3" fmla="*/ 0 h 1283604"/>
              <a:gd name="connsiteX4" fmla="*/ 1383183 w 2571974"/>
              <a:gd name="connsiteY4" fmla="*/ 80922 h 1283604"/>
              <a:gd name="connsiteX5" fmla="*/ 2226569 w 2571974"/>
              <a:gd name="connsiteY5" fmla="*/ 354733 h 1283604"/>
              <a:gd name="connsiteX6" fmla="*/ 2571974 w 2571974"/>
              <a:gd name="connsiteY6" fmla="*/ 822042 h 1283604"/>
              <a:gd name="connsiteX7" fmla="*/ 2569622 w 2571974"/>
              <a:gd name="connsiteY7" fmla="*/ 1283604 h 1283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71974" h="1283604">
                <a:moveTo>
                  <a:pt x="0" y="534133"/>
                </a:moveTo>
                <a:cubicBezTo>
                  <a:pt x="54769" y="479838"/>
                  <a:pt x="85945" y="439860"/>
                  <a:pt x="272655" y="360177"/>
                </a:cubicBezTo>
                <a:cubicBezTo>
                  <a:pt x="519614" y="269446"/>
                  <a:pt x="821402" y="229668"/>
                  <a:pt x="1109065" y="88701"/>
                </a:cubicBezTo>
                <a:lnTo>
                  <a:pt x="1251779" y="0"/>
                </a:lnTo>
                <a:lnTo>
                  <a:pt x="1383183" y="80922"/>
                </a:lnTo>
                <a:cubicBezTo>
                  <a:pt x="1670846" y="221889"/>
                  <a:pt x="1979611" y="264002"/>
                  <a:pt x="2226569" y="354733"/>
                </a:cubicBezTo>
                <a:cubicBezTo>
                  <a:pt x="2464036" y="460028"/>
                  <a:pt x="2571974" y="580785"/>
                  <a:pt x="2571974" y="822042"/>
                </a:cubicBezTo>
                <a:lnTo>
                  <a:pt x="2569622" y="1283604"/>
                </a:lnTo>
              </a:path>
            </a:pathLst>
          </a:custGeom>
          <a:noFill/>
          <a:ln w="25400" cap="rnd">
            <a:solidFill>
              <a:schemeClr val="bg2">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237B061B-7D22-401D-ACD7-A79B3A9FBC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2926" y="24701"/>
            <a:ext cx="2582489" cy="4039782"/>
          </a:xfrm>
          <a:custGeom>
            <a:avLst/>
            <a:gdLst>
              <a:gd name="connsiteX0" fmla="*/ 1324902 w 2644724"/>
              <a:gd name="connsiteY0" fmla="*/ 0 h 2397243"/>
              <a:gd name="connsiteX1" fmla="*/ 1324529 w 2644724"/>
              <a:gd name="connsiteY1" fmla="*/ 2617 h 2397243"/>
              <a:gd name="connsiteX2" fmla="*/ 1440541 w 2644724"/>
              <a:gd name="connsiteY2" fmla="*/ 67117 h 2397243"/>
              <a:gd name="connsiteX3" fmla="*/ 2299319 w 2644724"/>
              <a:gd name="connsiteY3" fmla="*/ 337644 h 2397243"/>
              <a:gd name="connsiteX4" fmla="*/ 2644724 w 2644724"/>
              <a:gd name="connsiteY4" fmla="*/ 804953 h 2397243"/>
              <a:gd name="connsiteX5" fmla="*/ 2644724 w 2644724"/>
              <a:gd name="connsiteY5" fmla="*/ 2397217 h 2397243"/>
              <a:gd name="connsiteX6" fmla="*/ 2644719 w 2644724"/>
              <a:gd name="connsiteY6" fmla="*/ 2397243 h 2397243"/>
              <a:gd name="connsiteX7" fmla="*/ 6 w 2644724"/>
              <a:gd name="connsiteY7" fmla="*/ 2397243 h 2397243"/>
              <a:gd name="connsiteX8" fmla="*/ 0 w 2644724"/>
              <a:gd name="connsiteY8" fmla="*/ 2397217 h 2397243"/>
              <a:gd name="connsiteX9" fmla="*/ 0 w 2644724"/>
              <a:gd name="connsiteY9" fmla="*/ 804953 h 2397243"/>
              <a:gd name="connsiteX10" fmla="*/ 345405 w 2644724"/>
              <a:gd name="connsiteY10" fmla="*/ 337644 h 2397243"/>
              <a:gd name="connsiteX11" fmla="*/ 1204184 w 2644724"/>
              <a:gd name="connsiteY11" fmla="*/ 67117 h 2397243"/>
              <a:gd name="connsiteX12" fmla="*/ 1320196 w 2644724"/>
              <a:gd name="connsiteY12" fmla="*/ 2617 h 2397243"/>
              <a:gd name="connsiteX13" fmla="*/ 1322362 w 2644724"/>
              <a:gd name="connsiteY13" fmla="*/ 1412 h 2397243"/>
              <a:gd name="connsiteX0" fmla="*/ 1324902 w 2644724"/>
              <a:gd name="connsiteY0" fmla="*/ 0 h 2472784"/>
              <a:gd name="connsiteX1" fmla="*/ 1324529 w 2644724"/>
              <a:gd name="connsiteY1" fmla="*/ 78158 h 2472784"/>
              <a:gd name="connsiteX2" fmla="*/ 1440541 w 2644724"/>
              <a:gd name="connsiteY2" fmla="*/ 142658 h 2472784"/>
              <a:gd name="connsiteX3" fmla="*/ 2299319 w 2644724"/>
              <a:gd name="connsiteY3" fmla="*/ 413185 h 2472784"/>
              <a:gd name="connsiteX4" fmla="*/ 2644724 w 2644724"/>
              <a:gd name="connsiteY4" fmla="*/ 880494 h 2472784"/>
              <a:gd name="connsiteX5" fmla="*/ 2644724 w 2644724"/>
              <a:gd name="connsiteY5" fmla="*/ 2472758 h 2472784"/>
              <a:gd name="connsiteX6" fmla="*/ 2644719 w 2644724"/>
              <a:gd name="connsiteY6" fmla="*/ 2472784 h 2472784"/>
              <a:gd name="connsiteX7" fmla="*/ 6 w 2644724"/>
              <a:gd name="connsiteY7" fmla="*/ 2472784 h 2472784"/>
              <a:gd name="connsiteX8" fmla="*/ 0 w 2644724"/>
              <a:gd name="connsiteY8" fmla="*/ 2472758 h 2472784"/>
              <a:gd name="connsiteX9" fmla="*/ 0 w 2644724"/>
              <a:gd name="connsiteY9" fmla="*/ 880494 h 2472784"/>
              <a:gd name="connsiteX10" fmla="*/ 345405 w 2644724"/>
              <a:gd name="connsiteY10" fmla="*/ 413185 h 2472784"/>
              <a:gd name="connsiteX11" fmla="*/ 1204184 w 2644724"/>
              <a:gd name="connsiteY11" fmla="*/ 142658 h 2472784"/>
              <a:gd name="connsiteX12" fmla="*/ 1320196 w 2644724"/>
              <a:gd name="connsiteY12" fmla="*/ 78158 h 2472784"/>
              <a:gd name="connsiteX13" fmla="*/ 1322362 w 2644724"/>
              <a:gd name="connsiteY13" fmla="*/ 76953 h 2472784"/>
              <a:gd name="connsiteX14" fmla="*/ 1324902 w 2644724"/>
              <a:gd name="connsiteY14" fmla="*/ 0 h 2472784"/>
              <a:gd name="connsiteX0" fmla="*/ 1322362 w 2644724"/>
              <a:gd name="connsiteY0" fmla="*/ 3996 h 2399827"/>
              <a:gd name="connsiteX1" fmla="*/ 1324529 w 2644724"/>
              <a:gd name="connsiteY1" fmla="*/ 5201 h 2399827"/>
              <a:gd name="connsiteX2" fmla="*/ 1440541 w 2644724"/>
              <a:gd name="connsiteY2" fmla="*/ 69701 h 2399827"/>
              <a:gd name="connsiteX3" fmla="*/ 2299319 w 2644724"/>
              <a:gd name="connsiteY3" fmla="*/ 340228 h 2399827"/>
              <a:gd name="connsiteX4" fmla="*/ 2644724 w 2644724"/>
              <a:gd name="connsiteY4" fmla="*/ 807537 h 2399827"/>
              <a:gd name="connsiteX5" fmla="*/ 2644724 w 2644724"/>
              <a:gd name="connsiteY5" fmla="*/ 2399801 h 2399827"/>
              <a:gd name="connsiteX6" fmla="*/ 2644719 w 2644724"/>
              <a:gd name="connsiteY6" fmla="*/ 2399827 h 2399827"/>
              <a:gd name="connsiteX7" fmla="*/ 6 w 2644724"/>
              <a:gd name="connsiteY7" fmla="*/ 2399827 h 2399827"/>
              <a:gd name="connsiteX8" fmla="*/ 0 w 2644724"/>
              <a:gd name="connsiteY8" fmla="*/ 2399801 h 2399827"/>
              <a:gd name="connsiteX9" fmla="*/ 0 w 2644724"/>
              <a:gd name="connsiteY9" fmla="*/ 807537 h 2399827"/>
              <a:gd name="connsiteX10" fmla="*/ 345405 w 2644724"/>
              <a:gd name="connsiteY10" fmla="*/ 340228 h 2399827"/>
              <a:gd name="connsiteX11" fmla="*/ 1204184 w 2644724"/>
              <a:gd name="connsiteY11" fmla="*/ 69701 h 2399827"/>
              <a:gd name="connsiteX12" fmla="*/ 1320196 w 2644724"/>
              <a:gd name="connsiteY12" fmla="*/ 5201 h 2399827"/>
              <a:gd name="connsiteX13" fmla="*/ 1322362 w 2644724"/>
              <a:gd name="connsiteY13" fmla="*/ 3996 h 2399827"/>
              <a:gd name="connsiteX0" fmla="*/ 1322362 w 2644724"/>
              <a:gd name="connsiteY0" fmla="*/ 0 h 2461519"/>
              <a:gd name="connsiteX1" fmla="*/ 1324529 w 2644724"/>
              <a:gd name="connsiteY1" fmla="*/ 66893 h 2461519"/>
              <a:gd name="connsiteX2" fmla="*/ 1440541 w 2644724"/>
              <a:gd name="connsiteY2" fmla="*/ 131393 h 2461519"/>
              <a:gd name="connsiteX3" fmla="*/ 2299319 w 2644724"/>
              <a:gd name="connsiteY3" fmla="*/ 401920 h 2461519"/>
              <a:gd name="connsiteX4" fmla="*/ 2644724 w 2644724"/>
              <a:gd name="connsiteY4" fmla="*/ 869229 h 2461519"/>
              <a:gd name="connsiteX5" fmla="*/ 2644724 w 2644724"/>
              <a:gd name="connsiteY5" fmla="*/ 2461493 h 2461519"/>
              <a:gd name="connsiteX6" fmla="*/ 2644719 w 2644724"/>
              <a:gd name="connsiteY6" fmla="*/ 2461519 h 2461519"/>
              <a:gd name="connsiteX7" fmla="*/ 6 w 2644724"/>
              <a:gd name="connsiteY7" fmla="*/ 2461519 h 2461519"/>
              <a:gd name="connsiteX8" fmla="*/ 0 w 2644724"/>
              <a:gd name="connsiteY8" fmla="*/ 2461493 h 2461519"/>
              <a:gd name="connsiteX9" fmla="*/ 0 w 2644724"/>
              <a:gd name="connsiteY9" fmla="*/ 869229 h 2461519"/>
              <a:gd name="connsiteX10" fmla="*/ 345405 w 2644724"/>
              <a:gd name="connsiteY10" fmla="*/ 401920 h 2461519"/>
              <a:gd name="connsiteX11" fmla="*/ 1204184 w 2644724"/>
              <a:gd name="connsiteY11" fmla="*/ 131393 h 2461519"/>
              <a:gd name="connsiteX12" fmla="*/ 1320196 w 2644724"/>
              <a:gd name="connsiteY12" fmla="*/ 66893 h 2461519"/>
              <a:gd name="connsiteX13" fmla="*/ 1322362 w 2644724"/>
              <a:gd name="connsiteY13" fmla="*/ 0 h 2461519"/>
              <a:gd name="connsiteX0" fmla="*/ 1320196 w 2644724"/>
              <a:gd name="connsiteY0" fmla="*/ 0 h 2394626"/>
              <a:gd name="connsiteX1" fmla="*/ 1324529 w 2644724"/>
              <a:gd name="connsiteY1" fmla="*/ 0 h 2394626"/>
              <a:gd name="connsiteX2" fmla="*/ 1440541 w 2644724"/>
              <a:gd name="connsiteY2" fmla="*/ 64500 h 2394626"/>
              <a:gd name="connsiteX3" fmla="*/ 2299319 w 2644724"/>
              <a:gd name="connsiteY3" fmla="*/ 335027 h 2394626"/>
              <a:gd name="connsiteX4" fmla="*/ 2644724 w 2644724"/>
              <a:gd name="connsiteY4" fmla="*/ 802336 h 2394626"/>
              <a:gd name="connsiteX5" fmla="*/ 2644724 w 2644724"/>
              <a:gd name="connsiteY5" fmla="*/ 2394600 h 2394626"/>
              <a:gd name="connsiteX6" fmla="*/ 2644719 w 2644724"/>
              <a:gd name="connsiteY6" fmla="*/ 2394626 h 2394626"/>
              <a:gd name="connsiteX7" fmla="*/ 6 w 2644724"/>
              <a:gd name="connsiteY7" fmla="*/ 2394626 h 2394626"/>
              <a:gd name="connsiteX8" fmla="*/ 0 w 2644724"/>
              <a:gd name="connsiteY8" fmla="*/ 2394600 h 2394626"/>
              <a:gd name="connsiteX9" fmla="*/ 0 w 2644724"/>
              <a:gd name="connsiteY9" fmla="*/ 802336 h 2394626"/>
              <a:gd name="connsiteX10" fmla="*/ 345405 w 2644724"/>
              <a:gd name="connsiteY10" fmla="*/ 335027 h 2394626"/>
              <a:gd name="connsiteX11" fmla="*/ 1204184 w 2644724"/>
              <a:gd name="connsiteY11" fmla="*/ 64500 h 2394626"/>
              <a:gd name="connsiteX12" fmla="*/ 1320196 w 2644724"/>
              <a:gd name="connsiteY12" fmla="*/ 0 h 2394626"/>
              <a:gd name="connsiteX0" fmla="*/ 1204184 w 2644724"/>
              <a:gd name="connsiteY0" fmla="*/ 64500 h 2394626"/>
              <a:gd name="connsiteX1" fmla="*/ 1324529 w 2644724"/>
              <a:gd name="connsiteY1" fmla="*/ 0 h 2394626"/>
              <a:gd name="connsiteX2" fmla="*/ 1440541 w 2644724"/>
              <a:gd name="connsiteY2" fmla="*/ 64500 h 2394626"/>
              <a:gd name="connsiteX3" fmla="*/ 2299319 w 2644724"/>
              <a:gd name="connsiteY3" fmla="*/ 335027 h 2394626"/>
              <a:gd name="connsiteX4" fmla="*/ 2644724 w 2644724"/>
              <a:gd name="connsiteY4" fmla="*/ 802336 h 2394626"/>
              <a:gd name="connsiteX5" fmla="*/ 2644724 w 2644724"/>
              <a:gd name="connsiteY5" fmla="*/ 2394600 h 2394626"/>
              <a:gd name="connsiteX6" fmla="*/ 2644719 w 2644724"/>
              <a:gd name="connsiteY6" fmla="*/ 2394626 h 2394626"/>
              <a:gd name="connsiteX7" fmla="*/ 6 w 2644724"/>
              <a:gd name="connsiteY7" fmla="*/ 2394626 h 2394626"/>
              <a:gd name="connsiteX8" fmla="*/ 0 w 2644724"/>
              <a:gd name="connsiteY8" fmla="*/ 2394600 h 2394626"/>
              <a:gd name="connsiteX9" fmla="*/ 0 w 2644724"/>
              <a:gd name="connsiteY9" fmla="*/ 802336 h 2394626"/>
              <a:gd name="connsiteX10" fmla="*/ 345405 w 2644724"/>
              <a:gd name="connsiteY10" fmla="*/ 335027 h 2394626"/>
              <a:gd name="connsiteX11" fmla="*/ 1204184 w 2644724"/>
              <a:gd name="connsiteY11" fmla="*/ 64500 h 2394626"/>
              <a:gd name="connsiteX0" fmla="*/ 1204184 w 2644724"/>
              <a:gd name="connsiteY0" fmla="*/ 84206 h 2414332"/>
              <a:gd name="connsiteX1" fmla="*/ 1324529 w 2644724"/>
              <a:gd name="connsiteY1" fmla="*/ 0 h 2414332"/>
              <a:gd name="connsiteX2" fmla="*/ 1440541 w 2644724"/>
              <a:gd name="connsiteY2" fmla="*/ 84206 h 2414332"/>
              <a:gd name="connsiteX3" fmla="*/ 2299319 w 2644724"/>
              <a:gd name="connsiteY3" fmla="*/ 354733 h 2414332"/>
              <a:gd name="connsiteX4" fmla="*/ 2644724 w 2644724"/>
              <a:gd name="connsiteY4" fmla="*/ 822042 h 2414332"/>
              <a:gd name="connsiteX5" fmla="*/ 2644724 w 2644724"/>
              <a:gd name="connsiteY5" fmla="*/ 2414306 h 2414332"/>
              <a:gd name="connsiteX6" fmla="*/ 2644719 w 2644724"/>
              <a:gd name="connsiteY6" fmla="*/ 2414332 h 2414332"/>
              <a:gd name="connsiteX7" fmla="*/ 6 w 2644724"/>
              <a:gd name="connsiteY7" fmla="*/ 2414332 h 2414332"/>
              <a:gd name="connsiteX8" fmla="*/ 0 w 2644724"/>
              <a:gd name="connsiteY8" fmla="*/ 2414306 h 2414332"/>
              <a:gd name="connsiteX9" fmla="*/ 0 w 2644724"/>
              <a:gd name="connsiteY9" fmla="*/ 822042 h 2414332"/>
              <a:gd name="connsiteX10" fmla="*/ 345405 w 2644724"/>
              <a:gd name="connsiteY10" fmla="*/ 354733 h 2414332"/>
              <a:gd name="connsiteX11" fmla="*/ 1204184 w 2644724"/>
              <a:gd name="connsiteY11" fmla="*/ 84206 h 2414332"/>
              <a:gd name="connsiteX0" fmla="*/ 1204184 w 2644724"/>
              <a:gd name="connsiteY0" fmla="*/ 84206 h 2414332"/>
              <a:gd name="connsiteX1" fmla="*/ 1324529 w 2644724"/>
              <a:gd name="connsiteY1" fmla="*/ 0 h 2414332"/>
              <a:gd name="connsiteX2" fmla="*/ 1455933 w 2644724"/>
              <a:gd name="connsiteY2" fmla="*/ 80922 h 2414332"/>
              <a:gd name="connsiteX3" fmla="*/ 2299319 w 2644724"/>
              <a:gd name="connsiteY3" fmla="*/ 354733 h 2414332"/>
              <a:gd name="connsiteX4" fmla="*/ 2644724 w 2644724"/>
              <a:gd name="connsiteY4" fmla="*/ 822042 h 2414332"/>
              <a:gd name="connsiteX5" fmla="*/ 2644724 w 2644724"/>
              <a:gd name="connsiteY5" fmla="*/ 2414306 h 2414332"/>
              <a:gd name="connsiteX6" fmla="*/ 2644719 w 2644724"/>
              <a:gd name="connsiteY6" fmla="*/ 2414332 h 2414332"/>
              <a:gd name="connsiteX7" fmla="*/ 6 w 2644724"/>
              <a:gd name="connsiteY7" fmla="*/ 2414332 h 2414332"/>
              <a:gd name="connsiteX8" fmla="*/ 0 w 2644724"/>
              <a:gd name="connsiteY8" fmla="*/ 2414306 h 2414332"/>
              <a:gd name="connsiteX9" fmla="*/ 0 w 2644724"/>
              <a:gd name="connsiteY9" fmla="*/ 822042 h 2414332"/>
              <a:gd name="connsiteX10" fmla="*/ 345405 w 2644724"/>
              <a:gd name="connsiteY10" fmla="*/ 354733 h 2414332"/>
              <a:gd name="connsiteX11" fmla="*/ 1204184 w 2644724"/>
              <a:gd name="connsiteY11" fmla="*/ 84206 h 2414332"/>
              <a:gd name="connsiteX0" fmla="*/ 1188792 w 2644724"/>
              <a:gd name="connsiteY0" fmla="*/ 84206 h 2414332"/>
              <a:gd name="connsiteX1" fmla="*/ 1324529 w 2644724"/>
              <a:gd name="connsiteY1" fmla="*/ 0 h 2414332"/>
              <a:gd name="connsiteX2" fmla="*/ 1455933 w 2644724"/>
              <a:gd name="connsiteY2" fmla="*/ 80922 h 2414332"/>
              <a:gd name="connsiteX3" fmla="*/ 2299319 w 2644724"/>
              <a:gd name="connsiteY3" fmla="*/ 354733 h 2414332"/>
              <a:gd name="connsiteX4" fmla="*/ 2644724 w 2644724"/>
              <a:gd name="connsiteY4" fmla="*/ 822042 h 2414332"/>
              <a:gd name="connsiteX5" fmla="*/ 2644724 w 2644724"/>
              <a:gd name="connsiteY5" fmla="*/ 2414306 h 2414332"/>
              <a:gd name="connsiteX6" fmla="*/ 2644719 w 2644724"/>
              <a:gd name="connsiteY6" fmla="*/ 2414332 h 2414332"/>
              <a:gd name="connsiteX7" fmla="*/ 6 w 2644724"/>
              <a:gd name="connsiteY7" fmla="*/ 2414332 h 2414332"/>
              <a:gd name="connsiteX8" fmla="*/ 0 w 2644724"/>
              <a:gd name="connsiteY8" fmla="*/ 2414306 h 2414332"/>
              <a:gd name="connsiteX9" fmla="*/ 0 w 2644724"/>
              <a:gd name="connsiteY9" fmla="*/ 822042 h 2414332"/>
              <a:gd name="connsiteX10" fmla="*/ 345405 w 2644724"/>
              <a:gd name="connsiteY10" fmla="*/ 354733 h 2414332"/>
              <a:gd name="connsiteX11" fmla="*/ 1188792 w 2644724"/>
              <a:gd name="connsiteY11" fmla="*/ 84206 h 2414332"/>
              <a:gd name="connsiteX0" fmla="*/ 1181815 w 2644724"/>
              <a:gd name="connsiteY0" fmla="*/ 88701 h 2414332"/>
              <a:gd name="connsiteX1" fmla="*/ 1324529 w 2644724"/>
              <a:gd name="connsiteY1" fmla="*/ 0 h 2414332"/>
              <a:gd name="connsiteX2" fmla="*/ 1455933 w 2644724"/>
              <a:gd name="connsiteY2" fmla="*/ 80922 h 2414332"/>
              <a:gd name="connsiteX3" fmla="*/ 2299319 w 2644724"/>
              <a:gd name="connsiteY3" fmla="*/ 354733 h 2414332"/>
              <a:gd name="connsiteX4" fmla="*/ 2644724 w 2644724"/>
              <a:gd name="connsiteY4" fmla="*/ 822042 h 2414332"/>
              <a:gd name="connsiteX5" fmla="*/ 2644724 w 2644724"/>
              <a:gd name="connsiteY5" fmla="*/ 2414306 h 2414332"/>
              <a:gd name="connsiteX6" fmla="*/ 2644719 w 2644724"/>
              <a:gd name="connsiteY6" fmla="*/ 2414332 h 2414332"/>
              <a:gd name="connsiteX7" fmla="*/ 6 w 2644724"/>
              <a:gd name="connsiteY7" fmla="*/ 2414332 h 2414332"/>
              <a:gd name="connsiteX8" fmla="*/ 0 w 2644724"/>
              <a:gd name="connsiteY8" fmla="*/ 2414306 h 2414332"/>
              <a:gd name="connsiteX9" fmla="*/ 0 w 2644724"/>
              <a:gd name="connsiteY9" fmla="*/ 822042 h 2414332"/>
              <a:gd name="connsiteX10" fmla="*/ 345405 w 2644724"/>
              <a:gd name="connsiteY10" fmla="*/ 354733 h 2414332"/>
              <a:gd name="connsiteX11" fmla="*/ 1181815 w 2644724"/>
              <a:gd name="connsiteY11" fmla="*/ 88701 h 2414332"/>
              <a:gd name="connsiteX0" fmla="*/ 0 w 2644724"/>
              <a:gd name="connsiteY0" fmla="*/ 2414306 h 2453562"/>
              <a:gd name="connsiteX1" fmla="*/ 0 w 2644724"/>
              <a:gd name="connsiteY1" fmla="*/ 822042 h 2453562"/>
              <a:gd name="connsiteX2" fmla="*/ 345405 w 2644724"/>
              <a:gd name="connsiteY2" fmla="*/ 354733 h 2453562"/>
              <a:gd name="connsiteX3" fmla="*/ 1181815 w 2644724"/>
              <a:gd name="connsiteY3" fmla="*/ 88701 h 2453562"/>
              <a:gd name="connsiteX4" fmla="*/ 1324529 w 2644724"/>
              <a:gd name="connsiteY4" fmla="*/ 0 h 2453562"/>
              <a:gd name="connsiteX5" fmla="*/ 1455933 w 2644724"/>
              <a:gd name="connsiteY5" fmla="*/ 80922 h 2453562"/>
              <a:gd name="connsiteX6" fmla="*/ 2299319 w 2644724"/>
              <a:gd name="connsiteY6" fmla="*/ 354733 h 2453562"/>
              <a:gd name="connsiteX7" fmla="*/ 2644724 w 2644724"/>
              <a:gd name="connsiteY7" fmla="*/ 822042 h 2453562"/>
              <a:gd name="connsiteX8" fmla="*/ 2644724 w 2644724"/>
              <a:gd name="connsiteY8" fmla="*/ 2414306 h 2453562"/>
              <a:gd name="connsiteX9" fmla="*/ 2644719 w 2644724"/>
              <a:gd name="connsiteY9" fmla="*/ 2414332 h 2453562"/>
              <a:gd name="connsiteX10" fmla="*/ 6 w 2644724"/>
              <a:gd name="connsiteY10" fmla="*/ 2414332 h 2453562"/>
              <a:gd name="connsiteX11" fmla="*/ 60547 w 2644724"/>
              <a:gd name="connsiteY11" fmla="*/ 2453562 h 2453562"/>
              <a:gd name="connsiteX0" fmla="*/ 0 w 2644724"/>
              <a:gd name="connsiteY0" fmla="*/ 2414306 h 2414332"/>
              <a:gd name="connsiteX1" fmla="*/ 0 w 2644724"/>
              <a:gd name="connsiteY1" fmla="*/ 822042 h 2414332"/>
              <a:gd name="connsiteX2" fmla="*/ 345405 w 2644724"/>
              <a:gd name="connsiteY2" fmla="*/ 354733 h 2414332"/>
              <a:gd name="connsiteX3" fmla="*/ 1181815 w 2644724"/>
              <a:gd name="connsiteY3" fmla="*/ 88701 h 2414332"/>
              <a:gd name="connsiteX4" fmla="*/ 1324529 w 2644724"/>
              <a:gd name="connsiteY4" fmla="*/ 0 h 2414332"/>
              <a:gd name="connsiteX5" fmla="*/ 1455933 w 2644724"/>
              <a:gd name="connsiteY5" fmla="*/ 80922 h 2414332"/>
              <a:gd name="connsiteX6" fmla="*/ 2299319 w 2644724"/>
              <a:gd name="connsiteY6" fmla="*/ 354733 h 2414332"/>
              <a:gd name="connsiteX7" fmla="*/ 2644724 w 2644724"/>
              <a:gd name="connsiteY7" fmla="*/ 822042 h 2414332"/>
              <a:gd name="connsiteX8" fmla="*/ 2644724 w 2644724"/>
              <a:gd name="connsiteY8" fmla="*/ 2414306 h 2414332"/>
              <a:gd name="connsiteX9" fmla="*/ 2644719 w 2644724"/>
              <a:gd name="connsiteY9" fmla="*/ 2414332 h 2414332"/>
              <a:gd name="connsiteX10" fmla="*/ 6 w 2644724"/>
              <a:gd name="connsiteY10" fmla="*/ 2414332 h 2414332"/>
              <a:gd name="connsiteX0" fmla="*/ 0 w 2644724"/>
              <a:gd name="connsiteY0" fmla="*/ 2414306 h 2414332"/>
              <a:gd name="connsiteX1" fmla="*/ 0 w 2644724"/>
              <a:gd name="connsiteY1" fmla="*/ 822042 h 2414332"/>
              <a:gd name="connsiteX2" fmla="*/ 345405 w 2644724"/>
              <a:gd name="connsiteY2" fmla="*/ 354733 h 2414332"/>
              <a:gd name="connsiteX3" fmla="*/ 1181815 w 2644724"/>
              <a:gd name="connsiteY3" fmla="*/ 88701 h 2414332"/>
              <a:gd name="connsiteX4" fmla="*/ 1324529 w 2644724"/>
              <a:gd name="connsiteY4" fmla="*/ 0 h 2414332"/>
              <a:gd name="connsiteX5" fmla="*/ 1455933 w 2644724"/>
              <a:gd name="connsiteY5" fmla="*/ 80922 h 2414332"/>
              <a:gd name="connsiteX6" fmla="*/ 2299319 w 2644724"/>
              <a:gd name="connsiteY6" fmla="*/ 354733 h 2414332"/>
              <a:gd name="connsiteX7" fmla="*/ 2644724 w 2644724"/>
              <a:gd name="connsiteY7" fmla="*/ 822042 h 2414332"/>
              <a:gd name="connsiteX8" fmla="*/ 2644724 w 2644724"/>
              <a:gd name="connsiteY8" fmla="*/ 2414306 h 2414332"/>
              <a:gd name="connsiteX9" fmla="*/ 2644719 w 2644724"/>
              <a:gd name="connsiteY9" fmla="*/ 2414332 h 2414332"/>
              <a:gd name="connsiteX0" fmla="*/ 0 w 2644724"/>
              <a:gd name="connsiteY0" fmla="*/ 2414306 h 2414306"/>
              <a:gd name="connsiteX1" fmla="*/ 0 w 2644724"/>
              <a:gd name="connsiteY1" fmla="*/ 822042 h 2414306"/>
              <a:gd name="connsiteX2" fmla="*/ 345405 w 2644724"/>
              <a:gd name="connsiteY2" fmla="*/ 354733 h 2414306"/>
              <a:gd name="connsiteX3" fmla="*/ 1181815 w 2644724"/>
              <a:gd name="connsiteY3" fmla="*/ 88701 h 2414306"/>
              <a:gd name="connsiteX4" fmla="*/ 1324529 w 2644724"/>
              <a:gd name="connsiteY4" fmla="*/ 0 h 2414306"/>
              <a:gd name="connsiteX5" fmla="*/ 1455933 w 2644724"/>
              <a:gd name="connsiteY5" fmla="*/ 80922 h 2414306"/>
              <a:gd name="connsiteX6" fmla="*/ 2299319 w 2644724"/>
              <a:gd name="connsiteY6" fmla="*/ 354733 h 2414306"/>
              <a:gd name="connsiteX7" fmla="*/ 2644724 w 2644724"/>
              <a:gd name="connsiteY7" fmla="*/ 822042 h 2414306"/>
              <a:gd name="connsiteX8" fmla="*/ 2644724 w 2644724"/>
              <a:gd name="connsiteY8" fmla="*/ 2414306 h 2414306"/>
              <a:gd name="connsiteX0" fmla="*/ 0 w 2644724"/>
              <a:gd name="connsiteY0" fmla="*/ 2414306 h 2414306"/>
              <a:gd name="connsiteX1" fmla="*/ 0 w 2644724"/>
              <a:gd name="connsiteY1" fmla="*/ 822042 h 2414306"/>
              <a:gd name="connsiteX2" fmla="*/ 345405 w 2644724"/>
              <a:gd name="connsiteY2" fmla="*/ 354733 h 2414306"/>
              <a:gd name="connsiteX3" fmla="*/ 1181815 w 2644724"/>
              <a:gd name="connsiteY3" fmla="*/ 88701 h 2414306"/>
              <a:gd name="connsiteX4" fmla="*/ 1324529 w 2644724"/>
              <a:gd name="connsiteY4" fmla="*/ 0 h 2414306"/>
              <a:gd name="connsiteX5" fmla="*/ 1455933 w 2644724"/>
              <a:gd name="connsiteY5" fmla="*/ 80922 h 2414306"/>
              <a:gd name="connsiteX6" fmla="*/ 2299319 w 2644724"/>
              <a:gd name="connsiteY6" fmla="*/ 354733 h 2414306"/>
              <a:gd name="connsiteX7" fmla="*/ 2644724 w 2644724"/>
              <a:gd name="connsiteY7" fmla="*/ 822042 h 2414306"/>
              <a:gd name="connsiteX0" fmla="*/ 0 w 2299319"/>
              <a:gd name="connsiteY0" fmla="*/ 2414306 h 2414306"/>
              <a:gd name="connsiteX1" fmla="*/ 0 w 2299319"/>
              <a:gd name="connsiteY1" fmla="*/ 822042 h 2414306"/>
              <a:gd name="connsiteX2" fmla="*/ 345405 w 2299319"/>
              <a:gd name="connsiteY2" fmla="*/ 354733 h 2414306"/>
              <a:gd name="connsiteX3" fmla="*/ 1181815 w 2299319"/>
              <a:gd name="connsiteY3" fmla="*/ 88701 h 2414306"/>
              <a:gd name="connsiteX4" fmla="*/ 1324529 w 2299319"/>
              <a:gd name="connsiteY4" fmla="*/ 0 h 2414306"/>
              <a:gd name="connsiteX5" fmla="*/ 1455933 w 2299319"/>
              <a:gd name="connsiteY5" fmla="*/ 80922 h 2414306"/>
              <a:gd name="connsiteX6" fmla="*/ 2299319 w 2299319"/>
              <a:gd name="connsiteY6" fmla="*/ 354733 h 2414306"/>
              <a:gd name="connsiteX0" fmla="*/ 0 w 1455933"/>
              <a:gd name="connsiteY0" fmla="*/ 2414306 h 2414306"/>
              <a:gd name="connsiteX1" fmla="*/ 0 w 1455933"/>
              <a:gd name="connsiteY1" fmla="*/ 822042 h 2414306"/>
              <a:gd name="connsiteX2" fmla="*/ 345405 w 1455933"/>
              <a:gd name="connsiteY2" fmla="*/ 354733 h 2414306"/>
              <a:gd name="connsiteX3" fmla="*/ 1181815 w 1455933"/>
              <a:gd name="connsiteY3" fmla="*/ 88701 h 2414306"/>
              <a:gd name="connsiteX4" fmla="*/ 1324529 w 1455933"/>
              <a:gd name="connsiteY4" fmla="*/ 0 h 2414306"/>
              <a:gd name="connsiteX5" fmla="*/ 1455933 w 1455933"/>
              <a:gd name="connsiteY5" fmla="*/ 80922 h 2414306"/>
              <a:gd name="connsiteX0" fmla="*/ 0 w 1324529"/>
              <a:gd name="connsiteY0" fmla="*/ 2414306 h 2414306"/>
              <a:gd name="connsiteX1" fmla="*/ 0 w 1324529"/>
              <a:gd name="connsiteY1" fmla="*/ 822042 h 2414306"/>
              <a:gd name="connsiteX2" fmla="*/ 345405 w 1324529"/>
              <a:gd name="connsiteY2" fmla="*/ 354733 h 2414306"/>
              <a:gd name="connsiteX3" fmla="*/ 1181815 w 1324529"/>
              <a:gd name="connsiteY3" fmla="*/ 88701 h 2414306"/>
              <a:gd name="connsiteX4" fmla="*/ 1324529 w 1324529"/>
              <a:gd name="connsiteY4" fmla="*/ 0 h 2414306"/>
              <a:gd name="connsiteX0" fmla="*/ 0 w 1324529"/>
              <a:gd name="connsiteY0" fmla="*/ 2414306 h 2414306"/>
              <a:gd name="connsiteX1" fmla="*/ 0 w 1324529"/>
              <a:gd name="connsiteY1" fmla="*/ 822042 h 2414306"/>
              <a:gd name="connsiteX2" fmla="*/ 345405 w 1324529"/>
              <a:gd name="connsiteY2" fmla="*/ 354733 h 2414306"/>
              <a:gd name="connsiteX3" fmla="*/ 1181815 w 1324529"/>
              <a:gd name="connsiteY3" fmla="*/ 88701 h 2414306"/>
              <a:gd name="connsiteX4" fmla="*/ 1324529 w 1324529"/>
              <a:gd name="connsiteY4" fmla="*/ 0 h 2414306"/>
              <a:gd name="connsiteX0" fmla="*/ 0 w 1324529"/>
              <a:gd name="connsiteY0" fmla="*/ 1313911 h 1313911"/>
              <a:gd name="connsiteX1" fmla="*/ 0 w 1324529"/>
              <a:gd name="connsiteY1" fmla="*/ 822042 h 1313911"/>
              <a:gd name="connsiteX2" fmla="*/ 345405 w 1324529"/>
              <a:gd name="connsiteY2" fmla="*/ 354733 h 1313911"/>
              <a:gd name="connsiteX3" fmla="*/ 1181815 w 1324529"/>
              <a:gd name="connsiteY3" fmla="*/ 88701 h 1313911"/>
              <a:gd name="connsiteX4" fmla="*/ 1324529 w 1324529"/>
              <a:gd name="connsiteY4" fmla="*/ 0 h 1313911"/>
              <a:gd name="connsiteX0" fmla="*/ 0 w 1248959"/>
              <a:gd name="connsiteY0" fmla="*/ 1266729 h 1266729"/>
              <a:gd name="connsiteX1" fmla="*/ 0 w 1248959"/>
              <a:gd name="connsiteY1" fmla="*/ 774860 h 1266729"/>
              <a:gd name="connsiteX2" fmla="*/ 345405 w 1248959"/>
              <a:gd name="connsiteY2" fmla="*/ 307551 h 1266729"/>
              <a:gd name="connsiteX3" fmla="*/ 1181815 w 1248959"/>
              <a:gd name="connsiteY3" fmla="*/ 41519 h 1266729"/>
              <a:gd name="connsiteX4" fmla="*/ 1248959 w 1248959"/>
              <a:gd name="connsiteY4" fmla="*/ 0 h 12667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8959" h="1266729">
                <a:moveTo>
                  <a:pt x="0" y="1266729"/>
                </a:moveTo>
                <a:lnTo>
                  <a:pt x="0" y="774860"/>
                </a:lnTo>
                <a:cubicBezTo>
                  <a:pt x="0" y="533603"/>
                  <a:pt x="107938" y="412846"/>
                  <a:pt x="345405" y="307551"/>
                </a:cubicBezTo>
                <a:cubicBezTo>
                  <a:pt x="592364" y="216820"/>
                  <a:pt x="894152" y="182486"/>
                  <a:pt x="1181815" y="41519"/>
                </a:cubicBezTo>
                <a:lnTo>
                  <a:pt x="1248959" y="0"/>
                </a:lnTo>
              </a:path>
            </a:pathLst>
          </a:custGeom>
          <a:noFill/>
          <a:ln w="25400" cap="rnd">
            <a:solidFill>
              <a:schemeClr val="bg2">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CaixaDeTexto 9">
            <a:extLst>
              <a:ext uri="{FF2B5EF4-FFF2-40B4-BE49-F238E27FC236}">
                <a16:creationId xmlns:a16="http://schemas.microsoft.com/office/drawing/2014/main" id="{A7B3AA8C-CF4F-FBF9-E93A-9F74563DBD36}"/>
              </a:ext>
            </a:extLst>
          </p:cNvPr>
          <p:cNvSpPr txBox="1"/>
          <p:nvPr/>
        </p:nvSpPr>
        <p:spPr>
          <a:xfrm>
            <a:off x="1054323" y="4923407"/>
            <a:ext cx="2720417" cy="1200329"/>
          </a:xfrm>
          <a:prstGeom prst="rect">
            <a:avLst/>
          </a:prstGeom>
          <a:noFill/>
        </p:spPr>
        <p:txBody>
          <a:bodyPr wrap="square" rtlCol="0">
            <a:spAutoFit/>
          </a:bodyPr>
          <a:lstStyle/>
          <a:p>
            <a:r>
              <a:rPr lang="pt-BR" sz="1200" b="1" dirty="0">
                <a:solidFill>
                  <a:srgbClr val="FFC000"/>
                </a:solidFill>
                <a:latin typeface="Amasis MT Pro Black" panose="02040A04050005020304" pitchFamily="18" charset="0"/>
              </a:rPr>
              <a:t>Instituição Espírita de Caridade Solar de Jesus</a:t>
            </a:r>
          </a:p>
          <a:p>
            <a:r>
              <a:rPr lang="pt-BR" sz="1200" b="1" dirty="0">
                <a:solidFill>
                  <a:srgbClr val="FFC000"/>
                </a:solidFill>
                <a:latin typeface="Amasis MT Pro Black" panose="02040A04050005020304" pitchFamily="18" charset="0"/>
              </a:rPr>
              <a:t>Endereço: Av. Leonel Beirão de Jesus, Nº 1555</a:t>
            </a:r>
          </a:p>
          <a:p>
            <a:r>
              <a:rPr lang="pt-BR" sz="1200" b="1" dirty="0">
                <a:solidFill>
                  <a:srgbClr val="FFC000"/>
                </a:solidFill>
                <a:latin typeface="Amasis MT Pro Black" panose="02040A04050005020304" pitchFamily="18" charset="0"/>
              </a:rPr>
              <a:t>Bairro: Sumaré </a:t>
            </a:r>
          </a:p>
          <a:p>
            <a:r>
              <a:rPr lang="pt-BR" sz="1200" b="1" dirty="0">
                <a:solidFill>
                  <a:srgbClr val="FFC000"/>
                </a:solidFill>
                <a:latin typeface="Amasis MT Pro Black" panose="02040A04050005020304" pitchFamily="18" charset="0"/>
              </a:rPr>
              <a:t>Horário: 19:30</a:t>
            </a:r>
          </a:p>
        </p:txBody>
      </p:sp>
      <p:pic>
        <p:nvPicPr>
          <p:cNvPr id="12" name="Imagem 11" descr="Logotipo&#10;&#10;Descrição gerada automaticamente">
            <a:extLst>
              <a:ext uri="{FF2B5EF4-FFF2-40B4-BE49-F238E27FC236}">
                <a16:creationId xmlns:a16="http://schemas.microsoft.com/office/drawing/2014/main" id="{E8E81A2A-68FF-8C1D-93E1-E90CB965AE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4701"/>
            <a:ext cx="2057400" cy="1461199"/>
          </a:xfrm>
          <a:prstGeom prst="rect">
            <a:avLst/>
          </a:prstGeom>
        </p:spPr>
      </p:pic>
    </p:spTree>
    <p:extLst>
      <p:ext uri="{BB962C8B-B14F-4D97-AF65-F5344CB8AC3E}">
        <p14:creationId xmlns:p14="http://schemas.microsoft.com/office/powerpoint/2010/main" val="6013156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C11BB1-ABE1-D9E2-9269-EB7BAB3028E7}"/>
              </a:ext>
            </a:extLst>
          </p:cNvPr>
          <p:cNvSpPr>
            <a:spLocks noGrp="1"/>
          </p:cNvSpPr>
          <p:nvPr>
            <p:ph type="title"/>
          </p:nvPr>
        </p:nvSpPr>
        <p:spPr>
          <a:xfrm>
            <a:off x="966744" y="213064"/>
            <a:ext cx="10077077" cy="6480699"/>
          </a:xfrm>
        </p:spPr>
        <p:txBody>
          <a:bodyPr>
            <a:normAutofit fontScale="90000"/>
          </a:bodyPr>
          <a:lstStyle/>
          <a:p>
            <a:r>
              <a:rPr lang="pt-BR" dirty="0"/>
              <a:t>	</a:t>
            </a:r>
            <a:r>
              <a:rPr lang="pt-BR" dirty="0">
                <a:solidFill>
                  <a:schemeClr val="tx1"/>
                </a:solidFill>
                <a:latin typeface="Arial" panose="020B0604020202020204" pitchFamily="34" charset="0"/>
                <a:cs typeface="Arial" panose="020B0604020202020204" pitchFamily="34" charset="0"/>
              </a:rPr>
              <a:t>Todas sombra tem como gênese a luz ausente.</a:t>
            </a:r>
            <a:br>
              <a:rPr lang="pt-BR" dirty="0">
                <a:solidFill>
                  <a:schemeClr val="tx1"/>
                </a:solidFill>
                <a:latin typeface="Arial" panose="020B0604020202020204" pitchFamily="34" charset="0"/>
                <a:cs typeface="Arial" panose="020B0604020202020204" pitchFamily="34" charset="0"/>
              </a:rPr>
            </a:br>
            <a:r>
              <a:rPr lang="pt-BR" dirty="0">
                <a:solidFill>
                  <a:schemeClr val="tx1"/>
                </a:solidFill>
                <a:latin typeface="Arial" panose="020B0604020202020204" pitchFamily="34" charset="0"/>
                <a:cs typeface="Arial" panose="020B0604020202020204" pitchFamily="34" charset="0"/>
              </a:rPr>
              <a:t>	Enriquece-te de amor e inicia a sua vivência, aprimorando-te.</a:t>
            </a:r>
            <a:br>
              <a:rPr lang="pt-BR" dirty="0">
                <a:solidFill>
                  <a:schemeClr val="tx1"/>
                </a:solidFill>
                <a:latin typeface="Arial" panose="020B0604020202020204" pitchFamily="34" charset="0"/>
                <a:cs typeface="Arial" panose="020B0604020202020204" pitchFamily="34" charset="0"/>
              </a:rPr>
            </a:br>
            <a:r>
              <a:rPr lang="pt-BR" dirty="0">
                <a:solidFill>
                  <a:schemeClr val="tx1"/>
                </a:solidFill>
                <a:latin typeface="Arial" panose="020B0604020202020204" pitchFamily="34" charset="0"/>
                <a:cs typeface="Arial" panose="020B0604020202020204" pitchFamily="34" charset="0"/>
              </a:rPr>
              <a:t>	O pão precioso, relegado ao abandono, apodrece.</a:t>
            </a:r>
            <a:br>
              <a:rPr lang="pt-BR" dirty="0">
                <a:solidFill>
                  <a:schemeClr val="tx1"/>
                </a:solidFill>
                <a:latin typeface="Arial" panose="020B0604020202020204" pitchFamily="34" charset="0"/>
                <a:cs typeface="Arial" panose="020B0604020202020204" pitchFamily="34" charset="0"/>
              </a:rPr>
            </a:br>
            <a:r>
              <a:rPr lang="pt-BR" dirty="0">
                <a:solidFill>
                  <a:schemeClr val="tx1"/>
                </a:solidFill>
                <a:latin typeface="Arial" panose="020B0604020202020204" pitchFamily="34" charset="0"/>
                <a:cs typeface="Arial" panose="020B0604020202020204" pitchFamily="34" charset="0"/>
              </a:rPr>
              <a:t>	A terra feliz, em desprezo, se converte em matagal ou deserto.</a:t>
            </a:r>
            <a:br>
              <a:rPr lang="pt-BR" dirty="0">
                <a:solidFill>
                  <a:schemeClr val="tx1"/>
                </a:solidFill>
                <a:latin typeface="Arial" panose="020B0604020202020204" pitchFamily="34" charset="0"/>
                <a:cs typeface="Arial" panose="020B0604020202020204" pitchFamily="34" charset="0"/>
              </a:rPr>
            </a:br>
            <a:r>
              <a:rPr lang="pt-BR" dirty="0">
                <a:solidFill>
                  <a:schemeClr val="tx1"/>
                </a:solidFill>
                <a:latin typeface="Arial" panose="020B0604020202020204" pitchFamily="34" charset="0"/>
                <a:cs typeface="Arial" panose="020B0604020202020204" pitchFamily="34" charset="0"/>
              </a:rPr>
              <a:t>	Tudo depende do que deseja, para que se quer e como se pretende conseguir.</a:t>
            </a:r>
            <a:br>
              <a:rPr lang="pt-BR" dirty="0">
                <a:solidFill>
                  <a:schemeClr val="tx1"/>
                </a:solidFill>
                <a:latin typeface="Arial" panose="020B0604020202020204" pitchFamily="34" charset="0"/>
                <a:cs typeface="Arial" panose="020B0604020202020204" pitchFamily="34" charset="0"/>
              </a:rPr>
            </a:br>
            <a:r>
              <a:rPr lang="pt-BR" dirty="0">
                <a:solidFill>
                  <a:schemeClr val="tx1"/>
                </a:solidFill>
                <a:latin typeface="Arial" panose="020B0604020202020204" pitchFamily="34" charset="0"/>
                <a:cs typeface="Arial" panose="020B0604020202020204" pitchFamily="34" charset="0"/>
              </a:rPr>
              <a:t>	Concede-te a benção da luta edificante, sem muletas desculpistas.</a:t>
            </a:r>
          </a:p>
        </p:txBody>
      </p:sp>
    </p:spTree>
    <p:extLst>
      <p:ext uri="{BB962C8B-B14F-4D97-AF65-F5344CB8AC3E}">
        <p14:creationId xmlns:p14="http://schemas.microsoft.com/office/powerpoint/2010/main" val="26829081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BFFB38-9042-FFF6-E24E-4C48BD0202E1}"/>
              </a:ext>
            </a:extLst>
          </p:cNvPr>
          <p:cNvSpPr>
            <a:spLocks noGrp="1"/>
          </p:cNvSpPr>
          <p:nvPr>
            <p:ph type="title"/>
          </p:nvPr>
        </p:nvSpPr>
        <p:spPr>
          <a:xfrm>
            <a:off x="966744" y="363984"/>
            <a:ext cx="10609738" cy="6169981"/>
          </a:xfrm>
        </p:spPr>
        <p:txBody>
          <a:bodyPr>
            <a:normAutofit fontScale="90000"/>
          </a:bodyPr>
          <a:lstStyle/>
          <a:p>
            <a:r>
              <a:rPr lang="pt-BR" dirty="0"/>
              <a:t>	</a:t>
            </a:r>
            <a:r>
              <a:rPr lang="pt-BR" dirty="0">
                <a:solidFill>
                  <a:schemeClr val="tx1"/>
                </a:solidFill>
                <a:latin typeface="Arial" panose="020B0604020202020204" pitchFamily="34" charset="0"/>
                <a:cs typeface="Arial" panose="020B0604020202020204" pitchFamily="34" charset="0"/>
              </a:rPr>
              <a:t>Os que atingem quaisquer alturas passaram pelos trâmites difíceis e venceram as baixadas.</a:t>
            </a:r>
            <a:br>
              <a:rPr lang="pt-BR" dirty="0">
                <a:solidFill>
                  <a:schemeClr val="tx1"/>
                </a:solidFill>
                <a:latin typeface="Arial" panose="020B0604020202020204" pitchFamily="34" charset="0"/>
                <a:cs typeface="Arial" panose="020B0604020202020204" pitchFamily="34" charset="0"/>
              </a:rPr>
            </a:br>
            <a:r>
              <a:rPr lang="pt-BR" dirty="0">
                <a:solidFill>
                  <a:schemeClr val="tx1"/>
                </a:solidFill>
                <a:latin typeface="Arial" panose="020B0604020202020204" pitchFamily="34" charset="0"/>
                <a:cs typeface="Arial" panose="020B0604020202020204" pitchFamily="34" charset="0"/>
              </a:rPr>
              <a:t>	Disse Jesus: “Tudo é possível àquele que crê”, afirmando que acreditar é forma de motivar-se a ação que propicia os resultados compatíveis com os objetivos de que se reveste.</a:t>
            </a:r>
            <a:br>
              <a:rPr lang="pt-BR" dirty="0">
                <a:solidFill>
                  <a:schemeClr val="tx1"/>
                </a:solidFill>
                <a:latin typeface="Arial" panose="020B0604020202020204" pitchFamily="34" charset="0"/>
                <a:cs typeface="Arial" panose="020B0604020202020204" pitchFamily="34" charset="0"/>
              </a:rPr>
            </a:br>
            <a:r>
              <a:rPr lang="pt-BR" dirty="0">
                <a:solidFill>
                  <a:schemeClr val="tx1"/>
                </a:solidFill>
                <a:latin typeface="Arial" panose="020B0604020202020204" pitchFamily="34" charset="0"/>
                <a:cs typeface="Arial" panose="020B0604020202020204" pitchFamily="34" charset="0"/>
              </a:rPr>
              <a:t>	Jamais te negues o recomeço, a outra oportunidade, o esforço pessoal.</a:t>
            </a:r>
            <a:br>
              <a:rPr lang="pt-BR" dirty="0">
                <a:solidFill>
                  <a:schemeClr val="tx1"/>
                </a:solidFill>
                <a:latin typeface="Arial" panose="020B0604020202020204" pitchFamily="34" charset="0"/>
                <a:cs typeface="Arial" panose="020B0604020202020204" pitchFamily="34" charset="0"/>
              </a:rPr>
            </a:br>
            <a:r>
              <a:rPr lang="pt-BR" dirty="0">
                <a:solidFill>
                  <a:schemeClr val="tx1"/>
                </a:solidFill>
                <a:latin typeface="Arial" panose="020B0604020202020204" pitchFamily="34" charset="0"/>
                <a:cs typeface="Arial" panose="020B0604020202020204" pitchFamily="34" charset="0"/>
              </a:rPr>
              <a:t>	 A chegada em triunfo é o somatório dos passos que venceram a distância.</a:t>
            </a:r>
          </a:p>
        </p:txBody>
      </p:sp>
    </p:spTree>
    <p:extLst>
      <p:ext uri="{BB962C8B-B14F-4D97-AF65-F5344CB8AC3E}">
        <p14:creationId xmlns:p14="http://schemas.microsoft.com/office/powerpoint/2010/main" val="2651275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E6E295-9582-713A-B050-B7D3062B5D75}"/>
              </a:ext>
            </a:extLst>
          </p:cNvPr>
          <p:cNvSpPr>
            <a:spLocks noGrp="1"/>
          </p:cNvSpPr>
          <p:nvPr>
            <p:ph type="title"/>
          </p:nvPr>
        </p:nvSpPr>
        <p:spPr>
          <a:xfrm>
            <a:off x="1557835" y="2601956"/>
            <a:ext cx="9076329" cy="1064277"/>
          </a:xfrm>
        </p:spPr>
        <p:txBody>
          <a:bodyPr>
            <a:normAutofit fontScale="90000"/>
          </a:bodyPr>
          <a:lstStyle/>
          <a:p>
            <a:r>
              <a:rPr lang="pt-BR" dirty="0"/>
              <a:t>	</a:t>
            </a:r>
            <a:r>
              <a:rPr lang="pt-BR" dirty="0">
                <a:solidFill>
                  <a:schemeClr val="tx1"/>
                </a:solidFill>
                <a:latin typeface="Arial" panose="020B0604020202020204" pitchFamily="34" charset="0"/>
                <a:cs typeface="Arial" panose="020B0604020202020204" pitchFamily="34" charset="0"/>
              </a:rPr>
              <a:t>Aceita a vida e ganha-a com alegria para teu próprio bem.</a:t>
            </a:r>
          </a:p>
        </p:txBody>
      </p:sp>
    </p:spTree>
    <p:extLst>
      <p:ext uri="{BB962C8B-B14F-4D97-AF65-F5344CB8AC3E}">
        <p14:creationId xmlns:p14="http://schemas.microsoft.com/office/powerpoint/2010/main" val="3015912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F72CB4B-A086-E546-83B0-DD8F407892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49151340-7EF2-0647-A719-394EFC3A18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874484"/>
            <a:ext cx="0" cy="3394558"/>
          </a:xfrm>
          <a:prstGeom prst="line">
            <a:avLst/>
          </a:prstGeom>
          <a:ln w="25400" cap="rnd">
            <a:solidFill>
              <a:schemeClr val="bg2">
                <a:lumMod val="75000"/>
                <a:alpha val="65000"/>
              </a:schemeClr>
            </a:solidFill>
            <a:prstDash val="sysDot"/>
            <a:round/>
          </a:ln>
        </p:spPr>
        <p:style>
          <a:lnRef idx="1">
            <a:schemeClr val="accent1"/>
          </a:lnRef>
          <a:fillRef idx="0">
            <a:schemeClr val="accent1"/>
          </a:fillRef>
          <a:effectRef idx="0">
            <a:schemeClr val="accent1"/>
          </a:effectRef>
          <a:fontRef idx="minor">
            <a:schemeClr val="tx1"/>
          </a:fontRef>
        </p:style>
      </p:cxnSp>
      <p:pic>
        <p:nvPicPr>
          <p:cNvPr id="7" name="Imagem 6" descr="Interface gráfica do usuário, Texto, Aplicativo&#10;&#10;Descrição gerada automaticamente">
            <a:extLst>
              <a:ext uri="{FF2B5EF4-FFF2-40B4-BE49-F238E27FC236}">
                <a16:creationId xmlns:a16="http://schemas.microsoft.com/office/drawing/2014/main" id="{D19BD41F-0A4A-21D7-AD5B-C1054C016E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7901" y="0"/>
            <a:ext cx="7858124" cy="6858000"/>
          </a:xfrm>
          <a:prstGeom prst="rect">
            <a:avLst/>
          </a:prstGeom>
        </p:spPr>
      </p:pic>
    </p:spTree>
    <p:extLst>
      <p:ext uri="{BB962C8B-B14F-4D97-AF65-F5344CB8AC3E}">
        <p14:creationId xmlns:p14="http://schemas.microsoft.com/office/powerpoint/2010/main" val="547331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8" descr="Texto&#10;&#10;Descrição gerada automaticamente">
            <a:extLst>
              <a:ext uri="{FF2B5EF4-FFF2-40B4-BE49-F238E27FC236}">
                <a16:creationId xmlns:a16="http://schemas.microsoft.com/office/drawing/2014/main" id="{28009E38-6C4E-CF68-EA2A-E49689CFEC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05049" y="0"/>
            <a:ext cx="7759437" cy="6836510"/>
          </a:xfrm>
        </p:spPr>
      </p:pic>
    </p:spTree>
    <p:extLst>
      <p:ext uri="{BB962C8B-B14F-4D97-AF65-F5344CB8AC3E}">
        <p14:creationId xmlns:p14="http://schemas.microsoft.com/office/powerpoint/2010/main" val="3211719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31" name="Group 1030">
            <a:extLst>
              <a:ext uri="{FF2B5EF4-FFF2-40B4-BE49-F238E27FC236}">
                <a16:creationId xmlns:a16="http://schemas.microsoft.com/office/drawing/2014/main" id="{D206359A-F1E3-49EE-BBC2-40888C4A36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65700" y="2026"/>
            <a:ext cx="2926300" cy="5030922"/>
            <a:chOff x="9265700" y="2026"/>
            <a:chExt cx="2926300" cy="5030922"/>
          </a:xfrm>
        </p:grpSpPr>
        <p:sp>
          <p:nvSpPr>
            <p:cNvPr id="1032" name="Freeform: Shape 1031">
              <a:extLst>
                <a:ext uri="{FF2B5EF4-FFF2-40B4-BE49-F238E27FC236}">
                  <a16:creationId xmlns:a16="http://schemas.microsoft.com/office/drawing/2014/main" id="{CED90C42-6A0F-48E8-BF96-7D3E2A395E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5DA0863A-55F7-4EB0-9451-F3EE4D65D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4" name="Freeform: Shape 1033">
              <a:extLst>
                <a:ext uri="{FF2B5EF4-FFF2-40B4-BE49-F238E27FC236}">
                  <a16:creationId xmlns:a16="http://schemas.microsoft.com/office/drawing/2014/main" id="{5FE7CFE2-40F6-44B2-8AAD-0C384EEFCF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5" name="Freeform: Shape 1034">
              <a:extLst>
                <a:ext uri="{FF2B5EF4-FFF2-40B4-BE49-F238E27FC236}">
                  <a16:creationId xmlns:a16="http://schemas.microsoft.com/office/drawing/2014/main" id="{9F0D6A17-AA80-4608-8660-8D1587A1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useBgFill="1">
        <p:nvSpPr>
          <p:cNvPr id="1037" name="Rectangle 1036">
            <a:extLst>
              <a:ext uri="{FF2B5EF4-FFF2-40B4-BE49-F238E27FC236}">
                <a16:creationId xmlns:a16="http://schemas.microsoft.com/office/drawing/2014/main" id="{4958DF84-F5C6-794F-8945-485D6C1075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Freeform: Shape 1038">
            <a:extLst>
              <a:ext uri="{FF2B5EF4-FFF2-40B4-BE49-F238E27FC236}">
                <a16:creationId xmlns:a16="http://schemas.microsoft.com/office/drawing/2014/main" id="{4AF0997A-7C0F-4AD2-BA90-5FE341A177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595" y="805231"/>
            <a:ext cx="3876811" cy="5245563"/>
          </a:xfrm>
          <a:custGeom>
            <a:avLst/>
            <a:gdLst>
              <a:gd name="connsiteX0" fmla="*/ 1941583 w 3876811"/>
              <a:gd name="connsiteY0" fmla="*/ 0 h 5245563"/>
              <a:gd name="connsiteX1" fmla="*/ 2111641 w 3876811"/>
              <a:gd name="connsiteY1" fmla="*/ 149097 h 5245563"/>
              <a:gd name="connsiteX2" fmla="*/ 3370493 w 3876811"/>
              <a:gd name="connsiteY2" fmla="*/ 774451 h 5245563"/>
              <a:gd name="connsiteX3" fmla="*/ 3876811 w 3876811"/>
              <a:gd name="connsiteY3" fmla="*/ 1854684 h 5245563"/>
              <a:gd name="connsiteX4" fmla="*/ 3876811 w 3876811"/>
              <a:gd name="connsiteY4" fmla="*/ 2019920 h 5245563"/>
              <a:gd name="connsiteX5" fmla="*/ 3876811 w 3876811"/>
              <a:gd name="connsiteY5" fmla="*/ 2491569 h 5245563"/>
              <a:gd name="connsiteX6" fmla="*/ 3876811 w 3876811"/>
              <a:gd name="connsiteY6" fmla="*/ 2753995 h 5245563"/>
              <a:gd name="connsiteX7" fmla="*/ 3876811 w 3876811"/>
              <a:gd name="connsiteY7" fmla="*/ 3115353 h 5245563"/>
              <a:gd name="connsiteX8" fmla="*/ 3876811 w 3876811"/>
              <a:gd name="connsiteY8" fmla="*/ 3390879 h 5245563"/>
              <a:gd name="connsiteX9" fmla="*/ 3370493 w 3876811"/>
              <a:gd name="connsiteY9" fmla="*/ 4471114 h 5245563"/>
              <a:gd name="connsiteX10" fmla="*/ 2111639 w 3876811"/>
              <a:gd name="connsiteY10" fmla="*/ 5096465 h 5245563"/>
              <a:gd name="connsiteX11" fmla="*/ 1935228 w 3876811"/>
              <a:gd name="connsiteY11" fmla="*/ 5245563 h 5245563"/>
              <a:gd name="connsiteX12" fmla="*/ 1765171 w 3876811"/>
              <a:gd name="connsiteY12" fmla="*/ 5096465 h 5245563"/>
              <a:gd name="connsiteX13" fmla="*/ 506317 w 3876811"/>
              <a:gd name="connsiteY13" fmla="*/ 4471114 h 5245563"/>
              <a:gd name="connsiteX14" fmla="*/ 0 w 3876811"/>
              <a:gd name="connsiteY14" fmla="*/ 3390879 h 5245563"/>
              <a:gd name="connsiteX15" fmla="*/ 0 w 3876811"/>
              <a:gd name="connsiteY15" fmla="*/ 3115353 h 5245563"/>
              <a:gd name="connsiteX16" fmla="*/ 0 w 3876811"/>
              <a:gd name="connsiteY16" fmla="*/ 2753995 h 5245563"/>
              <a:gd name="connsiteX17" fmla="*/ 0 w 3876811"/>
              <a:gd name="connsiteY17" fmla="*/ 2491569 h 5245563"/>
              <a:gd name="connsiteX18" fmla="*/ 0 w 3876811"/>
              <a:gd name="connsiteY18" fmla="*/ 2019920 h 5245563"/>
              <a:gd name="connsiteX19" fmla="*/ 0 w 3876811"/>
              <a:gd name="connsiteY19" fmla="*/ 1854684 h 5245563"/>
              <a:gd name="connsiteX20" fmla="*/ 506318 w 3876811"/>
              <a:gd name="connsiteY20" fmla="*/ 774451 h 5245563"/>
              <a:gd name="connsiteX21" fmla="*/ 1765173 w 3876811"/>
              <a:gd name="connsiteY21" fmla="*/ 149097 h 5245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876811" h="5245563">
                <a:moveTo>
                  <a:pt x="1941583" y="0"/>
                </a:moveTo>
                <a:lnTo>
                  <a:pt x="2111641" y="149097"/>
                </a:lnTo>
                <a:cubicBezTo>
                  <a:pt x="2533315" y="474958"/>
                  <a:pt x="3008487" y="564716"/>
                  <a:pt x="3370493" y="774451"/>
                </a:cubicBezTo>
                <a:cubicBezTo>
                  <a:pt x="3718590" y="1017851"/>
                  <a:pt x="3876811" y="1296993"/>
                  <a:pt x="3876811" y="1854684"/>
                </a:cubicBezTo>
                <a:lnTo>
                  <a:pt x="3876811" y="2019920"/>
                </a:lnTo>
                <a:lnTo>
                  <a:pt x="3876811" y="2491569"/>
                </a:lnTo>
                <a:lnTo>
                  <a:pt x="3876811" y="2753995"/>
                </a:lnTo>
                <a:lnTo>
                  <a:pt x="3876811" y="3115353"/>
                </a:lnTo>
                <a:lnTo>
                  <a:pt x="3876811" y="3390879"/>
                </a:lnTo>
                <a:cubicBezTo>
                  <a:pt x="3876811" y="3948571"/>
                  <a:pt x="3718588" y="4227713"/>
                  <a:pt x="3370493" y="4471114"/>
                </a:cubicBezTo>
                <a:cubicBezTo>
                  <a:pt x="3008484" y="4680847"/>
                  <a:pt x="2533312" y="4770605"/>
                  <a:pt x="2111639" y="5096465"/>
                </a:cubicBezTo>
                <a:lnTo>
                  <a:pt x="1935228" y="5245563"/>
                </a:lnTo>
                <a:lnTo>
                  <a:pt x="1765171" y="5096465"/>
                </a:lnTo>
                <a:cubicBezTo>
                  <a:pt x="1343496" y="4770605"/>
                  <a:pt x="868325" y="4680847"/>
                  <a:pt x="506317" y="4471114"/>
                </a:cubicBezTo>
                <a:cubicBezTo>
                  <a:pt x="158223" y="4227713"/>
                  <a:pt x="0" y="3948571"/>
                  <a:pt x="0" y="3390879"/>
                </a:cubicBezTo>
                <a:lnTo>
                  <a:pt x="0" y="3115353"/>
                </a:lnTo>
                <a:lnTo>
                  <a:pt x="0" y="2753995"/>
                </a:lnTo>
                <a:lnTo>
                  <a:pt x="0" y="2491569"/>
                </a:lnTo>
                <a:lnTo>
                  <a:pt x="0" y="2019920"/>
                </a:lnTo>
                <a:lnTo>
                  <a:pt x="0" y="1854684"/>
                </a:lnTo>
                <a:cubicBezTo>
                  <a:pt x="0" y="1296993"/>
                  <a:pt x="158224" y="1017851"/>
                  <a:pt x="506318" y="774451"/>
                </a:cubicBezTo>
                <a:cubicBezTo>
                  <a:pt x="868327" y="564716"/>
                  <a:pt x="1343498" y="474958"/>
                  <a:pt x="1765173" y="149097"/>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41" name="Freeform: Shape 1040">
            <a:extLst>
              <a:ext uri="{FF2B5EF4-FFF2-40B4-BE49-F238E27FC236}">
                <a16:creationId xmlns:a16="http://schemas.microsoft.com/office/drawing/2014/main" id="{72E67446-732B-4F72-8560-6FABB6CB25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0828" y="720724"/>
            <a:ext cx="4014345" cy="5414576"/>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descr="Sendas Luminosas | Amazon.com.br">
            <a:extLst>
              <a:ext uri="{FF2B5EF4-FFF2-40B4-BE49-F238E27FC236}">
                <a16:creationId xmlns:a16="http://schemas.microsoft.com/office/drawing/2014/main" id="{2E56C1C7-75BA-C05E-C943-B3446813186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710187" y="41406"/>
            <a:ext cx="583849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5013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2CCF92-2380-71BD-E207-F63C2E9F16EF}"/>
              </a:ext>
            </a:extLst>
          </p:cNvPr>
          <p:cNvSpPr>
            <a:spLocks noGrp="1"/>
          </p:cNvSpPr>
          <p:nvPr>
            <p:ph type="title"/>
          </p:nvPr>
        </p:nvSpPr>
        <p:spPr>
          <a:xfrm>
            <a:off x="966744" y="959586"/>
            <a:ext cx="10210242" cy="5112739"/>
          </a:xfrm>
        </p:spPr>
        <p:txBody>
          <a:bodyPr>
            <a:normAutofit fontScale="90000"/>
          </a:bodyPr>
          <a:lstStyle/>
          <a:p>
            <a:pPr algn="just"/>
            <a:r>
              <a:rPr lang="pt-BR" sz="3300" b="0" i="0" dirty="0">
                <a:solidFill>
                  <a:srgbClr val="333333"/>
                </a:solidFill>
                <a:effectLst/>
                <a:latin typeface="Arial" panose="020B0604020202020204" pitchFamily="34" charset="0"/>
              </a:rPr>
              <a:t>	</a:t>
            </a:r>
            <a:r>
              <a:rPr lang="pt-BR" sz="3300" i="0" dirty="0">
                <a:solidFill>
                  <a:schemeClr val="tx1"/>
                </a:solidFill>
                <a:effectLst/>
                <a:latin typeface="Arial" panose="020B0604020202020204" pitchFamily="34" charset="0"/>
              </a:rPr>
              <a:t>A vida quer que se expresse, é desafio que merece reflexão.</a:t>
            </a:r>
            <a:br>
              <a:rPr lang="pt-BR" sz="3300" i="0" dirty="0">
                <a:solidFill>
                  <a:schemeClr val="tx1"/>
                </a:solidFill>
                <a:effectLst/>
                <a:latin typeface="Arial" panose="020B0604020202020204" pitchFamily="34" charset="0"/>
              </a:rPr>
            </a:br>
            <a:br>
              <a:rPr lang="pt-BR" sz="3300" i="0" dirty="0">
                <a:solidFill>
                  <a:schemeClr val="tx1"/>
                </a:solidFill>
                <a:effectLst/>
                <a:latin typeface="Arial" panose="020B0604020202020204" pitchFamily="34" charset="0"/>
              </a:rPr>
            </a:br>
            <a:br>
              <a:rPr lang="pt-BR" sz="3300" i="0" dirty="0">
                <a:solidFill>
                  <a:schemeClr val="tx1"/>
                </a:solidFill>
                <a:effectLst/>
                <a:latin typeface="Arial" panose="020B0604020202020204" pitchFamily="34" charset="0"/>
              </a:rPr>
            </a:br>
            <a:r>
              <a:rPr lang="pt-BR" sz="3300" i="0" dirty="0">
                <a:solidFill>
                  <a:schemeClr val="tx1"/>
                </a:solidFill>
                <a:effectLst/>
                <a:latin typeface="Arial" panose="020B0604020202020204" pitchFamily="34" charset="0"/>
              </a:rPr>
              <a:t>	Inata, em todas as coisas, dorme no mineral por milhões de anos até sonhar no vegetal, quando tem início o despertar das suas potencialidades extraordinárias e de difícil apreensão mesmo pelas inteligências mais primorosas.</a:t>
            </a:r>
            <a:br>
              <a:rPr lang="pt-BR" i="0" dirty="0">
                <a:solidFill>
                  <a:schemeClr val="tx1"/>
                </a:solidFill>
                <a:effectLst/>
                <a:latin typeface="Arial" panose="020B0604020202020204" pitchFamily="34" charset="0"/>
              </a:rPr>
            </a:br>
            <a:endParaRPr lang="pt-BR" dirty="0">
              <a:solidFill>
                <a:schemeClr val="tx1"/>
              </a:solidFill>
            </a:endParaRPr>
          </a:p>
        </p:txBody>
      </p:sp>
    </p:spTree>
    <p:extLst>
      <p:ext uri="{BB962C8B-B14F-4D97-AF65-F5344CB8AC3E}">
        <p14:creationId xmlns:p14="http://schemas.microsoft.com/office/powerpoint/2010/main" val="717815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EE3416-1E8D-6139-5652-D6F4212B8089}"/>
              </a:ext>
            </a:extLst>
          </p:cNvPr>
          <p:cNvSpPr>
            <a:spLocks noGrp="1"/>
          </p:cNvSpPr>
          <p:nvPr>
            <p:ph type="title"/>
          </p:nvPr>
        </p:nvSpPr>
        <p:spPr>
          <a:xfrm>
            <a:off x="673781" y="959586"/>
            <a:ext cx="10822802" cy="4793143"/>
          </a:xfrm>
        </p:spPr>
        <p:txBody>
          <a:bodyPr>
            <a:normAutofit fontScale="90000"/>
          </a:bodyPr>
          <a:lstStyle/>
          <a:p>
            <a:pPr algn="just"/>
            <a:r>
              <a:rPr lang="pt-BR" sz="3300" dirty="0">
                <a:effectLst/>
              </a:rPr>
              <a:t>	</a:t>
            </a:r>
            <a:r>
              <a:rPr lang="pt-BR" sz="3300" dirty="0">
                <a:solidFill>
                  <a:schemeClr val="tx1"/>
                </a:solidFill>
                <a:effectLst/>
                <a:latin typeface="Arial" panose="020B0604020202020204" pitchFamily="34" charset="0"/>
                <a:cs typeface="Arial" panose="020B0604020202020204" pitchFamily="34" charset="0"/>
              </a:rPr>
              <a:t>Atravessando o silêncio dos tempos, adquire maior sensibilidade no animal, por meio do instinto que desvela, desenvolvendo o sistema nervoso que se aprimora, e no ser humano alcança a plenitude espiritual.</a:t>
            </a:r>
            <a:br>
              <a:rPr lang="pt-BR" sz="3300" dirty="0">
                <a:solidFill>
                  <a:schemeClr val="tx1"/>
                </a:solidFill>
                <a:effectLst/>
                <a:latin typeface="Arial" panose="020B0604020202020204" pitchFamily="34" charset="0"/>
                <a:cs typeface="Arial" panose="020B0604020202020204" pitchFamily="34" charset="0"/>
              </a:rPr>
            </a:br>
            <a:br>
              <a:rPr lang="pt-BR" sz="3300" dirty="0">
                <a:solidFill>
                  <a:schemeClr val="tx1"/>
                </a:solidFill>
                <a:effectLst/>
                <a:latin typeface="Arial" panose="020B0604020202020204" pitchFamily="34" charset="0"/>
                <a:cs typeface="Arial" panose="020B0604020202020204" pitchFamily="34" charset="0"/>
              </a:rPr>
            </a:br>
            <a:br>
              <a:rPr lang="pt-BR" sz="3300" dirty="0">
                <a:solidFill>
                  <a:schemeClr val="tx1"/>
                </a:solidFill>
                <a:effectLst/>
                <a:latin typeface="Arial" panose="020B0604020202020204" pitchFamily="34" charset="0"/>
                <a:cs typeface="Arial" panose="020B0604020202020204" pitchFamily="34" charset="0"/>
              </a:rPr>
            </a:br>
            <a:r>
              <a:rPr lang="pt-BR" sz="3300" dirty="0">
                <a:solidFill>
                  <a:schemeClr val="tx1"/>
                </a:solidFill>
                <a:effectLst/>
                <a:latin typeface="Arial" panose="020B0604020202020204" pitchFamily="34" charset="0"/>
                <a:cs typeface="Arial" panose="020B0604020202020204" pitchFamily="34" charset="0"/>
              </a:rPr>
              <a:t>	Assim considerando, é indispensável investir todos os valores intelecto-morais em favor da sua preservação.</a:t>
            </a:r>
            <a:endParaRPr lang="pt-BR"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39062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EBC572-F5BD-A5FF-127E-37018B035A3E}"/>
              </a:ext>
            </a:extLst>
          </p:cNvPr>
          <p:cNvSpPr>
            <a:spLocks noGrp="1"/>
          </p:cNvSpPr>
          <p:nvPr>
            <p:ph type="title"/>
          </p:nvPr>
        </p:nvSpPr>
        <p:spPr>
          <a:xfrm>
            <a:off x="746743" y="255233"/>
            <a:ext cx="10698514" cy="6347534"/>
          </a:xfrm>
        </p:spPr>
        <p:txBody>
          <a:bodyPr>
            <a:normAutofit fontScale="90000"/>
          </a:bodyPr>
          <a:lstStyle/>
          <a:p>
            <a:pPr algn="just"/>
            <a:r>
              <a:rPr lang="pt-BR" b="0" i="0" dirty="0">
                <a:solidFill>
                  <a:srgbClr val="333333"/>
                </a:solidFill>
                <a:effectLst/>
                <a:latin typeface="Arial" panose="020B0604020202020204" pitchFamily="34" charset="0"/>
              </a:rPr>
              <a:t>	</a:t>
            </a:r>
            <a:r>
              <a:rPr lang="pt-BR" b="0" i="0" dirty="0">
                <a:solidFill>
                  <a:schemeClr val="tx1"/>
                </a:solidFill>
                <a:effectLst/>
                <a:latin typeface="Arial" panose="020B0604020202020204" pitchFamily="34" charset="0"/>
              </a:rPr>
              <a:t>Originada no Psiquismo Divino como um campo primordial de energia, conduz todos os elementos indispensáveis ao seu engrandecimento durante a trajetória que lhe cumpre desenvolver até lograr a fatalidade que lhe está destinada.</a:t>
            </a:r>
            <a:br>
              <a:rPr lang="pt-BR" b="0" i="0" dirty="0">
                <a:solidFill>
                  <a:schemeClr val="tx1"/>
                </a:solidFill>
                <a:effectLst/>
                <a:latin typeface="Arial" panose="020B0604020202020204" pitchFamily="34" charset="0"/>
              </a:rPr>
            </a:br>
            <a:r>
              <a:rPr lang="pt-BR" b="0" i="0" dirty="0">
                <a:solidFill>
                  <a:schemeClr val="tx1"/>
                </a:solidFill>
                <a:effectLst/>
                <a:latin typeface="Arial" panose="020B0604020202020204" pitchFamily="34" charset="0"/>
              </a:rPr>
              <a:t>	Não raro confundida com automatismo ou pulsações caóticas do acaso, é a mais pujante expressão da realidade que dá origem a todas as coisas.</a:t>
            </a:r>
            <a:br>
              <a:rPr lang="pt-BR" b="0" i="0" dirty="0">
                <a:solidFill>
                  <a:schemeClr val="tx1"/>
                </a:solidFill>
                <a:effectLst/>
                <a:latin typeface="Arial" panose="020B0604020202020204" pitchFamily="34" charset="0"/>
              </a:rPr>
            </a:br>
            <a:endParaRPr lang="pt-BR" dirty="0">
              <a:solidFill>
                <a:schemeClr val="tx1"/>
              </a:solidFill>
            </a:endParaRPr>
          </a:p>
        </p:txBody>
      </p:sp>
    </p:spTree>
    <p:extLst>
      <p:ext uri="{BB962C8B-B14F-4D97-AF65-F5344CB8AC3E}">
        <p14:creationId xmlns:p14="http://schemas.microsoft.com/office/powerpoint/2010/main" val="2261191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946B93-5070-C1C2-C53C-D681A5B700C8}"/>
              </a:ext>
            </a:extLst>
          </p:cNvPr>
          <p:cNvSpPr>
            <a:spLocks noGrp="1"/>
          </p:cNvSpPr>
          <p:nvPr>
            <p:ph type="title"/>
          </p:nvPr>
        </p:nvSpPr>
        <p:spPr>
          <a:xfrm>
            <a:off x="591844" y="782033"/>
            <a:ext cx="11008311" cy="5450091"/>
          </a:xfrm>
        </p:spPr>
        <p:txBody>
          <a:bodyPr>
            <a:normAutofit/>
          </a:bodyPr>
          <a:lstStyle/>
          <a:p>
            <a:r>
              <a:rPr lang="pt-BR" sz="3300" b="0" i="0" dirty="0">
                <a:solidFill>
                  <a:schemeClr val="tx1"/>
                </a:solidFill>
                <a:effectLst/>
                <a:latin typeface="Arial" panose="020B0604020202020204" pitchFamily="34" charset="0"/>
              </a:rPr>
              <a:t>	Para onde se direcione o pensamento e se proceda a observação, ei-la que se apresenta enriquecedora, convidando a reflexões acuradas.</a:t>
            </a:r>
            <a:br>
              <a:rPr lang="pt-BR" sz="3300" b="0" i="0" dirty="0">
                <a:solidFill>
                  <a:schemeClr val="tx1"/>
                </a:solidFill>
                <a:effectLst/>
                <a:latin typeface="Arial" panose="020B0604020202020204" pitchFamily="34" charset="0"/>
              </a:rPr>
            </a:br>
            <a:br>
              <a:rPr lang="pt-BR" sz="3300" b="0" i="0" dirty="0">
                <a:solidFill>
                  <a:schemeClr val="tx1"/>
                </a:solidFill>
                <a:effectLst/>
                <a:latin typeface="Arial" panose="020B0604020202020204" pitchFamily="34" charset="0"/>
              </a:rPr>
            </a:br>
            <a:r>
              <a:rPr lang="pt-BR" sz="3300" b="0" i="0" dirty="0">
                <a:solidFill>
                  <a:schemeClr val="tx1"/>
                </a:solidFill>
                <a:effectLst/>
                <a:latin typeface="Arial" panose="020B0604020202020204" pitchFamily="34" charset="0"/>
              </a:rPr>
              <a:t>	Por mais o ser humano se rebele e deseje fugir do fenômeno da vida, mais a defronta, porquanto jamais se extingue. </a:t>
            </a:r>
            <a:br>
              <a:rPr lang="pt-BR" b="0" i="0" dirty="0">
                <a:solidFill>
                  <a:srgbClr val="333333"/>
                </a:solidFill>
                <a:effectLst/>
                <a:latin typeface="Arial" panose="020B0604020202020204" pitchFamily="34" charset="0"/>
              </a:rPr>
            </a:br>
            <a:endParaRPr lang="pt-BR" dirty="0"/>
          </a:p>
        </p:txBody>
      </p:sp>
    </p:spTree>
    <p:extLst>
      <p:ext uri="{BB962C8B-B14F-4D97-AF65-F5344CB8AC3E}">
        <p14:creationId xmlns:p14="http://schemas.microsoft.com/office/powerpoint/2010/main" val="3480064825"/>
      </p:ext>
    </p:extLst>
  </p:cSld>
  <p:clrMapOvr>
    <a:masterClrMapping/>
  </p:clrMapOvr>
</p:sld>
</file>

<file path=ppt/theme/theme1.xml><?xml version="1.0" encoding="utf-8"?>
<a:theme xmlns:a="http://schemas.openxmlformats.org/drawingml/2006/main" name="MarrakeshVTI">
  <a:themeElements>
    <a:clrScheme name="Marrakesh">
      <a:dk1>
        <a:srgbClr val="000000"/>
      </a:dk1>
      <a:lt1>
        <a:srgbClr val="FFFFFF"/>
      </a:lt1>
      <a:dk2>
        <a:srgbClr val="431C30"/>
      </a:dk2>
      <a:lt2>
        <a:srgbClr val="F3F0EF"/>
      </a:lt2>
      <a:accent1>
        <a:srgbClr val="B35B55"/>
      </a:accent1>
      <a:accent2>
        <a:srgbClr val="CF7E6C"/>
      </a:accent2>
      <a:accent3>
        <a:srgbClr val="CA8F58"/>
      </a:accent3>
      <a:accent4>
        <a:srgbClr val="A97C54"/>
      </a:accent4>
      <a:accent5>
        <a:srgbClr val="917E45"/>
      </a:accent5>
      <a:accent6>
        <a:srgbClr val="647576"/>
      </a:accent6>
      <a:hlink>
        <a:srgbClr val="A25872"/>
      </a:hlink>
      <a:folHlink>
        <a:srgbClr val="667A7E"/>
      </a:folHlink>
    </a:clrScheme>
    <a:fontScheme name="Goudy">
      <a:majorFont>
        <a:latin typeface="Goudy Old Style"/>
        <a:ea typeface=""/>
        <a:cs typeface=""/>
      </a:majorFont>
      <a:minorFont>
        <a:latin typeface="Goudy Old Sty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rrakeshVTI" id="{DCD97A9B-DAE4-42FA-B2F9-0A5C34F43D6C}" vid="{A7163F41-974B-4A88-831F-D9DFFFE40CEC}"/>
    </a:ext>
  </a:extLst>
</a:theme>
</file>

<file path=docProps/app.xml><?xml version="1.0" encoding="utf-8"?>
<Properties xmlns="http://schemas.openxmlformats.org/officeDocument/2006/extended-properties" xmlns:vt="http://schemas.openxmlformats.org/officeDocument/2006/docPropsVTypes">
  <TotalTime>253</TotalTime>
  <Words>1082</Words>
  <Application>Microsoft Office PowerPoint</Application>
  <PresentationFormat>Widescreen</PresentationFormat>
  <Paragraphs>28</Paragraphs>
  <Slides>22</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22</vt:i4>
      </vt:variant>
    </vt:vector>
  </HeadingPairs>
  <TitlesOfParts>
    <vt:vector size="26" baseType="lpstr">
      <vt:lpstr>Amasis MT Pro Black</vt:lpstr>
      <vt:lpstr>Arial</vt:lpstr>
      <vt:lpstr>Goudy Old Style</vt:lpstr>
      <vt:lpstr>MarrakeshVTI</vt:lpstr>
      <vt:lpstr>Aceita a Vida  Marcone S. de Brito</vt:lpstr>
      <vt:lpstr>Apresentação do PowerPoint</vt:lpstr>
      <vt:lpstr>Apresentação do PowerPoint</vt:lpstr>
      <vt:lpstr>Apresentação do PowerPoint</vt:lpstr>
      <vt:lpstr>Apresentação do PowerPoint</vt:lpstr>
      <vt:lpstr> A vida quer que se expresse, é desafio que merece reflexão.    Inata, em todas as coisas, dorme no mineral por milhões de anos até sonhar no vegetal, quando tem início o despertar das suas potencialidades extraordinárias e de difícil apreensão mesmo pelas inteligências mais primorosas. </vt:lpstr>
      <vt:lpstr> Atravessando o silêncio dos tempos, adquire maior sensibilidade no animal, por meio do instinto que desvela, desenvolvendo o sistema nervoso que se aprimora, e no ser humano alcança a plenitude espiritual.    Assim considerando, é indispensável investir todos os valores intelecto-morais em favor da sua preservação.</vt:lpstr>
      <vt:lpstr> Originada no Psiquismo Divino como um campo primordial de energia, conduz todos os elementos indispensáveis ao seu engrandecimento durante a trajetória que lhe cumpre desenvolver até lograr a fatalidade que lhe está destinada.  Não raro confundida com automatismo ou pulsações caóticas do acaso, é a mais pujante expressão da realidade que dá origem a todas as coisas. </vt:lpstr>
      <vt:lpstr> Para onde se direcione o pensamento e se proceda a observação, ei-la que se apresenta enriquecedora, convidando a reflexões acuradas.   Por mais o ser humano se rebele e deseje fugir do fenômeno da vida, mais a defronta, porquanto jamais se extingue.  </vt:lpstr>
      <vt:lpstr> Impulso que parte da vibração inicial e adquire complexidade, faculta o entendimento de si mesma em penosas circunstâncias, quando atrelada à revolta e à ignorância, ou se dá com ternura e júbilo através da correnteza do amor e seus estímulos.    Desse modo, ama a tudo e a todos, deixando-te arrebatar pela excelência dos acontecimentos, que te constituem razões de aprendizado para aquisição da beleza a que te destinas. </vt:lpstr>
      <vt:lpstr> Contribui em favor do seu desabrochar mediante a razão bem orientada e a emoção equilibrada. És vida e és parte essencial da vida em tudo manifestada.  Oferece a tua contribuição de harmonia, nunca a depredando, nem gerando embaraços que lhe possam perturbar a marcha.  À medida que cresças interiormente, mais entenderás as leis de equilíbrio que a regem e os objetivos elevados que encerra. </vt:lpstr>
      <vt:lpstr> Ante o ritmo pulsante do Universo, adapta o passo das tuas realizações e arregimenta forças para seguir no rumo do infinito.  Quanto mais conquistas espaços-luz, mais se te apresentarão outras dimensões a penetrar.  Nunca cessando, a vida te conduz ao Cosmo, em um mergulho de consciência lúcida no oceano da sabedoria.  Respeita a vida em qualquer aspecto que se apresente. Limpa uma vala, planta uma árvore, semeia um grão, viabiliza uma ocorrência enobrecedora, oferta um copo com água fria, brinda um sorriso, sê útil de qualquer maneira… </vt:lpstr>
      <vt:lpstr> A vida transcorrerá para ti conforme a desenvolvas.  Diante de qualquer dificuldade, insiste com amor e aguarda os resultados, sem aflição.  Não blasfemes, nem te rebeles, quando algo não te corresponder à expectativa.  És vida em ti mesmo, e o exterior sempre refletirá o que cultives internamente.  Jamais te evadirás da tua realidade.  Assim, torna enriquecedora e produtiva a tua existência, sendo um hino de louvor e de exaltação à vida. </vt:lpstr>
      <vt:lpstr>Apresentação do PowerPoint</vt:lpstr>
      <vt:lpstr>Aceita a Vida</vt:lpstr>
      <vt:lpstr>   A pedra bruta, sob rigoroso cuidado, submete-se ao escultor e revela foras primorosas.  Os metais rijos, necessariamente aquecidos, amoldam-se a formas e situações diversas.  O homem, desejando educar-se e instruir-se supera quaisquer impedimentos.  </vt:lpstr>
      <vt:lpstr> A vida são as finalidades superiores, estabelecidas pela Divindade, que ninguém pode evitar.  O crescimento é fenômeno natural, a parada faz-se por opção pessoal e o recuo nunca se dá. </vt:lpstr>
      <vt:lpstr>Apresentação do PowerPoint</vt:lpstr>
      <vt:lpstr> Renasceste para alcançar os objetivos elevados.  Reúnes experiências, que somam lições a se transformarem em aprendizagem libertadora.  O que te parece de difícil logro, constitui desafio e não impedimento.  Fracasso é somente uma tentativa que não deu certo.  Desequilíbrio é resultado de erro do próprio comportamento.</vt:lpstr>
      <vt:lpstr> Todas sombra tem como gênese a luz ausente.  Enriquece-te de amor e inicia a sua vivência, aprimorando-te.  O pão precioso, relegado ao abandono, apodrece.  A terra feliz, em desprezo, se converte em matagal ou deserto.  Tudo depende do que deseja, para que se quer e como se pretende conseguir.  Concede-te a benção da luta edificante, sem muletas desculpistas.</vt:lpstr>
      <vt:lpstr> Os que atingem quaisquer alturas passaram pelos trâmites difíceis e venceram as baixadas.  Disse Jesus: “Tudo é possível àquele que crê”, afirmando que acreditar é forma de motivar-se a ação que propicia os resultados compatíveis com os objetivos de que se reveste.  Jamais te negues o recomeço, a outra oportunidade, o esforço pessoal.   A chegada em triunfo é o somatório dos passos que venceram a distância.</vt:lpstr>
      <vt:lpstr> Aceita a vida e ganha-a com alegria para teu próprio bem.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Aceita a Vida</dc:title>
  <dc:creator>Z</dc:creator>
  <cp:lastModifiedBy>Z</cp:lastModifiedBy>
  <cp:revision>14</cp:revision>
  <dcterms:created xsi:type="dcterms:W3CDTF">2023-04-09T16:16:14Z</dcterms:created>
  <dcterms:modified xsi:type="dcterms:W3CDTF">2023-05-16T13:07:52Z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2023-04-09T16:22:25Z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938f5183-47cc-4970-95a7-651457fa053e</vt:lpwstr>
  </property>
  <property fmtid="{D5CDD505-2E9C-101B-9397-08002B2CF9AE}" pid="7" name="MSIP_Label_defa4170-0d19-0005-0004-bc88714345d2_ActionId">
    <vt:lpwstr>7d4e1c59-2a3b-46a2-95d5-67af6f032f7a</vt:lpwstr>
  </property>
  <property fmtid="{D5CDD505-2E9C-101B-9397-08002B2CF9AE}" pid="8" name="MSIP_Label_defa4170-0d19-0005-0004-bc88714345d2_ContentBits">
    <vt:lpwstr>0</vt:lpwstr>
  </property>
</Properties>
</file>