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8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4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4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5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0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6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4E7D02F6-1227-C5C8-7F01-C7349AD89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8" r="-1" b="1350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2" name="Graphic 141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D1E622-C84D-FFBF-62CD-B9D4BAFE319F}"/>
              </a:ext>
            </a:extLst>
          </p:cNvPr>
          <p:cNvSpPr txBox="1"/>
          <p:nvPr/>
        </p:nvSpPr>
        <p:spPr>
          <a:xfrm>
            <a:off x="2209800" y="-3087"/>
            <a:ext cx="5848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Chamo-me Amor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98D40A-311C-C5B2-F799-A93006E240A9}"/>
              </a:ext>
            </a:extLst>
          </p:cNvPr>
          <p:cNvSpPr txBox="1"/>
          <p:nvPr/>
        </p:nvSpPr>
        <p:spPr>
          <a:xfrm>
            <a:off x="8489954" y="4571117"/>
            <a:ext cx="356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FF00"/>
                </a:solidFill>
              </a:rPr>
              <a:t>Marcone Silva de Brito</a:t>
            </a:r>
          </a:p>
        </p:txBody>
      </p:sp>
    </p:spTree>
    <p:extLst>
      <p:ext uri="{BB962C8B-B14F-4D97-AF65-F5344CB8AC3E}">
        <p14:creationId xmlns:p14="http://schemas.microsoft.com/office/powerpoint/2010/main" val="266509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F406BB-A41E-D11B-0DAF-C7E6E824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 Quando, um a um, te fenecerem os ideais mais belos e te sentires no auge do desespero, apela para mim: eu sou a esperança;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233304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799FE-2626-2D47-2DAE-187A29E5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Quando a impiedade se recusar a relevar-te as faltas e experimentares a dureza do coração humano, procura-me: eu sou o perdão;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116066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71A052-F4AF-9E7E-AC6D-5C40898C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Quando duvidares de tudo, até de tuas próprias convicções, e o ceticismo te avassalar a alma, recorre a mim: eu sou a crença.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00309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CED1C6-7CEA-0FA1-F4CD-D1838E85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Quando já não provares uma afeição sincera e te desiludires do sentimento de seu semelhante, aproxima-te de mim: eu sou a renúncia;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54330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162660-49CE-678E-D3E7-CB9305AD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95" y="476218"/>
            <a:ext cx="10515600" cy="5436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Quando, enfim, quiseres saber quem sou, pergunta ao riacho que murmura e ao pássaro que canta, à flor que desabrocha e à estrela que cintila, ao moço que espera e ao velho que recorda.</a:t>
            </a:r>
            <a:b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Chamo-me AMOR</a:t>
            </a:r>
            <a:b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remédio para todos os males que te atormentam o espírito.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18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B4F70FF8-841A-F46C-D63B-68A399F9B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248144"/>
            <a:ext cx="4686299" cy="636171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3C452A-4406-9904-91EB-F4A5E04F7F63}"/>
              </a:ext>
            </a:extLst>
          </p:cNvPr>
          <p:cNvSpPr txBox="1"/>
          <p:nvPr/>
        </p:nvSpPr>
        <p:spPr>
          <a:xfrm>
            <a:off x="6096000" y="1276350"/>
            <a:ext cx="49434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Lei de Amor – Capítulo 11, item 8</a:t>
            </a:r>
            <a:r>
              <a:rPr lang="pt-B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63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206EC-85E1-00C5-995C-CDECED32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 amor resume toda a Doutrina de Jesus, pois é o sentimento por excelência, e os sentimentos são os instintos elevados à altura do progresso adquirido.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677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2FE04-F8BF-D9B7-5738-BD522F02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Em seu ponto de partida, o homem tem apenas</a:t>
            </a:r>
          </a:p>
          <a:p>
            <a:pPr algn="just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instintos; mais avançado e corrompido, tem apenas sensações; mais instruído e purificado, tem sentimentos; e o ponto alto do sentimento</a:t>
            </a:r>
          </a:p>
          <a:p>
            <a:pPr algn="just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é o amor.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1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EDED3-B1B0-30C5-025D-FDCEE7D9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Não o amor no sentido vulgar da palavra, mas esse sol interior, que condensa e reúne em seu foco ardente todas as aspirações e todas as revelações sobre-humanas.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73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5C8BCC-C4B4-010A-E81C-24182564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759713"/>
          </a:xfrm>
        </p:spPr>
        <p:txBody>
          <a:bodyPr>
            <a:noAutofit/>
          </a:bodyPr>
          <a:lstStyle/>
          <a:p>
            <a:pPr algn="l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lei de amor substitui a personalidade pela fusão dos seres e extingue as misérias sociais. Feliz aquele que, sobrelevando-se à Humanidade, ama com imenso amor os seus irmãos sofredores! Feliz aquele que ama, pois não conhece as angústias</a:t>
            </a:r>
          </a:p>
          <a:p>
            <a:pPr algn="l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da alma, nem as do corpo! Seus pés são leves e ele vive como que transportado fora de si mesmo. 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8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DC655204-C06A-4A55-9BB4-C79C4AF9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3BC876-5C0C-438A-8928-B1EC2E1E4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B3EEC1-86B7-4DB1-AB38-E2D74939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B2CD0B-3D3E-4CF3-92F5-7AE77C22C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561934-15F2-4620-A65F-28EB73CD7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9278E2-D464-4DE2-B229-D3D02ED2B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7AA3CE0-412D-4C03-9203-878479E0A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785346-E446-47E2-B3DD-C1C561E6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F6388E0-BD20-4901-B128-88D3D56A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A8DCC8C-FAF3-0BAD-FA7D-80852CB6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378" y="1427806"/>
            <a:ext cx="4987809" cy="166457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Eu sou o sentido intrínseco na vida e chamo-me Amor. </a:t>
            </a:r>
          </a:p>
        </p:txBody>
      </p:sp>
      <p:pic>
        <p:nvPicPr>
          <p:cNvPr id="5" name="Espaço Reservado para Conteúdo 4" descr="Uma imagem contendo no interior, mesa, em pé, pendurado&#10;&#10;Descrição gerada automaticamente">
            <a:extLst>
              <a:ext uri="{FF2B5EF4-FFF2-40B4-BE49-F238E27FC236}">
                <a16:creationId xmlns:a16="http://schemas.microsoft.com/office/drawing/2014/main" id="{8AE01BDF-061B-586B-AED8-4B2799A85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1" r="17138" b="-2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4C476EAB-383B-48F9-B661-B049EB50A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45FFB7-76A2-4C6F-A15F-23BF1597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F4E5EB5B-D417-4B20-9CBE-F3DCCA5F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6643958-DAAD-4611-BCC7-9BDB5917C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3D00C7-B9D3-4681-8C55-F137CBD36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539B678-9BB9-4639-B9A4-4511639BB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14F8CDF-D0D2-43AD-A7AB-0871C24A6E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5D54C27-D98D-4E8C-87BD-E0ECAB3BA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A10EDED-B646-4197-BF0C-C4A83018B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9B3D029-DC96-4655-89E2-D9387B3D5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F12D98D-E6A5-437D-830E-C5C0E7ACE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57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F2E4B-2BDC-92E6-DAA6-236E8BA9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Quando Jesus pronunciou essa palavra divina – </a:t>
            </a:r>
            <a:r>
              <a:rPr lang="pt-BR" sz="35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amor </a:t>
            </a:r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– fez estremecerem os povos, e os mártires, ébrios de esperança, desceram ao circo.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50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2FD63-AB23-787C-90BB-54386F16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500" b="0" i="0" u="none" strike="noStrike" baseline="0" dirty="0">
                <a:latin typeface="AGaramondPro-Regular"/>
              </a:rPr>
              <a:t>O Espírito deve ser cultivado como um campo. Toda a riqueza futura depende do trabalho presente e, mais do que os bens terrestres, ele vos levará à gloriosa elevação. É então que, compreendendo a lei de amor que une todos os seres, procurareis as suaves alegrias da alma, prelúdio das alegrias celestes.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2612068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B4F70FF8-841A-F46C-D63B-68A399F9B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6" y="248144"/>
            <a:ext cx="4686299" cy="636171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E3C452A-4406-9904-91EB-F4A5E04F7F63}"/>
              </a:ext>
            </a:extLst>
          </p:cNvPr>
          <p:cNvSpPr txBox="1"/>
          <p:nvPr/>
        </p:nvSpPr>
        <p:spPr>
          <a:xfrm>
            <a:off x="6096000" y="1276350"/>
            <a:ext cx="494347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b="1" dirty="0">
                <a:latin typeface="Arial" panose="020B0604020202020204" pitchFamily="34" charset="0"/>
                <a:cs typeface="Arial" panose="020B0604020202020204" pitchFamily="34" charset="0"/>
              </a:rPr>
              <a:t> Capítulo 13, item 13</a:t>
            </a:r>
            <a:r>
              <a:rPr lang="pt-BR" b="1" dirty="0"/>
              <a:t>. Espírito - </a:t>
            </a:r>
            <a:r>
              <a:rPr lang="pt-BR" b="1"/>
              <a:t>Cárita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04152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BE16F-48CB-804A-4D16-8E5EE93C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Chamo-me Caridade, e sou o caminho principal que conduz a Deus. Segui-me, pois eu sou o objetivo que deveis alcançar.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4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6F80F-B164-C7FC-08D1-5AFAEC89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49"/>
            <a:ext cx="10515600" cy="5599914"/>
          </a:xfrm>
        </p:spPr>
        <p:txBody>
          <a:bodyPr>
            <a:noAutofit/>
          </a:bodyPr>
          <a:lstStyle/>
          <a:p>
            <a:pPr algn="l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Fiz esta manhã o meu passeio habitual e, com o coração angustiado, eu venho dizer-vos: Ah! Meus amigos, quanta miséria, quantas lágrimas e quanto tendes a fazer para secá-las todas! Em vão, tentei consolar as pobres mães, dizendo-lhes ao ouvido: “Coragem! Há bons corações que velam por vós, que não vos abandonarão; paciência! Deus existe,</a:t>
            </a:r>
          </a:p>
          <a:p>
            <a:pPr algn="l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 vós sois as Suas amadas, as Suas eleitas”.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7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4358E-2487-B20C-4FB5-A921F4BA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429" y="624604"/>
            <a:ext cx="10515600" cy="5608792"/>
          </a:xfrm>
        </p:spPr>
        <p:txBody>
          <a:bodyPr>
            <a:noAutofit/>
          </a:bodyPr>
          <a:lstStyle/>
          <a:p>
            <a:pPr algn="l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Elas pareciam ouvir-me, e voltavam para mim os seus grandes olhos ansiosos. Eu lia em seus pobres semblantes que o corpo, esse tirano do Espírito, tinha fome, e que, se as minhas palavras tranquilizavam um pouco os seus corações, não lhes saciavam o estômago. 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811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1EBBA5-BF58-14D7-877F-C5FDA4A4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509" y="1159800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Eu repetia: “Coragem, Coragem!”. Então, uma pobre mãe, bem jovem, que amamentava uma criancinha, tomou-a nos braços e ergueu-a no espaço vazio, como para pedir-me que protegesse aquele pobre e pequeno ser que tomava, num seio estéril, apenas um alimento insuficiente.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764392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53DC99-2BDF-8C29-BC42-9CEF4C07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905"/>
            <a:ext cx="10515600" cy="5965794"/>
          </a:xfrm>
        </p:spPr>
        <p:txBody>
          <a:bodyPr>
            <a:noAutofit/>
          </a:bodyPr>
          <a:lstStyle/>
          <a:p>
            <a:pPr algn="just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   Mais adiante, meus amigos, eu vi pobres velhos sem trabalho e sem abrigo, sofrendo todo o tipo de necessidades. Envergonhados de sua miséria, não ousavam – eles que nunca mendigaram – implorar a piedade dos transeuntes. Com o coração repleto de compaixão, eu, que nada tenho, me fiz mendiga por eles e vou por todos os lados estimular a beneficência, inspirar bons pensamentos aos corações generosos e compassivos.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34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E64CB-7EDB-DE05-45B9-EC0765BC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390617"/>
            <a:ext cx="10235214" cy="5786346"/>
          </a:xfrm>
        </p:spPr>
        <p:txBody>
          <a:bodyPr>
            <a:noAutofit/>
          </a:bodyPr>
          <a:lstStyle/>
          <a:p>
            <a:pPr lvl="3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Eis por que venho até vós, meus amigos, e vos digo: lá adiante há infelizes, cuja cesta está sem pão, a lareira sem fogo e o leito sem cobertas. Não vos digo o que deveis fazer, mas deixo a iniciativa aos vossos bondosos corações. Se vos ditasse a linha de conduta, não teríeis o mérito de vossas boas ações. Eu vos digo somente: Sou a caridade e vos estendo a mão pelos vossos irmãos sofredores.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89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0AAA9-2EA8-F797-6658-94980178E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737" y="618262"/>
            <a:ext cx="10515600" cy="5187734"/>
          </a:xfrm>
        </p:spPr>
        <p:txBody>
          <a:bodyPr>
            <a:noAutofit/>
          </a:bodyPr>
          <a:lstStyle/>
          <a:p>
            <a:pPr algn="l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Mas se peço, dou também, e muito; convido-vos a um grande festim, e vos forneço a árvore em que vós todos podereis saciar-vos! Vede como é bela, como está carregada de flores e frutos! Ide, ide, colhei, tomai todos os frutos dessa bela árvore que se chama beneficência.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4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544E9E-D615-478E-21DA-964DF9E8B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667"/>
            <a:ext cx="10515600" cy="3540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Quando, nas horas de íntimo desgosto, o desalento te invadir a alma e as lágrimas te aflorarem aos olhos busca-me: eu sou aquele que sabe sufocar-te o pranto e estancar-te as lágrimas;</a:t>
            </a:r>
          </a:p>
        </p:txBody>
      </p:sp>
    </p:spTree>
    <p:extLst>
      <p:ext uri="{BB962C8B-B14F-4D97-AF65-F5344CB8AC3E}">
        <p14:creationId xmlns:p14="http://schemas.microsoft.com/office/powerpoint/2010/main" val="2120349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FAD5C2-C07D-C50A-BE5A-7A0834DCA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96" y="538363"/>
            <a:ext cx="10767874" cy="5525086"/>
          </a:xfrm>
        </p:spPr>
        <p:txBody>
          <a:bodyPr>
            <a:noAutofit/>
          </a:bodyPr>
          <a:lstStyle/>
          <a:p>
            <a:pPr algn="just"/>
            <a:r>
              <a:rPr lang="pt-BR" sz="35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      No lugar dos ramos que lhe arrancardes, colocarei todas as vossas boas ações e levarei essa árvore a Deus para que a carregue de novo, pois a beneficência é inesgotável. Segui-me, meus amigos, para que eu vos possa contar entre aqueles que se alistam sob a minha bandeira. Sede corajosos e vos conduzirei ao caminho da salvação, pois eu sou a Caridade!</a:t>
            </a:r>
            <a:endParaRPr lang="pt-BR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568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47BB1-BC43-26CD-D139-310CCE09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              E te darei os frutos do Amor !</a:t>
            </a:r>
          </a:p>
        </p:txBody>
      </p:sp>
    </p:spTree>
    <p:extLst>
      <p:ext uri="{BB962C8B-B14F-4D97-AF65-F5344CB8AC3E}">
        <p14:creationId xmlns:p14="http://schemas.microsoft.com/office/powerpoint/2010/main" val="135059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A3FE20-71A9-E50E-B692-7DA7C09E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179"/>
            <a:ext cx="10515600" cy="3504784"/>
          </a:xfrm>
        </p:spPr>
        <p:txBody>
          <a:bodyPr>
            <a:normAutofit/>
          </a:bodyPr>
          <a:lstStyle/>
          <a:p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Quando te julgares incompreendido e vires em torno a indiferença, acerca-te de mim: eu sou a luz;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03181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4ADAB0-CC60-4353-64E4-EA13BA90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269" y="13462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Quando se te extinguir o ânimo e te achares na eminência de desfalecer, chama-me: eu sou a força;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55155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2E54F-07CA-6638-F269-3D37657E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350" y="138174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Quando, inclementes, te açoitarem os vendavais da sorte e já não souberes onde reclinar a cabeça, corre para junto de mim: eu sou o refúgio;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257317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A3BF3-F0B7-08F2-8957-C5DF898E3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Quando te faltar a calma, nos momentos de maior aflição, e te julgares incapaz de conservar a serenidade de espírito, invoca-me: eu sou a paciência;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80961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46AC98-4C02-6303-1AE5-4AFFB5ED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     Quando te abateres na dor e tiveres a alma ulcerada grita por mim: eu sou o bálsamo, que te cicatriza as chagas e te minora os padecimentos;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13249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74478-89D9-B7D9-0EF2-2388918C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881" y="1719093"/>
            <a:ext cx="10515600" cy="2675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dirty="0">
                <a:solidFill>
                  <a:srgbClr val="222222"/>
                </a:solidFill>
                <a:latin typeface="Arial" panose="020B0604020202020204" pitchFamily="34" charset="0"/>
              </a:rPr>
              <a:t>  </a:t>
            </a:r>
            <a:r>
              <a:rPr lang="pt-BR" sz="35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Quando a tristeza e a melancolia te povoarem o coração, clama por mim: eu sou a alegria;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303088343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1170</Words>
  <Application>Microsoft Office PowerPoint</Application>
  <PresentationFormat>Widescreen</PresentationFormat>
  <Paragraphs>38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AGaramondPro-Regular</vt:lpstr>
      <vt:lpstr>Arial</vt:lpstr>
      <vt:lpstr>Arial Black</vt:lpstr>
      <vt:lpstr>Avenir Next LT Pro</vt:lpstr>
      <vt:lpstr>AvenirNext LT Pro Medium</vt:lpstr>
      <vt:lpstr>Calibri</vt:lpstr>
      <vt:lpstr>Posterama</vt:lpstr>
      <vt:lpstr>ExploreVTI</vt:lpstr>
      <vt:lpstr>Apresentação do PowerPoint</vt:lpstr>
      <vt:lpstr>Eu sou o sentido intrínseco na vida e chamo-me Amor.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Z</dc:creator>
  <cp:lastModifiedBy>Z</cp:lastModifiedBy>
  <cp:revision>37</cp:revision>
  <dcterms:created xsi:type="dcterms:W3CDTF">2023-05-26T23:01:05Z</dcterms:created>
  <dcterms:modified xsi:type="dcterms:W3CDTF">2023-07-05T22:55:42Z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2023-05-26T23:04:48Z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938f5183-47cc-4970-95a7-651457fa053e</vt:lpwstr>
  </property>
  <property fmtid="{D5CDD505-2E9C-101B-9397-08002B2CF9AE}" pid="7" name="MSIP_Label_defa4170-0d19-0005-0004-bc88714345d2_ActionId">
    <vt:lpwstr>5ced272d-8d2b-4b75-97ed-fed5a74eac2f</vt:lpwstr>
  </property>
  <property fmtid="{D5CDD505-2E9C-101B-9397-08002B2CF9AE}" pid="8" name="MSIP_Label_defa4170-0d19-0005-0004-bc88714345d2_ContentBits">
    <vt:lpwstr>0</vt:lpwstr>
  </property>
</Properties>
</file>