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presProps.xml" ContentType="application/vnd.openxmlformats-officedocument.presentationml.presProps+xml"/>
  <Override PartName="/ppt/media/image1.jpeg" ContentType="image/jpeg"/>
  <Override PartName="/ppt/media/image17.jpeg" ContentType="image/jpeg"/>
  <Override PartName="/ppt/media/image3.png" ContentType="image/png"/>
  <Override PartName="/ppt/media/image2.png" ContentType="image/pn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  <Override PartName="/ppt/media/image16.jpeg" ContentType="image/jpeg"/>
  <Override PartName="/ppt/media/image18.jpeg" ContentType="image/jpeg"/>
  <Override PartName="/ppt/media/image19.jpeg" ContentType="image/jpeg"/>
  <Override PartName="/ppt/media/image20.jpeg" ContentType="image/jpeg"/>
  <Override PartName="/ppt/media/image21.jpeg" ContentType="image/jpeg"/>
  <Override PartName="/ppt/media/image22.jpeg" ContentType="image/jpeg"/>
  <Override PartName="/ppt/media/image23.jpeg" ContentType="image/jpeg"/>
  <Override PartName="/ppt/media/image24.jpeg" ContentType="image/jpeg"/>
  <Override PartName="/ppt/media/image2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0CDB197-935D-435C-B431-84B4EBFEA23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920" cy="137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700560" y="2293200"/>
            <a:ext cx="10690920" cy="173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700560" y="4192560"/>
            <a:ext cx="10690920" cy="173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5B683FF-3314-4DFF-9083-4B43AA8A018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920" cy="137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700560" y="2293200"/>
            <a:ext cx="5217120" cy="173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179040" y="2293200"/>
            <a:ext cx="5217120" cy="173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700560" y="4192560"/>
            <a:ext cx="5217120" cy="173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179040" y="4192560"/>
            <a:ext cx="5217120" cy="173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70C6087-B3AF-4DCB-A405-39CC283776E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920" cy="137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700560" y="2293200"/>
            <a:ext cx="3442320" cy="173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15320" y="2293200"/>
            <a:ext cx="3442320" cy="173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7930080" y="2293200"/>
            <a:ext cx="3442320" cy="173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700560" y="4192560"/>
            <a:ext cx="3442320" cy="173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15320" y="4192560"/>
            <a:ext cx="3442320" cy="173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7930080" y="4192560"/>
            <a:ext cx="3442320" cy="173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67167BF-69ED-47BC-8357-91D4A083472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2D7A179-2ED8-42D9-BB5B-156B538EFEE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920" cy="137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700560" y="2293200"/>
            <a:ext cx="10690920" cy="36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535B19C-6896-4EBB-BCEF-1C18DEA125E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920" cy="137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700560" y="2293200"/>
            <a:ext cx="10690920" cy="36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15DBE9D-D1B6-4D99-B19F-CC160000056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920" cy="137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700560" y="2293200"/>
            <a:ext cx="5217120" cy="36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179040" y="2293200"/>
            <a:ext cx="5217120" cy="36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15BFBBC-7038-4E8B-B7BF-E7B5B762D55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920" cy="137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0E4200A-6A9C-479F-9DA4-2903531F5C5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700560" y="921960"/>
            <a:ext cx="10690920" cy="63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6EEF5E4-7EC9-4AEB-8828-B522EC0DC15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920" cy="137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700560" y="2293200"/>
            <a:ext cx="5217120" cy="173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179040" y="2293200"/>
            <a:ext cx="5217120" cy="36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700560" y="4192560"/>
            <a:ext cx="5217120" cy="173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FC58196-218E-4EC9-A436-31BC373649E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920" cy="137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700560" y="2293200"/>
            <a:ext cx="10690920" cy="36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88A5401-CD6A-4F01-88E3-4C9DBFAECF6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920" cy="137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700560" y="2293200"/>
            <a:ext cx="5217120" cy="36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179040" y="2293200"/>
            <a:ext cx="5217120" cy="173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179040" y="4192560"/>
            <a:ext cx="5217120" cy="173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D794920-19E5-4A83-8E62-2AB28EE0298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920" cy="137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700560" y="2293200"/>
            <a:ext cx="5217120" cy="173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179040" y="2293200"/>
            <a:ext cx="5217120" cy="173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700560" y="4192560"/>
            <a:ext cx="10690920" cy="173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8EA31B7-3DEC-487B-903A-E13420E50A7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920" cy="137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700560" y="2293200"/>
            <a:ext cx="10690920" cy="173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700560" y="4192560"/>
            <a:ext cx="10690920" cy="173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F3729D9-8671-4AC8-8770-7DBFC36758E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920" cy="137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700560" y="2293200"/>
            <a:ext cx="5217120" cy="173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179040" y="2293200"/>
            <a:ext cx="5217120" cy="173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700560" y="4192560"/>
            <a:ext cx="5217120" cy="173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6179040" y="4192560"/>
            <a:ext cx="5217120" cy="173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CEDBE16-A36C-460C-A3BC-FE49DF1CD8E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920" cy="137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700560" y="2293200"/>
            <a:ext cx="3442320" cy="173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315320" y="2293200"/>
            <a:ext cx="3442320" cy="173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7930080" y="2293200"/>
            <a:ext cx="3442320" cy="173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700560" y="4192560"/>
            <a:ext cx="3442320" cy="173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4315320" y="4192560"/>
            <a:ext cx="3442320" cy="173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7930080" y="4192560"/>
            <a:ext cx="3442320" cy="173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52D9EA8-E0D6-4368-B7CD-CEA7E1B1A15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920" cy="137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700560" y="2293200"/>
            <a:ext cx="10690920" cy="36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33C6C20-A4FA-4A64-86A2-6D0191399D4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920" cy="137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700560" y="2293200"/>
            <a:ext cx="5217120" cy="36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179040" y="2293200"/>
            <a:ext cx="5217120" cy="36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318DC9B-8118-415B-BA58-FB44F6AB46B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920" cy="137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A69F0E5-37E5-4FB0-803B-6A67A97F225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700560" y="921960"/>
            <a:ext cx="10690920" cy="63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2B91147-3235-42BA-8C9E-743203E8E21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920" cy="137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700560" y="2293200"/>
            <a:ext cx="5217120" cy="173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179040" y="2293200"/>
            <a:ext cx="5217120" cy="36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700560" y="4192560"/>
            <a:ext cx="5217120" cy="173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1E122FF-1B31-44CA-AEAB-ECC422070E6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920" cy="137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700560" y="2293200"/>
            <a:ext cx="5217120" cy="36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179040" y="2293200"/>
            <a:ext cx="5217120" cy="173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179040" y="4192560"/>
            <a:ext cx="5217120" cy="173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B1EB1FF-7046-490A-997C-A48BB2889AD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920" cy="137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700560" y="2293200"/>
            <a:ext cx="5217120" cy="173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179040" y="2293200"/>
            <a:ext cx="5217120" cy="173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700560" y="4192560"/>
            <a:ext cx="10690920" cy="173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60ADEAA-1E4B-48B2-B979-E1E1109855D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traight Connector 6"/>
          <p:cNvSpPr/>
          <p:nvPr/>
        </p:nvSpPr>
        <p:spPr>
          <a:xfrm>
            <a:off x="799920" y="723600"/>
            <a:ext cx="10591920" cy="360"/>
          </a:xfrm>
          <a:prstGeom prst="line">
            <a:avLst/>
          </a:prstGeom>
          <a:ln w="444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Straight Connector 7"/>
          <p:cNvSpPr/>
          <p:nvPr/>
        </p:nvSpPr>
        <p:spPr>
          <a:xfrm>
            <a:off x="799920" y="6142680"/>
            <a:ext cx="1059192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78600" y="889920"/>
            <a:ext cx="9989280" cy="35982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5400" spc="29" strike="noStrike" cap="all">
                <a:solidFill>
                  <a:srgbClr val="000000"/>
                </a:solidFill>
                <a:latin typeface="Univers Condensed"/>
              </a:rPr>
              <a:t>Click to edit Master title style</a:t>
            </a:r>
            <a:endParaRPr b="0" lang="de-DE" sz="54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>
          <a:xfrm>
            <a:off x="8369280" y="6356520"/>
            <a:ext cx="2592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50" spc="-1" strike="noStrike">
                <a:solidFill>
                  <a:srgbClr val="000000"/>
                </a:solidFill>
                <a:latin typeface="Univers Condensed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rgbClr val="000000"/>
                </a:solidFill>
                <a:latin typeface="Univers Condensed"/>
              </a:rPr>
              <a:t>&lt;data/hora&gt;</a:t>
            </a:r>
            <a:endParaRPr b="0" lang="pt-BR" sz="105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>
          <a:xfrm>
            <a:off x="71532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800" spc="-1" strike="noStrike">
                <a:solidFill>
                  <a:srgbClr val="000000"/>
                </a:solidFill>
                <a:latin typeface="Calisto M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45BF1D1-91C6-4D30-9927-8399B2E895EB}" type="slidenum">
              <a:rPr b="0" lang="en-US" sz="1800" spc="-1" strike="noStrike">
                <a:solidFill>
                  <a:srgbClr val="000000"/>
                </a:solidFill>
                <a:latin typeface="Calisto MT"/>
              </a:rPr>
              <a:t>&lt;número&gt;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sto MT"/>
              </a:rPr>
              <a:t>Clique para editar o formato do texto da estrutura de tópicos</a:t>
            </a:r>
            <a:endParaRPr b="0" lang="de-DE" sz="2000" spc="-1" strike="noStrike">
              <a:solidFill>
                <a:srgbClr val="000000"/>
              </a:solidFill>
              <a:latin typeface="Calisto MT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latin typeface="Calisto MT"/>
              </a:rPr>
              <a:t>2.º nível da estrutura de tópicos</a:t>
            </a:r>
            <a:endParaRPr b="0" lang="de-DE" sz="1600" spc="-1" strike="noStrike">
              <a:solidFill>
                <a:srgbClr val="000000"/>
              </a:solidFill>
              <a:latin typeface="Calisto MT"/>
            </a:endParaRPr>
          </a:p>
          <a:p>
            <a:pPr lvl="2" marL="1296000" indent="-288000">
              <a:lnSpc>
                <a:spcPct val="12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Calisto MT"/>
              </a:rPr>
              <a:t>3.º nível da estrutura de tópicos</a:t>
            </a:r>
            <a:endParaRPr b="0" lang="de-DE" sz="1400" spc="-1" strike="noStrike">
              <a:solidFill>
                <a:srgbClr val="000000"/>
              </a:solidFill>
              <a:latin typeface="Calisto MT"/>
            </a:endParaRPr>
          </a:p>
          <a:p>
            <a:pPr lvl="3" marL="1728000" indent="-216000">
              <a:lnSpc>
                <a:spcPct val="12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latin typeface="Calisto MT"/>
              </a:rPr>
              <a:t>4.º nível da estrutura de tópicos</a:t>
            </a:r>
            <a:endParaRPr b="0" lang="de-DE" sz="1400" spc="-1" strike="noStrike">
              <a:solidFill>
                <a:srgbClr val="000000"/>
              </a:solidFill>
              <a:latin typeface="Calisto MT"/>
            </a:endParaRPr>
          </a:p>
          <a:p>
            <a:pPr lvl="4" marL="2160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sto MT"/>
              </a:rPr>
              <a:t>5.º nível da estrutura de tópicos</a:t>
            </a:r>
            <a:endParaRPr b="0" lang="de-DE" sz="2000" spc="-1" strike="noStrike">
              <a:solidFill>
                <a:srgbClr val="000000"/>
              </a:solidFill>
              <a:latin typeface="Calisto MT"/>
            </a:endParaRPr>
          </a:p>
          <a:p>
            <a:pPr lvl="5" marL="2592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sto MT"/>
              </a:rPr>
              <a:t>6.º nível da estrutura de tópicos</a:t>
            </a:r>
            <a:endParaRPr b="0" lang="de-DE" sz="2000" spc="-1" strike="noStrike">
              <a:solidFill>
                <a:srgbClr val="000000"/>
              </a:solidFill>
              <a:latin typeface="Calisto MT"/>
            </a:endParaRPr>
          </a:p>
          <a:p>
            <a:pPr lvl="6" marL="3024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sto MT"/>
              </a:rPr>
              <a:t>7.º nível da estrutura de tópicos</a:t>
            </a:r>
            <a:endParaRPr b="0" lang="de-DE" sz="2000" spc="-1" strike="noStrike">
              <a:solidFill>
                <a:srgbClr val="000000"/>
              </a:solidFill>
              <a:latin typeface="Calisto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traight Connector 6"/>
          <p:cNvSpPr/>
          <p:nvPr/>
        </p:nvSpPr>
        <p:spPr>
          <a:xfrm>
            <a:off x="799920" y="723600"/>
            <a:ext cx="10591920" cy="360"/>
          </a:xfrm>
          <a:prstGeom prst="line">
            <a:avLst/>
          </a:prstGeom>
          <a:ln w="444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Straight Connector 7"/>
          <p:cNvSpPr/>
          <p:nvPr/>
        </p:nvSpPr>
        <p:spPr>
          <a:xfrm>
            <a:off x="799920" y="6142680"/>
            <a:ext cx="1059192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920" cy="137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000" spc="29" strike="noStrike" cap="all">
                <a:solidFill>
                  <a:srgbClr val="000000"/>
                </a:solidFill>
                <a:latin typeface="Univers Condensed"/>
              </a:rPr>
              <a:t>Click to edit Master title style</a:t>
            </a:r>
            <a:endParaRPr b="0" lang="de-DE" sz="4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700560" y="2293200"/>
            <a:ext cx="10690920" cy="3635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sto MT"/>
              </a:rPr>
              <a:t>Click to edit Master text styles</a:t>
            </a:r>
            <a:endParaRPr b="0" lang="de-DE" sz="2000" spc="-1" strike="noStrike">
              <a:solidFill>
                <a:srgbClr val="000000"/>
              </a:solidFill>
              <a:latin typeface="Calisto MT"/>
            </a:endParaRPr>
          </a:p>
          <a:p>
            <a:pPr lvl="1" marL="685800" indent="-2286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sto MT"/>
              </a:rPr>
              <a:t>Second level</a:t>
            </a:r>
            <a:endParaRPr b="0" lang="de-DE" sz="1800" spc="-1" strike="noStrike">
              <a:solidFill>
                <a:srgbClr val="000000"/>
              </a:solidFill>
              <a:latin typeface="Calisto MT"/>
            </a:endParaRPr>
          </a:p>
          <a:p>
            <a:pPr lvl="2" marL="1143000" indent="-2286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sto MT"/>
              </a:rPr>
              <a:t>Third level</a:t>
            </a:r>
            <a:endParaRPr b="0" lang="de-DE" sz="1600" spc="-1" strike="noStrike">
              <a:solidFill>
                <a:srgbClr val="000000"/>
              </a:solidFill>
              <a:latin typeface="Calisto MT"/>
            </a:endParaRPr>
          </a:p>
          <a:p>
            <a:pPr lvl="3" marL="1600200" indent="-2286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sto MT"/>
              </a:rPr>
              <a:t>Fourth level</a:t>
            </a:r>
            <a:endParaRPr b="0" lang="de-DE" sz="1400" spc="-1" strike="noStrike">
              <a:solidFill>
                <a:srgbClr val="000000"/>
              </a:solidFill>
              <a:latin typeface="Calisto MT"/>
            </a:endParaRPr>
          </a:p>
          <a:p>
            <a:pPr lvl="4" marL="2057400" indent="-2286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sto MT"/>
              </a:rPr>
              <a:t>Fifth level</a:t>
            </a:r>
            <a:endParaRPr b="0" lang="de-DE" sz="14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4"/>
          </p:nvPr>
        </p:nvSpPr>
        <p:spPr>
          <a:xfrm>
            <a:off x="8369280" y="6356520"/>
            <a:ext cx="2592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50" spc="-1" strike="noStrike">
                <a:solidFill>
                  <a:srgbClr val="000000"/>
                </a:solidFill>
                <a:latin typeface="Univers Condensed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rgbClr val="000000"/>
                </a:solidFill>
                <a:latin typeface="Univers Condensed"/>
              </a:rPr>
              <a:t>&lt;data/hora&gt;</a:t>
            </a:r>
            <a:endParaRPr b="0" lang="pt-BR" sz="1050" spc="-1" strike="noStrike"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ftr" idx="5"/>
          </p:nvPr>
        </p:nvSpPr>
        <p:spPr>
          <a:xfrm>
            <a:off x="71532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sldNum" idx="6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800" spc="-1" strike="noStrike">
                <a:solidFill>
                  <a:srgbClr val="000000"/>
                </a:solidFill>
                <a:latin typeface="Calisto M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51AA9F-A7F2-4758-9707-BE6FD2D39971}" type="slidenum">
              <a:rPr b="0" lang="en-US" sz="1800" spc="-1" strike="noStrike">
                <a:solidFill>
                  <a:srgbClr val="000000"/>
                </a:solidFill>
                <a:latin typeface="Calisto MT"/>
              </a:rPr>
              <a:t>&lt;número&gt;</a:t>
            </a:fld>
            <a:endParaRPr b="0" lang="pt-BR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18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7" name="Imagem 4" descr="Sol atrás de montanha&#10;&#10;Descrição gerada automaticamente"/>
          <p:cNvPicPr/>
          <p:nvPr/>
        </p:nvPicPr>
        <p:blipFill>
          <a:blip r:embed="rId1"/>
          <a:srcRect l="10531" t="0" r="13465" b="0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88" name="Rectangle 20"/>
          <p:cNvSpPr/>
          <p:nvPr/>
        </p:nvSpPr>
        <p:spPr>
          <a:xfrm rot="10800000">
            <a:off x="-1800" y="990720"/>
            <a:ext cx="12188520" cy="474480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833480" y="990720"/>
            <a:ext cx="5618520" cy="484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r">
              <a:lnSpc>
                <a:spcPct val="100000"/>
              </a:lnSpc>
              <a:buNone/>
            </a:pPr>
            <a:r>
              <a:rPr b="0" lang="de-DE" sz="8000" spc="29" strike="noStrike" cap="all">
                <a:solidFill>
                  <a:srgbClr val="ffffff"/>
                </a:solidFill>
                <a:latin typeface="Univers Condensed"/>
              </a:rPr>
              <a:t>O cAMINHO</a:t>
            </a:r>
            <a:endParaRPr b="0" lang="de-DE" sz="8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8305920" y="3149280"/>
            <a:ext cx="3809160" cy="955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3200" spc="-1" strike="noStrike">
                <a:solidFill>
                  <a:srgbClr val="ffffff"/>
                </a:solidFill>
                <a:latin typeface="Calisto MT"/>
              </a:rPr>
              <a:t>Marcone S. de Brito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91" name="Straight Connector 22"/>
          <p:cNvSpPr/>
          <p:nvPr/>
        </p:nvSpPr>
        <p:spPr>
          <a:xfrm flipV="1">
            <a:off x="8115120" y="1780920"/>
            <a:ext cx="360" cy="3390840"/>
          </a:xfrm>
          <a:prstGeom prst="line">
            <a:avLst/>
          </a:prstGeom>
          <a:ln w="444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Straight Connector 9"/>
          <p:cNvSpPr/>
          <p:nvPr/>
        </p:nvSpPr>
        <p:spPr>
          <a:xfrm flipV="1">
            <a:off x="4868280" y="723600"/>
            <a:ext cx="16200" cy="545004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PlaceHolder 1"/>
          <p:cNvSpPr>
            <a:spLocks noGrp="1"/>
          </p:cNvSpPr>
          <p:nvPr>
            <p:ph/>
          </p:nvPr>
        </p:nvSpPr>
        <p:spPr>
          <a:xfrm>
            <a:off x="4935600" y="622080"/>
            <a:ext cx="7259400" cy="5639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3600" spc="-1" strike="noStrike">
                <a:solidFill>
                  <a:srgbClr val="000000"/>
                </a:solidFill>
                <a:latin typeface="Calisto MT"/>
                <a:ea typeface="Calisto MT"/>
              </a:rPr>
              <a:t>Multiplicam-se os caminhos que terminarão por levar à meta.</a:t>
            </a:r>
            <a:br/>
            <a:br/>
            <a:r>
              <a:rPr b="0" lang="pt-BR" sz="3600" spc="-1" strike="noStrike">
                <a:solidFill>
                  <a:srgbClr val="000000"/>
                </a:solidFill>
                <a:latin typeface="Calisto MT"/>
                <a:ea typeface="Calisto MT"/>
              </a:rPr>
              <a:t>Alguns conduzem a despenhadeiros, a desertos, a pantanais, a regiões perigosas.</a:t>
            </a:r>
            <a:br/>
            <a:endParaRPr b="0" lang="de-DE" sz="3600" spc="-1" strike="noStrike">
              <a:solidFill>
                <a:srgbClr val="000000"/>
              </a:solidFill>
              <a:latin typeface="Calisto MT"/>
            </a:endParaRPr>
          </a:p>
        </p:txBody>
      </p:sp>
      <p:pic>
        <p:nvPicPr>
          <p:cNvPr id="127" name="Imagem 6" descr="Foto preta e branca de rosto de homem visto de perto&#10;&#10;Descrição gerada automaticamente"/>
          <p:cNvPicPr/>
          <p:nvPr/>
        </p:nvPicPr>
        <p:blipFill>
          <a:blip r:embed="rId1"/>
          <a:stretch/>
        </p:blipFill>
        <p:spPr>
          <a:xfrm>
            <a:off x="262080" y="723240"/>
            <a:ext cx="4540680" cy="545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Straight Connector 9"/>
          <p:cNvSpPr/>
          <p:nvPr/>
        </p:nvSpPr>
        <p:spPr>
          <a:xfrm flipV="1">
            <a:off x="4868280" y="723600"/>
            <a:ext cx="16200" cy="545004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PlaceHolder 1"/>
          <p:cNvSpPr>
            <a:spLocks noGrp="1"/>
          </p:cNvSpPr>
          <p:nvPr>
            <p:ph/>
          </p:nvPr>
        </p:nvSpPr>
        <p:spPr>
          <a:xfrm>
            <a:off x="4935600" y="622080"/>
            <a:ext cx="7259400" cy="5639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3600" spc="-1" strike="noStrike">
                <a:solidFill>
                  <a:srgbClr val="000000"/>
                </a:solidFill>
                <a:latin typeface="Calisto MT"/>
                <a:ea typeface="Calisto MT"/>
              </a:rPr>
              <a:t>Outros se desdobram convidativos e repletos de distrações, prazeres, comodidades, engôdos, pesadíssimos.</a:t>
            </a:r>
            <a:br/>
            <a:br/>
            <a:endParaRPr b="0" lang="de-DE" sz="3600" spc="-1" strike="noStrike">
              <a:solidFill>
                <a:srgbClr val="000000"/>
              </a:solidFill>
              <a:latin typeface="Calisto MT"/>
            </a:endParaRPr>
          </a:p>
        </p:txBody>
      </p:sp>
      <p:pic>
        <p:nvPicPr>
          <p:cNvPr id="131" name="Imagem 6" descr="Uma imagem contendo vestuário, segurando, raquete, jovem&#10;&#10;Descrição gerada automaticamente"/>
          <p:cNvPicPr/>
          <p:nvPr/>
        </p:nvPicPr>
        <p:blipFill>
          <a:blip r:embed="rId1"/>
          <a:stretch/>
        </p:blipFill>
        <p:spPr>
          <a:xfrm>
            <a:off x="289800" y="693360"/>
            <a:ext cx="4529520" cy="5482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Straight Connector 9"/>
          <p:cNvSpPr/>
          <p:nvPr/>
        </p:nvSpPr>
        <p:spPr>
          <a:xfrm flipV="1">
            <a:off x="4868280" y="723600"/>
            <a:ext cx="16200" cy="545004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PlaceHolder 1"/>
          <p:cNvSpPr>
            <a:spLocks noGrp="1"/>
          </p:cNvSpPr>
          <p:nvPr>
            <p:ph/>
          </p:nvPr>
        </p:nvSpPr>
        <p:spPr>
          <a:xfrm>
            <a:off x="4935600" y="622080"/>
            <a:ext cx="7259400" cy="5639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3600" spc="-1" strike="noStrike">
                <a:solidFill>
                  <a:srgbClr val="000000"/>
                </a:solidFill>
                <a:latin typeface="Calisto MT"/>
                <a:ea typeface="Calisto MT"/>
              </a:rPr>
              <a:t>Poucos se caracterizam pelo esforço que deve ser envidado para conquistá-los, vencendo, etapa a etapa, as dificuldades e impedimentos.</a:t>
            </a:r>
            <a:br/>
            <a:endParaRPr b="0" lang="de-DE" sz="3600" spc="-1" strike="noStrike">
              <a:solidFill>
                <a:srgbClr val="000000"/>
              </a:solidFill>
              <a:latin typeface="Calisto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br/>
            <a:br/>
            <a:endParaRPr b="0" lang="de-DE" sz="3600" spc="-1" strike="noStrike">
              <a:solidFill>
                <a:srgbClr val="000000"/>
              </a:solidFill>
              <a:latin typeface="Calisto MT"/>
            </a:endParaRPr>
          </a:p>
        </p:txBody>
      </p:sp>
      <p:pic>
        <p:nvPicPr>
          <p:cNvPr id="135" name="Imagem 8" descr="Texto, Carta&#10;&#10;Descrição gerada automaticamente"/>
          <p:cNvPicPr/>
          <p:nvPr/>
        </p:nvPicPr>
        <p:blipFill>
          <a:blip r:embed="rId1"/>
          <a:stretch/>
        </p:blipFill>
        <p:spPr>
          <a:xfrm>
            <a:off x="253080" y="723240"/>
            <a:ext cx="4569480" cy="5455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Straight Connector 9"/>
          <p:cNvSpPr/>
          <p:nvPr/>
        </p:nvSpPr>
        <p:spPr>
          <a:xfrm flipV="1">
            <a:off x="4868280" y="723600"/>
            <a:ext cx="16200" cy="545004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PlaceHolder 1"/>
          <p:cNvSpPr>
            <a:spLocks noGrp="1"/>
          </p:cNvSpPr>
          <p:nvPr>
            <p:ph/>
          </p:nvPr>
        </p:nvSpPr>
        <p:spPr>
          <a:xfrm>
            <a:off x="4946760" y="622080"/>
            <a:ext cx="6954840" cy="5639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3600" spc="-1" strike="noStrike">
                <a:solidFill>
                  <a:srgbClr val="000000"/>
                </a:solidFill>
                <a:latin typeface="Calisto MT"/>
                <a:ea typeface="Calisto MT"/>
              </a:rPr>
              <a:t>Uns levam à ruína demorada, que envilece e infelicita.</a:t>
            </a:r>
            <a:br/>
            <a:br/>
            <a:r>
              <a:rPr b="0" lang="pt-BR" sz="3600" spc="-1" strike="noStrike">
                <a:solidFill>
                  <a:srgbClr val="000000"/>
                </a:solidFill>
                <a:latin typeface="Calisto MT"/>
                <a:ea typeface="Calisto MT"/>
              </a:rPr>
              <a:t>Vários dão acesso à glória transitória, ao poder arbitrário, às regalias que o túmulo interrompe.</a:t>
            </a:r>
            <a:br/>
            <a:endParaRPr b="0" lang="de-DE" sz="3600" spc="-1" strike="noStrike">
              <a:solidFill>
                <a:srgbClr val="000000"/>
              </a:solidFill>
              <a:latin typeface="Calisto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br/>
            <a:br/>
            <a:endParaRPr b="0" lang="de-DE" sz="3600" spc="-1" strike="noStrike">
              <a:solidFill>
                <a:srgbClr val="000000"/>
              </a:solidFill>
              <a:latin typeface="Calisto MT"/>
            </a:endParaRPr>
          </a:p>
        </p:txBody>
      </p:sp>
      <p:pic>
        <p:nvPicPr>
          <p:cNvPr id="139" name="Imagem 6" descr="Foto preta e branca de rosto de mulher&#10;&#10;Descrição gerada automaticamente"/>
          <p:cNvPicPr/>
          <p:nvPr/>
        </p:nvPicPr>
        <p:blipFill>
          <a:blip r:embed="rId1"/>
          <a:stretch/>
        </p:blipFill>
        <p:spPr>
          <a:xfrm>
            <a:off x="286920" y="719640"/>
            <a:ext cx="4479840" cy="5485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Straight Connector 9"/>
          <p:cNvSpPr/>
          <p:nvPr/>
        </p:nvSpPr>
        <p:spPr>
          <a:xfrm flipV="1">
            <a:off x="4868280" y="723600"/>
            <a:ext cx="16200" cy="545004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PlaceHolder 1"/>
          <p:cNvSpPr>
            <a:spLocks noGrp="1"/>
          </p:cNvSpPr>
          <p:nvPr>
            <p:ph/>
          </p:nvPr>
        </p:nvSpPr>
        <p:spPr>
          <a:xfrm>
            <a:off x="4946760" y="622080"/>
            <a:ext cx="6954840" cy="5639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3600" spc="-1" strike="noStrike">
                <a:solidFill>
                  <a:srgbClr val="000000"/>
                </a:solidFill>
                <a:latin typeface="Calisto MT"/>
                <a:ea typeface="Calisto MT"/>
              </a:rPr>
              <a:t>Jesus, porém, foi peremptório ao asseverar:</a:t>
            </a:r>
            <a:br/>
            <a:br/>
            <a:r>
              <a:rPr b="0" lang="pt-BR" sz="3600" spc="-1" strike="noStrike">
                <a:solidFill>
                  <a:srgbClr val="000000"/>
                </a:solidFill>
                <a:latin typeface="Calisto MT"/>
                <a:ea typeface="Calisto MT"/>
              </a:rPr>
              <a:t>-Eu sou o caminho - informando ser a única opção para chegar-se a Deus</a:t>
            </a:r>
            <a:br/>
            <a:br/>
            <a:endParaRPr b="0" lang="de-DE" sz="3600" spc="-1" strike="noStrike">
              <a:solidFill>
                <a:srgbClr val="000000"/>
              </a:solidFill>
              <a:latin typeface="Calisto MT"/>
            </a:endParaRPr>
          </a:p>
        </p:txBody>
      </p:sp>
      <p:pic>
        <p:nvPicPr>
          <p:cNvPr id="143" name="Imagem 6" descr="Mulher com lenço na cabeça&#10;&#10;Descrição gerada automaticamente"/>
          <p:cNvPicPr/>
          <p:nvPr/>
        </p:nvPicPr>
        <p:blipFill>
          <a:blip r:embed="rId1"/>
          <a:stretch/>
        </p:blipFill>
        <p:spPr>
          <a:xfrm>
            <a:off x="286920" y="728280"/>
            <a:ext cx="4412520" cy="5445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Straight Connector 9"/>
          <p:cNvSpPr/>
          <p:nvPr/>
        </p:nvSpPr>
        <p:spPr>
          <a:xfrm flipV="1">
            <a:off x="4868280" y="723600"/>
            <a:ext cx="16200" cy="545004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PlaceHolder 1"/>
          <p:cNvSpPr>
            <a:spLocks noGrp="1"/>
          </p:cNvSpPr>
          <p:nvPr>
            <p:ph/>
          </p:nvPr>
        </p:nvSpPr>
        <p:spPr>
          <a:xfrm>
            <a:off x="4946760" y="622080"/>
            <a:ext cx="6954840" cy="5639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3600" spc="-1" strike="noStrike">
                <a:solidFill>
                  <a:srgbClr val="000000"/>
                </a:solidFill>
                <a:latin typeface="Calisto MT"/>
                <a:ea typeface="Calisto MT"/>
              </a:rPr>
              <a:t>Se te encontras a ponto de desistir na luta, intenta-o outra vez e busca Jesus.</a:t>
            </a:r>
            <a:br/>
            <a:br/>
            <a:endParaRPr b="0" lang="de-DE" sz="3600" spc="-1" strike="noStrike">
              <a:solidFill>
                <a:srgbClr val="000000"/>
              </a:solidFill>
              <a:latin typeface="Calisto MT"/>
            </a:endParaRPr>
          </a:p>
        </p:txBody>
      </p:sp>
      <p:pic>
        <p:nvPicPr>
          <p:cNvPr id="147" name="Imagem 6" descr="Uma imagem contendo vestuário, segurando, raquete, jovem&#10;&#10;Descrição gerada automaticamente"/>
          <p:cNvPicPr/>
          <p:nvPr/>
        </p:nvPicPr>
        <p:blipFill>
          <a:blip r:embed="rId1"/>
          <a:stretch/>
        </p:blipFill>
        <p:spPr>
          <a:xfrm>
            <a:off x="289800" y="726840"/>
            <a:ext cx="4417560" cy="5403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Straight Connector 9"/>
          <p:cNvSpPr/>
          <p:nvPr/>
        </p:nvSpPr>
        <p:spPr>
          <a:xfrm flipV="1">
            <a:off x="4868280" y="723600"/>
            <a:ext cx="16200" cy="545004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PlaceHolder 1"/>
          <p:cNvSpPr>
            <a:spLocks noGrp="1"/>
          </p:cNvSpPr>
          <p:nvPr>
            <p:ph/>
          </p:nvPr>
        </p:nvSpPr>
        <p:spPr>
          <a:xfrm>
            <a:off x="4946760" y="622080"/>
            <a:ext cx="6954840" cy="5639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3600" spc="-1" strike="noStrike">
                <a:solidFill>
                  <a:srgbClr val="000000"/>
                </a:solidFill>
                <a:latin typeface="Calisto MT"/>
                <a:ea typeface="Calisto MT"/>
              </a:rPr>
              <a:t>Se te abateste e não tens ninguém ao lado para oferecer-te a mão, recorre a Jesus.</a:t>
            </a:r>
            <a:br/>
            <a:br/>
            <a:endParaRPr b="0" lang="de-DE" sz="3600" spc="-1" strike="noStrike">
              <a:solidFill>
                <a:srgbClr val="000000"/>
              </a:solidFill>
              <a:latin typeface="Calisto MT"/>
            </a:endParaRPr>
          </a:p>
        </p:txBody>
      </p:sp>
      <p:pic>
        <p:nvPicPr>
          <p:cNvPr id="151" name="Imagem 6" descr="Uma imagem contendo natureza, arco-íris, céu noturno&#10;&#10;Descrição gerada automaticamente"/>
          <p:cNvPicPr/>
          <p:nvPr/>
        </p:nvPicPr>
        <p:blipFill>
          <a:blip r:embed="rId1"/>
          <a:stretch/>
        </p:blipFill>
        <p:spPr>
          <a:xfrm>
            <a:off x="174960" y="722520"/>
            <a:ext cx="4502160" cy="5434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Straight Connector 9"/>
          <p:cNvSpPr/>
          <p:nvPr/>
        </p:nvSpPr>
        <p:spPr>
          <a:xfrm flipV="1">
            <a:off x="4868280" y="723600"/>
            <a:ext cx="16200" cy="545004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PlaceHolder 1"/>
          <p:cNvSpPr>
            <a:spLocks noGrp="1"/>
          </p:cNvSpPr>
          <p:nvPr>
            <p:ph/>
          </p:nvPr>
        </p:nvSpPr>
        <p:spPr>
          <a:xfrm>
            <a:off x="4946760" y="622080"/>
            <a:ext cx="6954840" cy="5639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3600" spc="-1" strike="noStrike">
                <a:solidFill>
                  <a:srgbClr val="000000"/>
                </a:solidFill>
                <a:latin typeface="Calisto MT"/>
                <a:ea typeface="Calisto MT"/>
              </a:rPr>
              <a:t>Se te sentes abandonado e vencido, após mil tentames malsucedidos no mundo, apela a Jesus.</a:t>
            </a:r>
            <a:br/>
            <a:br/>
            <a:endParaRPr b="0" lang="de-DE" sz="3600" spc="-1" strike="noStrike">
              <a:solidFill>
                <a:srgbClr val="000000"/>
              </a:solidFill>
              <a:latin typeface="Calisto MT"/>
            </a:endParaRPr>
          </a:p>
        </p:txBody>
      </p:sp>
      <p:pic>
        <p:nvPicPr>
          <p:cNvPr id="155" name="Imagem 6" descr="Mulher com lenço na cabeça&#10;&#10;Descrição gerada automaticamente"/>
          <p:cNvPicPr/>
          <p:nvPr/>
        </p:nvPicPr>
        <p:blipFill>
          <a:blip r:embed="rId1"/>
          <a:stretch/>
        </p:blipFill>
        <p:spPr>
          <a:xfrm>
            <a:off x="376560" y="728280"/>
            <a:ext cx="4345200" cy="5434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Straight Connector 9"/>
          <p:cNvSpPr/>
          <p:nvPr/>
        </p:nvSpPr>
        <p:spPr>
          <a:xfrm flipV="1">
            <a:off x="4868280" y="723600"/>
            <a:ext cx="16200" cy="545004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PlaceHolder 1"/>
          <p:cNvSpPr>
            <a:spLocks noGrp="1"/>
          </p:cNvSpPr>
          <p:nvPr>
            <p:ph/>
          </p:nvPr>
        </p:nvSpPr>
        <p:spPr>
          <a:xfrm>
            <a:off x="4946760" y="622080"/>
            <a:ext cx="6954840" cy="5639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3600" spc="-1" strike="noStrike">
                <a:solidFill>
                  <a:srgbClr val="000000"/>
                </a:solidFill>
                <a:latin typeface="Calisto MT"/>
                <a:ea typeface="Calisto MT"/>
              </a:rPr>
              <a:t>Se te deparas perdido e sem rumo, apega-te a Jesus.</a:t>
            </a:r>
            <a:br/>
            <a:br/>
            <a:endParaRPr b="0" lang="de-DE" sz="3600" spc="-1" strike="noStrike">
              <a:solidFill>
                <a:srgbClr val="000000"/>
              </a:solidFill>
              <a:latin typeface="Calisto MT"/>
            </a:endParaRPr>
          </a:p>
        </p:txBody>
      </p:sp>
      <p:pic>
        <p:nvPicPr>
          <p:cNvPr id="159" name="Imagem 6" descr="Uma imagem contendo Aplicativo&#10;&#10;Descrição gerada automaticamente"/>
          <p:cNvPicPr/>
          <p:nvPr/>
        </p:nvPicPr>
        <p:blipFill>
          <a:blip r:embed="rId1"/>
          <a:stretch/>
        </p:blipFill>
        <p:spPr>
          <a:xfrm>
            <a:off x="499680" y="633240"/>
            <a:ext cx="4076280" cy="5546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Straight Connector 9"/>
          <p:cNvSpPr/>
          <p:nvPr/>
        </p:nvSpPr>
        <p:spPr>
          <a:xfrm flipV="1">
            <a:off x="4868280" y="723600"/>
            <a:ext cx="16200" cy="545004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PlaceHolder 1"/>
          <p:cNvSpPr>
            <a:spLocks noGrp="1"/>
          </p:cNvSpPr>
          <p:nvPr>
            <p:ph/>
          </p:nvPr>
        </p:nvSpPr>
        <p:spPr>
          <a:xfrm>
            <a:off x="4946760" y="622080"/>
            <a:ext cx="6954840" cy="5639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3600" spc="-1" strike="noStrike">
                <a:solidFill>
                  <a:srgbClr val="000000"/>
                </a:solidFill>
                <a:latin typeface="Calisto MT"/>
                <a:ea typeface="Calisto MT"/>
              </a:rPr>
              <a:t>Se te defrontas com impedimentos que te parecem intransponíveis, procura Jesus.</a:t>
            </a:r>
            <a:br/>
            <a:br/>
            <a:endParaRPr b="0" lang="de-DE" sz="3600" spc="-1" strike="noStrike">
              <a:solidFill>
                <a:srgbClr val="000000"/>
              </a:solidFill>
              <a:latin typeface="Calisto MT"/>
            </a:endParaRPr>
          </a:p>
        </p:txBody>
      </p:sp>
      <p:pic>
        <p:nvPicPr>
          <p:cNvPr id="163" name="Imagem 6" descr="Foto preta e branca de rosto de mulher&#10;&#10;Descrição gerada automaticamente"/>
          <p:cNvPicPr/>
          <p:nvPr/>
        </p:nvPicPr>
        <p:blipFill>
          <a:blip r:embed="rId1"/>
          <a:stretch/>
        </p:blipFill>
        <p:spPr>
          <a:xfrm>
            <a:off x="286920" y="719640"/>
            <a:ext cx="4479840" cy="5440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14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Straight Connector 16"/>
          <p:cNvSpPr/>
          <p:nvPr/>
        </p:nvSpPr>
        <p:spPr>
          <a:xfrm flipV="1">
            <a:off x="3228120" y="723600"/>
            <a:ext cx="360" cy="11667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PlaceHolder 1"/>
          <p:cNvSpPr>
            <a:spLocks noGrp="1"/>
          </p:cNvSpPr>
          <p:nvPr>
            <p:ph/>
          </p:nvPr>
        </p:nvSpPr>
        <p:spPr>
          <a:xfrm>
            <a:off x="3335040" y="200880"/>
            <a:ext cx="6231960" cy="2710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pt-BR" sz="3600" spc="-1" strike="noStrike">
                <a:solidFill>
                  <a:srgbClr val="0070c0"/>
                </a:solidFill>
                <a:latin typeface="Calisto MT"/>
                <a:ea typeface="Calisto MT"/>
              </a:rPr>
              <a:t>Disse lhe Tomé: Senhor, nós não sabemos para onde vais; e como podemos saber o caminho? (João -  14:5)</a:t>
            </a:r>
            <a:endParaRPr b="0" lang="de-DE" sz="3600" spc="-1" strike="noStrike">
              <a:solidFill>
                <a:srgbClr val="000000"/>
              </a:solidFill>
              <a:latin typeface="Calisto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de-DE" sz="3600" spc="-1" strike="noStrike">
              <a:solidFill>
                <a:srgbClr val="000000"/>
              </a:solidFill>
              <a:latin typeface="Calisto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de-DE" sz="3600" spc="-1" strike="noStrike">
              <a:solidFill>
                <a:srgbClr val="000000"/>
              </a:solidFill>
              <a:latin typeface="Calisto MT"/>
            </a:endParaRPr>
          </a:p>
        </p:txBody>
      </p:sp>
      <p:pic>
        <p:nvPicPr>
          <p:cNvPr id="95" name="Imagem 4" descr="Grupo de pessoas posando para foto&#10;&#10;Descrição gerada automaticamente"/>
          <p:cNvPicPr/>
          <p:nvPr/>
        </p:nvPicPr>
        <p:blipFill>
          <a:blip r:embed="rId1"/>
          <a:stretch/>
        </p:blipFill>
        <p:spPr>
          <a:xfrm>
            <a:off x="3461400" y="2814120"/>
            <a:ext cx="7137360" cy="4006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Straight Connector 9"/>
          <p:cNvSpPr/>
          <p:nvPr/>
        </p:nvSpPr>
        <p:spPr>
          <a:xfrm flipV="1">
            <a:off x="4868280" y="723600"/>
            <a:ext cx="16200" cy="545004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PlaceHolder 1"/>
          <p:cNvSpPr>
            <a:spLocks noGrp="1"/>
          </p:cNvSpPr>
          <p:nvPr>
            <p:ph/>
          </p:nvPr>
        </p:nvSpPr>
        <p:spPr>
          <a:xfrm>
            <a:off x="4946760" y="622080"/>
            <a:ext cx="6954840" cy="5639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3600" spc="-1" strike="noStrike">
                <a:solidFill>
                  <a:srgbClr val="000000"/>
                </a:solidFill>
                <a:latin typeface="Calisto MT"/>
                <a:ea typeface="Calisto MT"/>
              </a:rPr>
              <a:t>Se nada mais esperas na jornada, recomeça com Jesus.</a:t>
            </a:r>
            <a:br/>
            <a:br/>
            <a:endParaRPr b="0" lang="de-DE" sz="3600" spc="-1" strike="noStrike">
              <a:solidFill>
                <a:srgbClr val="000000"/>
              </a:solidFill>
              <a:latin typeface="Calisto MT"/>
            </a:endParaRPr>
          </a:p>
        </p:txBody>
      </p:sp>
      <p:pic>
        <p:nvPicPr>
          <p:cNvPr id="167" name="Imagem 6" descr="Foto preta e branca de rosto de pessoa&#10;&#10;Descrição gerada automaticamente"/>
          <p:cNvPicPr/>
          <p:nvPr/>
        </p:nvPicPr>
        <p:blipFill>
          <a:blip r:embed="rId1"/>
          <a:stretch/>
        </p:blipFill>
        <p:spPr>
          <a:xfrm>
            <a:off x="409680" y="777600"/>
            <a:ext cx="4200840" cy="5380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Straight Connector 9"/>
          <p:cNvSpPr/>
          <p:nvPr/>
        </p:nvSpPr>
        <p:spPr>
          <a:xfrm flipV="1">
            <a:off x="4868280" y="723600"/>
            <a:ext cx="16200" cy="545004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PlaceHolder 1"/>
          <p:cNvSpPr>
            <a:spLocks noGrp="1"/>
          </p:cNvSpPr>
          <p:nvPr>
            <p:ph/>
          </p:nvPr>
        </p:nvSpPr>
        <p:spPr>
          <a:xfrm>
            <a:off x="4946760" y="622080"/>
            <a:ext cx="6954840" cy="5639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3600" spc="-1" strike="noStrike">
                <a:solidFill>
                  <a:srgbClr val="000000"/>
                </a:solidFill>
                <a:latin typeface="Calisto MT"/>
                <a:ea typeface="Calisto MT"/>
              </a:rPr>
              <a:t>Se avanças com êxito, não te esqueças de Jesus.</a:t>
            </a:r>
            <a:br/>
            <a:br/>
            <a:endParaRPr b="0" lang="de-DE" sz="3600" spc="-1" strike="noStrike">
              <a:solidFill>
                <a:srgbClr val="000000"/>
              </a:solidFill>
              <a:latin typeface="Calisto MT"/>
            </a:endParaRPr>
          </a:p>
        </p:txBody>
      </p:sp>
      <p:pic>
        <p:nvPicPr>
          <p:cNvPr id="171" name="Imagem 6" descr="Foto preta e branca de rosto de pessoa&#10;&#10;Descrição gerada automaticamente"/>
          <p:cNvPicPr/>
          <p:nvPr/>
        </p:nvPicPr>
        <p:blipFill>
          <a:blip r:embed="rId1"/>
          <a:stretch/>
        </p:blipFill>
        <p:spPr>
          <a:xfrm>
            <a:off x="286920" y="721800"/>
            <a:ext cx="4491000" cy="543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Straight Connector 9"/>
          <p:cNvSpPr/>
          <p:nvPr/>
        </p:nvSpPr>
        <p:spPr>
          <a:xfrm flipV="1">
            <a:off x="4868280" y="723600"/>
            <a:ext cx="16200" cy="545004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PlaceHolder 1"/>
          <p:cNvSpPr>
            <a:spLocks noGrp="1"/>
          </p:cNvSpPr>
          <p:nvPr>
            <p:ph/>
          </p:nvPr>
        </p:nvSpPr>
        <p:spPr>
          <a:xfrm>
            <a:off x="4946760" y="622080"/>
            <a:ext cx="6954840" cy="5639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3600" spc="-1" strike="noStrike">
                <a:solidFill>
                  <a:srgbClr val="000000"/>
                </a:solidFill>
                <a:latin typeface="Calisto MT"/>
                <a:ea typeface="Calisto MT"/>
              </a:rPr>
              <a:t>Se estás cercado de carinho e amor, impregna-te de Jesus.</a:t>
            </a:r>
            <a:br/>
            <a:br/>
            <a:endParaRPr b="0" lang="de-DE" sz="3600" spc="-1" strike="noStrike">
              <a:solidFill>
                <a:srgbClr val="000000"/>
              </a:solidFill>
              <a:latin typeface="Calisto MT"/>
            </a:endParaRPr>
          </a:p>
        </p:txBody>
      </p:sp>
      <p:pic>
        <p:nvPicPr>
          <p:cNvPr id="175" name="Imagem 6" descr="Rosto de pessoa&#10;&#10;Descrição gerada automaticamente"/>
          <p:cNvPicPr/>
          <p:nvPr/>
        </p:nvPicPr>
        <p:blipFill>
          <a:blip r:embed="rId1"/>
          <a:stretch/>
        </p:blipFill>
        <p:spPr>
          <a:xfrm>
            <a:off x="275760" y="726120"/>
            <a:ext cx="4479840" cy="5450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Straight Connector 9"/>
          <p:cNvSpPr/>
          <p:nvPr/>
        </p:nvSpPr>
        <p:spPr>
          <a:xfrm flipV="1">
            <a:off x="4868280" y="723600"/>
            <a:ext cx="16200" cy="545004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PlaceHolder 1"/>
          <p:cNvSpPr>
            <a:spLocks noGrp="1"/>
          </p:cNvSpPr>
          <p:nvPr>
            <p:ph/>
          </p:nvPr>
        </p:nvSpPr>
        <p:spPr>
          <a:xfrm>
            <a:off x="4946760" y="622080"/>
            <a:ext cx="6954840" cy="5639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3600" spc="-1" strike="noStrike">
                <a:solidFill>
                  <a:srgbClr val="000000"/>
                </a:solidFill>
                <a:latin typeface="Calisto MT"/>
                <a:ea typeface="Calisto MT"/>
              </a:rPr>
              <a:t>Se a jornada se te faz amena, agradece a Jesus.</a:t>
            </a:r>
            <a:br/>
            <a:br/>
            <a:endParaRPr b="0" lang="de-DE" sz="3600" spc="-1" strike="noStrike">
              <a:solidFill>
                <a:srgbClr val="000000"/>
              </a:solidFill>
              <a:latin typeface="Calisto MT"/>
            </a:endParaRPr>
          </a:p>
        </p:txBody>
      </p:sp>
      <p:pic>
        <p:nvPicPr>
          <p:cNvPr id="179" name="Imagem 6" descr="Uma imagem contendo Aplicativo&#10;&#10;Descrição gerada automaticamente"/>
          <p:cNvPicPr/>
          <p:nvPr/>
        </p:nvPicPr>
        <p:blipFill>
          <a:blip r:embed="rId1"/>
          <a:stretch/>
        </p:blipFill>
        <p:spPr>
          <a:xfrm>
            <a:off x="589320" y="622080"/>
            <a:ext cx="4065120" cy="5557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Straight Connector 9"/>
          <p:cNvSpPr/>
          <p:nvPr/>
        </p:nvSpPr>
        <p:spPr>
          <a:xfrm flipV="1">
            <a:off x="4868280" y="723600"/>
            <a:ext cx="16200" cy="545004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PlaceHolder 1"/>
          <p:cNvSpPr>
            <a:spLocks noGrp="1"/>
          </p:cNvSpPr>
          <p:nvPr>
            <p:ph/>
          </p:nvPr>
        </p:nvSpPr>
        <p:spPr>
          <a:xfrm>
            <a:off x="4946760" y="622080"/>
            <a:ext cx="6954840" cy="5639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3600" spc="-1" strike="noStrike">
                <a:solidFill>
                  <a:srgbClr val="000000"/>
                </a:solidFill>
                <a:latin typeface="Calisto MT"/>
                <a:ea typeface="Calisto MT"/>
              </a:rPr>
              <a:t>Se encontras conforto e alegria no crescimento íntimo, não te separes de Jesus</a:t>
            </a:r>
            <a:br/>
            <a:br/>
            <a:endParaRPr b="0" lang="de-DE" sz="3600" spc="-1" strike="noStrike">
              <a:solidFill>
                <a:srgbClr val="000000"/>
              </a:solidFill>
              <a:latin typeface="Calisto MT"/>
            </a:endParaRPr>
          </a:p>
        </p:txBody>
      </p:sp>
      <p:pic>
        <p:nvPicPr>
          <p:cNvPr id="183" name="Imagem 6" descr="Foto preta e branca de rosto de pessoa&#10;&#10;Descrição gerada automaticamente"/>
          <p:cNvPicPr/>
          <p:nvPr/>
        </p:nvPicPr>
        <p:blipFill>
          <a:blip r:embed="rId1"/>
          <a:stretch/>
        </p:blipFill>
        <p:spPr>
          <a:xfrm>
            <a:off x="734400" y="721800"/>
            <a:ext cx="3909240" cy="5436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Straight Connector 9"/>
          <p:cNvSpPr/>
          <p:nvPr/>
        </p:nvSpPr>
        <p:spPr>
          <a:xfrm flipV="1">
            <a:off x="4868280" y="723600"/>
            <a:ext cx="16200" cy="545004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PlaceHolder 1"/>
          <p:cNvSpPr>
            <a:spLocks noGrp="1"/>
          </p:cNvSpPr>
          <p:nvPr>
            <p:ph/>
          </p:nvPr>
        </p:nvSpPr>
        <p:spPr>
          <a:xfrm>
            <a:off x="4946760" y="622080"/>
            <a:ext cx="6954840" cy="5639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3600" spc="-1" strike="noStrike">
                <a:solidFill>
                  <a:srgbClr val="000000"/>
                </a:solidFill>
                <a:latin typeface="Calisto MT"/>
                <a:ea typeface="Calisto MT"/>
              </a:rPr>
              <a:t>Se acreditas na vitória, que antevês, apóia-te em Jesus.</a:t>
            </a:r>
            <a:br/>
            <a:br/>
            <a:endParaRPr b="0" lang="de-DE" sz="3600" spc="-1" strike="noStrike">
              <a:solidFill>
                <a:srgbClr val="000000"/>
              </a:solidFill>
              <a:latin typeface="Calisto MT"/>
            </a:endParaRPr>
          </a:p>
        </p:txBody>
      </p:sp>
      <p:pic>
        <p:nvPicPr>
          <p:cNvPr id="187" name="Imagem 6" descr="Texto, Carta&#10;&#10;Descrição gerada automaticamente"/>
          <p:cNvPicPr/>
          <p:nvPr/>
        </p:nvPicPr>
        <p:blipFill>
          <a:blip r:embed="rId1"/>
          <a:stretch/>
        </p:blipFill>
        <p:spPr>
          <a:xfrm>
            <a:off x="567000" y="723240"/>
            <a:ext cx="4132440" cy="5455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Straight Connector 9"/>
          <p:cNvSpPr/>
          <p:nvPr/>
        </p:nvSpPr>
        <p:spPr>
          <a:xfrm flipV="1">
            <a:off x="4868280" y="723600"/>
            <a:ext cx="16200" cy="545004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PlaceHolder 1"/>
          <p:cNvSpPr>
            <a:spLocks noGrp="1"/>
          </p:cNvSpPr>
          <p:nvPr>
            <p:ph/>
          </p:nvPr>
        </p:nvSpPr>
        <p:spPr>
          <a:xfrm>
            <a:off x="4946760" y="622080"/>
            <a:ext cx="6954840" cy="5639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3600" spc="-1" strike="noStrike">
                <a:solidFill>
                  <a:srgbClr val="000000"/>
                </a:solidFill>
                <a:latin typeface="Calisto MT"/>
                <a:ea typeface="Calisto MT"/>
              </a:rPr>
              <a:t>Se te sentes inundado de paz e fé, Jesus está contigo.</a:t>
            </a:r>
            <a:br/>
            <a:br/>
            <a:endParaRPr b="0" lang="de-DE" sz="3600" spc="-1" strike="noStrike">
              <a:solidFill>
                <a:srgbClr val="000000"/>
              </a:solidFill>
              <a:latin typeface="Calisto MT"/>
            </a:endParaRPr>
          </a:p>
        </p:txBody>
      </p:sp>
      <p:pic>
        <p:nvPicPr>
          <p:cNvPr id="191" name="Imagem 6" descr="Foto preta e branca de rosto de homem visto de perto&#10;&#10;Descrição gerada automaticamente"/>
          <p:cNvPicPr/>
          <p:nvPr/>
        </p:nvPicPr>
        <p:blipFill>
          <a:blip r:embed="rId1"/>
          <a:stretch/>
        </p:blipFill>
        <p:spPr>
          <a:xfrm>
            <a:off x="340560" y="723240"/>
            <a:ext cx="4327920" cy="545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Straight Connector 9"/>
          <p:cNvSpPr/>
          <p:nvPr/>
        </p:nvSpPr>
        <p:spPr>
          <a:xfrm flipV="1">
            <a:off x="4868280" y="723600"/>
            <a:ext cx="16200" cy="545004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PlaceHolder 1"/>
          <p:cNvSpPr>
            <a:spLocks noGrp="1"/>
          </p:cNvSpPr>
          <p:nvPr>
            <p:ph/>
          </p:nvPr>
        </p:nvSpPr>
        <p:spPr>
          <a:xfrm>
            <a:off x="4946760" y="622080"/>
            <a:ext cx="6954840" cy="5639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3600" spc="-1" strike="noStrike">
                <a:solidFill>
                  <a:srgbClr val="000000"/>
                </a:solidFill>
                <a:latin typeface="Calisto MT"/>
                <a:ea typeface="Calisto MT"/>
              </a:rPr>
              <a:t>Em qualquer trecho do caminho da tua evolução, Jesus deve ser o teu apoio, a tua direção, a tua meta, tendo em mente que através dEle e com Ele te plenificarás, alcançando Deus.</a:t>
            </a:r>
            <a:br/>
            <a:br/>
            <a:endParaRPr b="0" lang="de-DE" sz="3600" spc="-1" strike="noStrike">
              <a:solidFill>
                <a:srgbClr val="000000"/>
              </a:solidFill>
              <a:latin typeface="Calisto MT"/>
            </a:endParaRPr>
          </a:p>
        </p:txBody>
      </p:sp>
      <p:pic>
        <p:nvPicPr>
          <p:cNvPr id="195" name="Imagem 6" descr="Mulher com lenço na cabeça&#10;&#10;Descrição gerada automaticamente"/>
          <p:cNvPicPr/>
          <p:nvPr/>
        </p:nvPicPr>
        <p:blipFill>
          <a:blip r:embed="rId1"/>
          <a:stretch/>
        </p:blipFill>
        <p:spPr>
          <a:xfrm>
            <a:off x="647280" y="726480"/>
            <a:ext cx="4072320" cy="5449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Straight Connector 9"/>
          <p:cNvSpPr/>
          <p:nvPr/>
        </p:nvSpPr>
        <p:spPr>
          <a:xfrm flipV="1">
            <a:off x="4868280" y="723600"/>
            <a:ext cx="16200" cy="545004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PlaceHolder 1"/>
          <p:cNvSpPr>
            <a:spLocks noGrp="1"/>
          </p:cNvSpPr>
          <p:nvPr>
            <p:ph/>
          </p:nvPr>
        </p:nvSpPr>
        <p:spPr>
          <a:xfrm>
            <a:off x="4946760" y="622080"/>
            <a:ext cx="6954840" cy="5639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3600" spc="-1" strike="noStrike">
                <a:solidFill>
                  <a:srgbClr val="000000"/>
                </a:solidFill>
                <a:latin typeface="Calisto MT"/>
                <a:ea typeface="Calisto MT"/>
              </a:rPr>
              <a:t>O mais, são ilusões e engodos. Não te equivoques, nem enganes a ninguém.</a:t>
            </a:r>
            <a:br/>
            <a:br/>
            <a:endParaRPr b="0" lang="de-DE" sz="3600" spc="-1" strike="noStrike">
              <a:solidFill>
                <a:srgbClr val="000000"/>
              </a:solidFill>
              <a:latin typeface="Calisto MT"/>
            </a:endParaRPr>
          </a:p>
        </p:txBody>
      </p:sp>
      <p:pic>
        <p:nvPicPr>
          <p:cNvPr id="199" name="Imagem 6" descr="Rosto de pessoa&#10;&#10;Descrição gerada automaticamente"/>
          <p:cNvPicPr/>
          <p:nvPr/>
        </p:nvPicPr>
        <p:blipFill>
          <a:blip r:embed="rId1"/>
          <a:stretch/>
        </p:blipFill>
        <p:spPr>
          <a:xfrm>
            <a:off x="589320" y="726120"/>
            <a:ext cx="4143600" cy="5450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Straight Connector 9"/>
          <p:cNvSpPr/>
          <p:nvPr/>
        </p:nvSpPr>
        <p:spPr>
          <a:xfrm flipV="1">
            <a:off x="4868280" y="723600"/>
            <a:ext cx="16200" cy="545004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PlaceHolder 1"/>
          <p:cNvSpPr>
            <a:spLocks noGrp="1"/>
          </p:cNvSpPr>
          <p:nvPr>
            <p:ph/>
          </p:nvPr>
        </p:nvSpPr>
        <p:spPr>
          <a:xfrm>
            <a:off x="4946760" y="622080"/>
            <a:ext cx="6954840" cy="5639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br/>
            <a:br/>
            <a:endParaRPr b="0" lang="de-DE" sz="2000" spc="-1" strike="noStrike">
              <a:solidFill>
                <a:srgbClr val="000000"/>
              </a:solidFill>
              <a:latin typeface="Calisto MT"/>
            </a:endParaRPr>
          </a:p>
        </p:txBody>
      </p:sp>
      <p:pic>
        <p:nvPicPr>
          <p:cNvPr id="203" name="Imagem 4" descr=""/>
          <p:cNvPicPr/>
          <p:nvPr/>
        </p:nvPicPr>
        <p:blipFill>
          <a:blip r:embed="rId1"/>
          <a:stretch/>
        </p:blipFill>
        <p:spPr>
          <a:xfrm>
            <a:off x="0" y="495360"/>
            <a:ext cx="5279040" cy="5845320"/>
          </a:xfrm>
          <a:prstGeom prst="rect">
            <a:avLst/>
          </a:prstGeom>
          <a:ln w="0">
            <a:noFill/>
          </a:ln>
        </p:spPr>
      </p:pic>
      <p:sp>
        <p:nvSpPr>
          <p:cNvPr id="204" name="CaixaDeTexto 4"/>
          <p:cNvSpPr/>
          <p:nvPr/>
        </p:nvSpPr>
        <p:spPr>
          <a:xfrm>
            <a:off x="5225040" y="326520"/>
            <a:ext cx="6966360" cy="612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3600" spc="-1" strike="noStrike">
                <a:solidFill>
                  <a:srgbClr val="000000"/>
                </a:solidFill>
                <a:latin typeface="Calisto MT"/>
              </a:rPr>
              <a:t>Se me amais, guardai os meus mandamentos. 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3600" spc="-1" strike="noStrike">
                <a:solidFill>
                  <a:srgbClr val="000000"/>
                </a:solidFill>
                <a:latin typeface="Calisto MT"/>
              </a:rPr>
              <a:t>Eu rogarei ao Pai, e ele vos dará outro Consolador, para que fique convosco para sempre; 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3600" spc="-1" strike="noStrike">
                <a:solidFill>
                  <a:srgbClr val="000000"/>
                </a:solidFill>
                <a:latin typeface="Calisto MT"/>
              </a:rPr>
              <a:t>O Espírito de verdade, que o mundo não pode receber, porque não o vê nem o conhece; mas vós o conhecereis, porque habita convosco, e estará em vós.(</a:t>
            </a:r>
            <a:r>
              <a:rPr b="1" lang="pt-BR" sz="2800" spc="-1" strike="noStrike">
                <a:solidFill>
                  <a:srgbClr val="000000"/>
                </a:solidFill>
                <a:latin typeface="Calisto MT"/>
              </a:rPr>
              <a:t>JO- 15 a 17)</a:t>
            </a:r>
            <a:r>
              <a:rPr b="0" lang="pt-BR" sz="3600" spc="-1" strike="noStrike">
                <a:solidFill>
                  <a:srgbClr val="000000"/>
                </a:solidFill>
                <a:latin typeface="Calisto MT"/>
              </a:rPr>
              <a:t>.</a:t>
            </a:r>
            <a:endParaRPr b="0" lang="pt-BR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14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Straight Connector 16"/>
          <p:cNvSpPr/>
          <p:nvPr/>
        </p:nvSpPr>
        <p:spPr>
          <a:xfrm flipV="1">
            <a:off x="3228120" y="723600"/>
            <a:ext cx="360" cy="11667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PlaceHolder 1"/>
          <p:cNvSpPr>
            <a:spLocks noGrp="1"/>
          </p:cNvSpPr>
          <p:nvPr>
            <p:ph/>
          </p:nvPr>
        </p:nvSpPr>
        <p:spPr>
          <a:xfrm>
            <a:off x="3335040" y="200880"/>
            <a:ext cx="8000280" cy="20322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pt-BR" sz="3600" spc="-1" strike="noStrike">
                <a:solidFill>
                  <a:srgbClr val="0070c0"/>
                </a:solidFill>
                <a:latin typeface="Calisto MT"/>
                <a:ea typeface="Calisto MT"/>
              </a:rPr>
              <a:t>Disse lhe Jesus: Eu sou o caminho, e a verdade e a vida; ninguém vai ao Pai senão por mim.(João - 14:6)</a:t>
            </a:r>
            <a:endParaRPr b="0" lang="de-DE" sz="3600" spc="-1" strike="noStrike">
              <a:solidFill>
                <a:srgbClr val="000000"/>
              </a:solidFill>
              <a:latin typeface="Calisto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de-DE" sz="3600" spc="-1" strike="noStrike">
              <a:solidFill>
                <a:srgbClr val="000000"/>
              </a:solidFill>
              <a:latin typeface="Calisto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de-DE" sz="3600" spc="-1" strike="noStrike">
              <a:solidFill>
                <a:srgbClr val="000000"/>
              </a:solidFill>
              <a:latin typeface="Calisto MT"/>
            </a:endParaRPr>
          </a:p>
        </p:txBody>
      </p:sp>
      <p:pic>
        <p:nvPicPr>
          <p:cNvPr id="99" name="Imagem 8" descr=""/>
          <p:cNvPicPr/>
          <p:nvPr/>
        </p:nvPicPr>
        <p:blipFill>
          <a:blip r:embed="rId1"/>
          <a:stretch/>
        </p:blipFill>
        <p:spPr>
          <a:xfrm>
            <a:off x="3233160" y="2230920"/>
            <a:ext cx="7674120" cy="4551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711360" y="559080"/>
            <a:ext cx="3615120" cy="513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3200" spc="29" strike="noStrike" cap="all">
                <a:solidFill>
                  <a:srgbClr val="000000"/>
                </a:solidFill>
                <a:latin typeface="Univers Condensed"/>
                <a:ea typeface="Univers Condensed"/>
              </a:rPr>
              <a:t>Pelo espírito: Joanna de Ângelis</a:t>
            </a:r>
            <a:br/>
            <a:r>
              <a:rPr b="0" lang="pt-BR" sz="3200" spc="29" strike="noStrike" cap="all">
                <a:solidFill>
                  <a:srgbClr val="000000"/>
                </a:solidFill>
                <a:latin typeface="Univers Condensed"/>
                <a:ea typeface="Univers Condensed"/>
              </a:rPr>
              <a:t>Medium: Divaldo Pereira Franco</a:t>
            </a:r>
            <a:br/>
            <a:r>
              <a:rPr b="0" lang="pt-BR" sz="3200" spc="29" strike="noStrike" cap="all">
                <a:solidFill>
                  <a:srgbClr val="000000"/>
                </a:solidFill>
                <a:latin typeface="Univers Condensed"/>
                <a:ea typeface="Univers Condensed"/>
              </a:rPr>
              <a:t>Livro: Vigilância</a:t>
            </a:r>
            <a:endParaRPr b="0" lang="de-DE" sz="32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102" name="Straight Connector 9"/>
          <p:cNvSpPr/>
          <p:nvPr/>
        </p:nvSpPr>
        <p:spPr>
          <a:xfrm flipV="1">
            <a:off x="4868280" y="723600"/>
            <a:ext cx="16200" cy="545004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946040" y="622080"/>
            <a:ext cx="7061400" cy="5639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3600" spc="-1" strike="noStrike">
                <a:solidFill>
                  <a:srgbClr val="000000"/>
                </a:solidFill>
                <a:latin typeface="Calisto MT"/>
                <a:ea typeface="Calisto MT"/>
              </a:rPr>
              <a:t>Milhões de vidas que se estiolam na fome, na miséria moral e econômica, aguardam que Jesus volte a nascer, a fim de poderem respirar e viver, adquirindo a dignidade que lhes tem sido negada pelos enganados-enganadores, ora guindados ao poder temporal.</a:t>
            </a:r>
            <a:endParaRPr b="0" lang="de-DE" sz="3600" spc="-1" strike="noStrike">
              <a:solidFill>
                <a:srgbClr val="000000"/>
              </a:solidFill>
              <a:latin typeface="Calisto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711360" y="559080"/>
            <a:ext cx="3615120" cy="513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3200" spc="29" strike="noStrike" cap="all">
                <a:solidFill>
                  <a:srgbClr val="000000"/>
                </a:solidFill>
                <a:latin typeface="Univers Condensed"/>
                <a:ea typeface="Univers Condensed"/>
              </a:rPr>
              <a:t>Pelo espírito: Joanna de Ângelis</a:t>
            </a:r>
            <a:br/>
            <a:r>
              <a:rPr b="0" lang="pt-BR" sz="3200" spc="29" strike="noStrike" cap="all">
                <a:solidFill>
                  <a:srgbClr val="000000"/>
                </a:solidFill>
                <a:latin typeface="Univers Condensed"/>
                <a:ea typeface="Univers Condensed"/>
              </a:rPr>
              <a:t>Medium: Divaldo Pereira Franco</a:t>
            </a:r>
            <a:br/>
            <a:r>
              <a:rPr b="0" lang="pt-BR" sz="3200" spc="29" strike="noStrike" cap="all">
                <a:solidFill>
                  <a:srgbClr val="000000"/>
                </a:solidFill>
                <a:latin typeface="Univers Condensed"/>
                <a:ea typeface="Univers Condensed"/>
              </a:rPr>
              <a:t>Livro: Vigilância</a:t>
            </a:r>
            <a:endParaRPr b="0" lang="de-DE" sz="32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106" name="Straight Connector 9"/>
          <p:cNvSpPr/>
          <p:nvPr/>
        </p:nvSpPr>
        <p:spPr>
          <a:xfrm flipV="1">
            <a:off x="4868280" y="723600"/>
            <a:ext cx="16200" cy="545004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946040" y="622080"/>
            <a:ext cx="7061400" cy="5639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3600" spc="-1" strike="noStrike">
                <a:solidFill>
                  <a:srgbClr val="000000"/>
                </a:solidFill>
                <a:latin typeface="Calisto MT"/>
                <a:ea typeface="Calisto MT"/>
              </a:rPr>
              <a:t>Imprescindível que cada homem se pergunte o que tem sido feito em favor de si mesmo, no sentido da sua realidade eterna e em relação ao seu próximo.</a:t>
            </a:r>
            <a:endParaRPr b="0" lang="de-DE" sz="3600" spc="-1" strike="noStrike">
              <a:solidFill>
                <a:srgbClr val="000000"/>
              </a:solidFill>
              <a:latin typeface="Calisto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711360" y="559080"/>
            <a:ext cx="3615120" cy="513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3200" spc="29" strike="noStrike" cap="all">
                <a:solidFill>
                  <a:srgbClr val="000000"/>
                </a:solidFill>
                <a:latin typeface="Univers Condensed"/>
                <a:ea typeface="Univers Condensed"/>
              </a:rPr>
              <a:t>Pelo espírito: Joanna de Ângelis</a:t>
            </a:r>
            <a:br/>
            <a:r>
              <a:rPr b="0" lang="pt-BR" sz="3200" spc="29" strike="noStrike" cap="all">
                <a:solidFill>
                  <a:srgbClr val="000000"/>
                </a:solidFill>
                <a:latin typeface="Univers Condensed"/>
                <a:ea typeface="Univers Condensed"/>
              </a:rPr>
              <a:t>Medium: Divaldo Pereira Franco</a:t>
            </a:r>
            <a:br/>
            <a:r>
              <a:rPr b="0" lang="pt-BR" sz="3200" spc="29" strike="noStrike" cap="all">
                <a:solidFill>
                  <a:srgbClr val="000000"/>
                </a:solidFill>
                <a:latin typeface="Univers Condensed"/>
                <a:ea typeface="Univers Condensed"/>
              </a:rPr>
              <a:t>Livro: Vigilância</a:t>
            </a:r>
            <a:endParaRPr b="0" lang="de-DE" sz="32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110" name="Straight Connector 9"/>
          <p:cNvSpPr/>
          <p:nvPr/>
        </p:nvSpPr>
        <p:spPr>
          <a:xfrm flipV="1">
            <a:off x="4868280" y="723600"/>
            <a:ext cx="16200" cy="545004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946040" y="622080"/>
            <a:ext cx="7061400" cy="5639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3600" spc="-1" strike="noStrike">
                <a:solidFill>
                  <a:srgbClr val="000000"/>
                </a:solidFill>
                <a:latin typeface="Calisto MT"/>
                <a:ea typeface="Calisto MT"/>
              </a:rPr>
              <a:t>Não seria o momento próprio para que, por tua vez te indagues se Jesus já nasceu no teu coração e cresceu na tua vida, alterando as tuas e as estruturas da sociedade para melhor?</a:t>
            </a:r>
            <a:br/>
            <a:endParaRPr b="0" lang="de-DE" sz="3600" spc="-1" strike="noStrike">
              <a:solidFill>
                <a:srgbClr val="000000"/>
              </a:solidFill>
              <a:latin typeface="Calisto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711360" y="559080"/>
            <a:ext cx="3615120" cy="513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3200" spc="29" strike="noStrike" cap="all">
                <a:solidFill>
                  <a:srgbClr val="000000"/>
                </a:solidFill>
                <a:latin typeface="Univers Condensed"/>
                <a:ea typeface="Univers Condensed"/>
              </a:rPr>
              <a:t>Pelo espírito: Joanna de Ângelis</a:t>
            </a:r>
            <a:br/>
            <a:r>
              <a:rPr b="0" lang="pt-BR" sz="3200" spc="29" strike="noStrike" cap="all">
                <a:solidFill>
                  <a:srgbClr val="000000"/>
                </a:solidFill>
                <a:latin typeface="Univers Condensed"/>
                <a:ea typeface="Univers Condensed"/>
              </a:rPr>
              <a:t>Medium: Divaldo Pereira Franco</a:t>
            </a:r>
            <a:br/>
            <a:r>
              <a:rPr b="0" lang="pt-BR" sz="3200" spc="29" strike="noStrike" cap="all">
                <a:solidFill>
                  <a:srgbClr val="000000"/>
                </a:solidFill>
                <a:latin typeface="Univers Condensed"/>
                <a:ea typeface="Univers Condensed"/>
              </a:rPr>
              <a:t>Livro: Momentos Enriquecedores</a:t>
            </a:r>
            <a:endParaRPr b="0" lang="de-DE" sz="32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114" name="Straight Connector 9"/>
          <p:cNvSpPr/>
          <p:nvPr/>
        </p:nvSpPr>
        <p:spPr>
          <a:xfrm flipV="1">
            <a:off x="4868280" y="723600"/>
            <a:ext cx="16200" cy="545004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946040" y="622080"/>
            <a:ext cx="7061400" cy="5639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3600" spc="-1" strike="noStrike">
                <a:solidFill>
                  <a:srgbClr val="000000"/>
                </a:solidFill>
                <a:latin typeface="Calisto MT"/>
                <a:ea typeface="Calisto MT"/>
              </a:rPr>
              <a:t>Diante do turbilhão de problemas e conflitos, aturdido e receoso, a um passo do desequilíbrio, indagas, sem diretriz: - Onde a via a seguir? Qual a conduta a adotar?</a:t>
            </a:r>
            <a:endParaRPr b="0" lang="de-DE" sz="3600" spc="-1" strike="noStrike">
              <a:solidFill>
                <a:srgbClr val="000000"/>
              </a:solidFill>
              <a:latin typeface="Calisto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Straight Connector 9"/>
          <p:cNvSpPr/>
          <p:nvPr/>
        </p:nvSpPr>
        <p:spPr>
          <a:xfrm flipV="1">
            <a:off x="4868280" y="723600"/>
            <a:ext cx="16200" cy="545004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PlaceHolder 1"/>
          <p:cNvSpPr>
            <a:spLocks noGrp="1"/>
          </p:cNvSpPr>
          <p:nvPr>
            <p:ph/>
          </p:nvPr>
        </p:nvSpPr>
        <p:spPr>
          <a:xfrm>
            <a:off x="4935600" y="622080"/>
            <a:ext cx="7040520" cy="5639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3600" spc="-1" strike="noStrike">
                <a:solidFill>
                  <a:srgbClr val="000000"/>
                </a:solidFill>
                <a:latin typeface="Calisto MT"/>
                <a:ea typeface="Calisto MT"/>
              </a:rPr>
              <a:t>Certamente, todo empreendimento deve ser precedido de planificação, de roteiro, de programa. Sem esses fatores, o comportamento faz-se anárquico, e o trabalho se dirige à desordem.</a:t>
            </a:r>
            <a:br/>
            <a:endParaRPr b="0" lang="de-DE" sz="3600" spc="-1" strike="noStrike">
              <a:solidFill>
                <a:srgbClr val="000000"/>
              </a:solidFill>
              <a:latin typeface="Calisto MT"/>
            </a:endParaRPr>
          </a:p>
        </p:txBody>
      </p:sp>
      <p:pic>
        <p:nvPicPr>
          <p:cNvPr id="119" name="Imagem 4" descr="Rosto de pessoa&#10;&#10;Descrição gerada automaticamente"/>
          <p:cNvPicPr/>
          <p:nvPr/>
        </p:nvPicPr>
        <p:blipFill>
          <a:blip r:embed="rId1"/>
          <a:stretch/>
        </p:blipFill>
        <p:spPr>
          <a:xfrm>
            <a:off x="533520" y="726120"/>
            <a:ext cx="3975480" cy="5416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Straight Connector 9"/>
          <p:cNvSpPr/>
          <p:nvPr/>
        </p:nvSpPr>
        <p:spPr>
          <a:xfrm flipV="1">
            <a:off x="4868280" y="723600"/>
            <a:ext cx="16200" cy="545004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PlaceHolder 1"/>
          <p:cNvSpPr>
            <a:spLocks noGrp="1"/>
          </p:cNvSpPr>
          <p:nvPr>
            <p:ph/>
          </p:nvPr>
        </p:nvSpPr>
        <p:spPr>
          <a:xfrm>
            <a:off x="4935600" y="622080"/>
            <a:ext cx="7040520" cy="5639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3600" spc="-1" strike="noStrike">
                <a:solidFill>
                  <a:srgbClr val="000000"/>
                </a:solidFill>
                <a:latin typeface="Calisto MT"/>
                <a:ea typeface="Calisto MT"/>
              </a:rPr>
              <a:t>A experiência carnal é uma viagem que o espírito empreende com os objetivos definidos pela Divindade, que a todos reserva a perfeição.</a:t>
            </a:r>
            <a:br/>
            <a:br/>
            <a:r>
              <a:rPr b="0" lang="pt-BR" sz="3600" spc="-1" strike="noStrike">
                <a:solidFill>
                  <a:srgbClr val="000000"/>
                </a:solidFill>
                <a:latin typeface="Calisto MT"/>
                <a:ea typeface="Calisto MT"/>
              </a:rPr>
              <a:t>Como alcançá-la, e em quanto tempo, depende de cada viajor.</a:t>
            </a:r>
            <a:endParaRPr b="0" lang="de-DE" sz="3600" spc="-1" strike="noStrike">
              <a:solidFill>
                <a:srgbClr val="000000"/>
              </a:solidFill>
              <a:latin typeface="Calisto MT"/>
            </a:endParaRPr>
          </a:p>
        </p:txBody>
      </p:sp>
      <p:pic>
        <p:nvPicPr>
          <p:cNvPr id="123" name="Imagem 6" descr="Rosto de pessoa&#10;&#10;Descrição gerada automaticamente"/>
          <p:cNvPicPr/>
          <p:nvPr/>
        </p:nvPicPr>
        <p:blipFill>
          <a:blip r:embed="rId1"/>
          <a:stretch/>
        </p:blipFill>
        <p:spPr>
          <a:xfrm>
            <a:off x="1071000" y="721800"/>
            <a:ext cx="3494160" cy="552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LibreOffice/7.3.0.3$Windows_X86_64 LibreOffice_project/0f246aa12d0eee4a0f7adcefbf7c878fc2238db3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2022-01-18T13:31:56Z</dcterms:created>
  <dc:creator/>
  <dc:description/>
  <dc:language>pt-BR</dc:language>
  <cp:lastModifiedBy/>
  <dcterms:modified xsi:type="dcterms:W3CDTF">2022-02-23T17:07:15Z</dcterms:modified>
  <cp:revision>381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29</vt:i4>
  </property>
</Properties>
</file>