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81" r:id="rId7"/>
    <p:sldId id="280" r:id="rId8"/>
    <p:sldId id="282" r:id="rId9"/>
    <p:sldId id="270" r:id="rId10"/>
    <p:sldId id="271" r:id="rId11"/>
    <p:sldId id="273" r:id="rId12"/>
    <p:sldId id="272" r:id="rId13"/>
    <p:sldId id="274" r:id="rId14"/>
    <p:sldId id="275" r:id="rId15"/>
    <p:sldId id="276" r:id="rId16"/>
    <p:sldId id="260" r:id="rId17"/>
    <p:sldId id="261" r:id="rId18"/>
    <p:sldId id="263" r:id="rId19"/>
    <p:sldId id="264" r:id="rId20"/>
    <p:sldId id="265" r:id="rId21"/>
    <p:sldId id="266" r:id="rId22"/>
    <p:sldId id="267" r:id="rId23"/>
    <p:sldId id="268" r:id="rId24"/>
    <p:sldId id="269" r:id="rId25"/>
    <p:sldId id="278" r:id="rId26"/>
    <p:sldId id="279"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21601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61705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63994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181174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72232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0127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72673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50064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81455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62665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11/9/2021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97656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11/9/2021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35667872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Uma imagem contendo pequeno, segurando, colorido, azul&#10;&#10;Descrição gerada automaticamente">
            <a:extLst>
              <a:ext uri="{FF2B5EF4-FFF2-40B4-BE49-F238E27FC236}">
                <a16:creationId xmlns:a16="http://schemas.microsoft.com/office/drawing/2014/main" id="{8D9DD089-0696-4EAE-8841-9B058B911FEA}"/>
              </a:ext>
            </a:extLst>
          </p:cNvPr>
          <p:cNvPicPr>
            <a:picLocks noChangeAspect="1"/>
          </p:cNvPicPr>
          <p:nvPr/>
        </p:nvPicPr>
        <p:blipFill rotWithShape="1">
          <a:blip r:embed="rId2">
            <a:extLst>
              <a:ext uri="{28A0092B-C50C-407E-A947-70E740481C1C}">
                <a14:useLocalDpi xmlns:a14="http://schemas.microsoft.com/office/drawing/2010/main" val="0"/>
              </a:ext>
            </a:extLst>
          </a:blip>
          <a:srcRect b="15717"/>
          <a:stretch/>
        </p:blipFill>
        <p:spPr>
          <a:xfrm>
            <a:off x="9" y="-1119"/>
            <a:ext cx="12191982" cy="6859119"/>
          </a:xfrm>
          <a:prstGeom prst="rect">
            <a:avLst/>
          </a:prstGeom>
        </p:spPr>
      </p:pic>
      <p:sp>
        <p:nvSpPr>
          <p:cNvPr id="19" name="Rectangle 11">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C25764-299E-4601-9D9C-B23C42DB8886}"/>
              </a:ext>
            </a:extLst>
          </p:cNvPr>
          <p:cNvSpPr>
            <a:spLocks noGrp="1"/>
          </p:cNvSpPr>
          <p:nvPr>
            <p:ph type="ctrTitle"/>
          </p:nvPr>
        </p:nvSpPr>
        <p:spPr>
          <a:xfrm>
            <a:off x="3365970" y="3609121"/>
            <a:ext cx="8625385" cy="1648558"/>
          </a:xfrm>
        </p:spPr>
        <p:txBody>
          <a:bodyPr>
            <a:normAutofit/>
          </a:bodyPr>
          <a:lstStyle/>
          <a:p>
            <a:r>
              <a:rPr lang="pt-BR" sz="7000" dirty="0">
                <a:solidFill>
                  <a:srgbClr val="FF0000"/>
                </a:solidFill>
              </a:rPr>
              <a:t>O mal e o remédio </a:t>
            </a:r>
          </a:p>
        </p:txBody>
      </p:sp>
      <p:sp>
        <p:nvSpPr>
          <p:cNvPr id="6" name="CaixaDeTexto 5">
            <a:extLst>
              <a:ext uri="{FF2B5EF4-FFF2-40B4-BE49-F238E27FC236}">
                <a16:creationId xmlns:a16="http://schemas.microsoft.com/office/drawing/2014/main" id="{55E52E8B-E2A9-48CB-B6D7-E83560191A0E}"/>
              </a:ext>
            </a:extLst>
          </p:cNvPr>
          <p:cNvSpPr txBox="1"/>
          <p:nvPr/>
        </p:nvSpPr>
        <p:spPr>
          <a:xfrm>
            <a:off x="8939814" y="6285390"/>
            <a:ext cx="3051541" cy="477054"/>
          </a:xfrm>
          <a:prstGeom prst="rect">
            <a:avLst/>
          </a:prstGeom>
          <a:noFill/>
        </p:spPr>
        <p:txBody>
          <a:bodyPr wrap="none" rtlCol="0">
            <a:spAutoFit/>
          </a:bodyPr>
          <a:lstStyle/>
          <a:p>
            <a:r>
              <a:rPr lang="pt-BR" sz="2500" dirty="0">
                <a:latin typeface="+mj-lt"/>
              </a:rPr>
              <a:t>Marcone S. de Brito</a:t>
            </a:r>
          </a:p>
        </p:txBody>
      </p:sp>
    </p:spTree>
    <p:extLst>
      <p:ext uri="{BB962C8B-B14F-4D97-AF65-F5344CB8AC3E}">
        <p14:creationId xmlns:p14="http://schemas.microsoft.com/office/powerpoint/2010/main" val="224609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6768122-2D85-40FA-A4E5-4CDC8231CA1E}"/>
              </a:ext>
            </a:extLst>
          </p:cNvPr>
          <p:cNvSpPr>
            <a:spLocks noGrp="1"/>
          </p:cNvSpPr>
          <p:nvPr>
            <p:ph idx="1"/>
          </p:nvPr>
        </p:nvSpPr>
        <p:spPr>
          <a:xfrm>
            <a:off x="944868" y="869529"/>
            <a:ext cx="4479389" cy="5705518"/>
          </a:xfrm>
        </p:spPr>
        <p:txBody>
          <a:bodyPr>
            <a:normAutofit/>
          </a:bodyPr>
          <a:lstStyle/>
          <a:p>
            <a:pPr marL="0" indent="0">
              <a:buNone/>
            </a:pPr>
            <a:r>
              <a:rPr lang="pt-BR" sz="2500" dirty="0">
                <a:solidFill>
                  <a:srgbClr val="FF0000"/>
                </a:solidFill>
                <a:effectLst/>
                <a:latin typeface="Arial Black" panose="020B0A04020102020204" pitchFamily="34" charset="0"/>
                <a:ea typeface="Calibri" panose="020F0502020204030204" pitchFamily="34" charset="0"/>
                <a:cs typeface="AGaramond-Regular"/>
              </a:rPr>
              <a:t>Muita gente padece, mas quantas criaturas se complicam, angustiadamente, por não saberem aproveitar as provas retificadoras e santificantes?</a:t>
            </a:r>
            <a:endParaRPr lang="pt-BR" sz="25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endParaRPr lang="pt-BR" dirty="0"/>
          </a:p>
        </p:txBody>
      </p:sp>
      <p:pic>
        <p:nvPicPr>
          <p:cNvPr id="3074" name="Picture 2" descr="Como lidar com o sofrimento? - YouTube">
            <a:extLst>
              <a:ext uri="{FF2B5EF4-FFF2-40B4-BE49-F238E27FC236}">
                <a16:creationId xmlns:a16="http://schemas.microsoft.com/office/drawing/2014/main" id="{8E4D9D61-694D-489E-BF29-0BB8D22CB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97" r="27166" b="-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022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6" name="Group 74">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76"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7"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ço Reservado para Conteúdo 2">
            <a:extLst>
              <a:ext uri="{FF2B5EF4-FFF2-40B4-BE49-F238E27FC236}">
                <a16:creationId xmlns:a16="http://schemas.microsoft.com/office/drawing/2014/main" id="{5B04FEBF-A03C-4305-B57A-84138A5F6553}"/>
              </a:ext>
            </a:extLst>
          </p:cNvPr>
          <p:cNvSpPr>
            <a:spLocks noGrp="1"/>
          </p:cNvSpPr>
          <p:nvPr>
            <p:ph idx="1"/>
          </p:nvPr>
        </p:nvSpPr>
        <p:spPr>
          <a:xfrm>
            <a:off x="897345" y="724572"/>
            <a:ext cx="10027543" cy="5583871"/>
          </a:xfrm>
        </p:spPr>
        <p:txBody>
          <a:bodyPr>
            <a:normAutofit fontScale="32500" lnSpcReduction="20000"/>
          </a:bodyPr>
          <a:lstStyle/>
          <a:p>
            <a:pPr marL="0" indent="0" algn="just">
              <a:lnSpc>
                <a:spcPct val="140000"/>
              </a:lnSpc>
              <a:buNone/>
            </a:pPr>
            <a:r>
              <a:rPr lang="pt-BR" sz="9600" dirty="0">
                <a:solidFill>
                  <a:srgbClr val="FF0000"/>
                </a:solidFill>
                <a:effectLst/>
                <a:latin typeface="Arial Black" panose="020B0A04020102020204" pitchFamily="34" charset="0"/>
                <a:ea typeface="Calibri" panose="020F0502020204030204" pitchFamily="34" charset="0"/>
                <a:cs typeface="AGaramond-Regular"/>
              </a:rPr>
              <a:t>	Quantos corações se transformam em poços envenenados de ódio e amargura, porque pequenos sofrimentos lhes invadiram o circulo pessoal? </a:t>
            </a:r>
            <a:r>
              <a:rPr lang="pt-BR" sz="9600" dirty="0">
                <a:effectLst/>
                <a:latin typeface="Arial Black" panose="020B0A04020102020204" pitchFamily="34" charset="0"/>
                <a:ea typeface="Calibri" panose="020F0502020204030204" pitchFamily="34" charset="0"/>
                <a:cs typeface="AGaramond-Regular"/>
              </a:rPr>
              <a:t>Não são poucos os que batem à porta da desilusão, da descrença, da desconfiança ou da revolta injustificáveis, em razão de alguns caprichos desatendidos. </a:t>
            </a:r>
            <a:endParaRPr lang="pt-BR" sz="96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40000"/>
              </a:lnSpc>
            </a:pPr>
            <a:endParaRPr lang="pt-BR" sz="1600" dirty="0"/>
          </a:p>
        </p:txBody>
      </p:sp>
      <p:grpSp>
        <p:nvGrpSpPr>
          <p:cNvPr id="119" name="Group 118">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120"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314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B762F74B-F665-442C-BC76-29D7066CDB41}"/>
              </a:ext>
            </a:extLst>
          </p:cNvPr>
          <p:cNvSpPr>
            <a:spLocks noGrp="1"/>
          </p:cNvSpPr>
          <p:nvPr>
            <p:ph idx="1"/>
          </p:nvPr>
        </p:nvSpPr>
        <p:spPr>
          <a:xfrm>
            <a:off x="536300" y="777368"/>
            <a:ext cx="5861463" cy="5714379"/>
          </a:xfrm>
        </p:spPr>
        <p:txBody>
          <a:bodyPr>
            <a:normAutofit/>
          </a:bodyPr>
          <a:lstStyle/>
          <a:p>
            <a:pPr marL="0" indent="0">
              <a:lnSpc>
                <a:spcPct val="140000"/>
              </a:lnSpc>
              <a:buNone/>
            </a:pPr>
            <a:r>
              <a:rPr lang="pt-BR" sz="2500" dirty="0">
                <a:effectLst/>
                <a:latin typeface="Arial Black" panose="020B0A04020102020204" pitchFamily="34" charset="0"/>
                <a:ea typeface="Calibri" panose="020F0502020204030204" pitchFamily="34" charset="0"/>
                <a:cs typeface="AGaramond-Regular"/>
              </a:rPr>
              <a:t>Vemos os que recebem a calúnia, transmitindo a aos vizinhos; os que são atormentados por acusações, arrastando companheiros às perturbações que os assaltam; e os que pretendem eliminar enfermidades reparadoras, com a desesperação. </a:t>
            </a:r>
            <a:endParaRPr lang="pt-BR"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40000"/>
              </a:lnSpc>
            </a:pPr>
            <a:endParaRPr lang="pt-BR" sz="1700" dirty="0"/>
          </a:p>
        </p:txBody>
      </p:sp>
      <p:pic>
        <p:nvPicPr>
          <p:cNvPr id="4098" name="Picture 2" descr="Sofrimento: qual a razão de passarmos por essa situação? · Alto Astral">
            <a:extLst>
              <a:ext uri="{FF2B5EF4-FFF2-40B4-BE49-F238E27FC236}">
                <a16:creationId xmlns:a16="http://schemas.microsoft.com/office/drawing/2014/main" id="{391A1CBA-60BC-4A6F-9F43-F92FEE85A8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18" r="18365"/>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913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AAE967E-CB77-43D6-975A-FEBC0D7FD4BF}"/>
              </a:ext>
            </a:extLst>
          </p:cNvPr>
          <p:cNvSpPr>
            <a:spLocks noGrp="1"/>
          </p:cNvSpPr>
          <p:nvPr>
            <p:ph idx="1"/>
          </p:nvPr>
        </p:nvSpPr>
        <p:spPr>
          <a:xfrm>
            <a:off x="536301" y="629377"/>
            <a:ext cx="5069628" cy="5485749"/>
          </a:xfrm>
        </p:spPr>
        <p:txBody>
          <a:bodyPr>
            <a:normAutofit/>
          </a:bodyPr>
          <a:lstStyle/>
          <a:p>
            <a:pPr marL="0" indent="0">
              <a:buNone/>
            </a:pPr>
            <a:r>
              <a:rPr lang="pt-BR" sz="2500" dirty="0">
                <a:solidFill>
                  <a:srgbClr val="FF0000"/>
                </a:solidFill>
                <a:effectLst/>
                <a:latin typeface="Arial Black" panose="020B0A04020102020204" pitchFamily="34" charset="0"/>
                <a:ea typeface="Calibri" panose="020F0502020204030204" pitchFamily="34" charset="0"/>
                <a:cs typeface="AGaramond-Regular"/>
              </a:rPr>
              <a:t>Seria útil sofrer com a volúpia de estender o sofrimento aos outros? </a:t>
            </a:r>
            <a:r>
              <a:rPr lang="pt-BR" sz="2500" dirty="0">
                <a:effectLst/>
                <a:latin typeface="Arial Black" panose="020B0A04020102020204" pitchFamily="34" charset="0"/>
                <a:ea typeface="Calibri" panose="020F0502020204030204" pitchFamily="34" charset="0"/>
                <a:cs typeface="AGaramond-Regular"/>
              </a:rPr>
              <a:t>Não será agravar a dívida o ato de agressão ao credor, somente porque resolveu ele chamar-nos a contas?</a:t>
            </a:r>
            <a:endParaRPr lang="pt-BR" sz="25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endParaRPr lang="pt-BR" dirty="0"/>
          </a:p>
        </p:txBody>
      </p:sp>
      <p:pic>
        <p:nvPicPr>
          <p:cNvPr id="6146" name="Picture 2" descr="COMO LIDAR COM AS AFLIÇÕES DA VIDA">
            <a:extLst>
              <a:ext uri="{FF2B5EF4-FFF2-40B4-BE49-F238E27FC236}">
                <a16:creationId xmlns:a16="http://schemas.microsoft.com/office/drawing/2014/main" id="{A393A831-0713-4739-A697-B2E684274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899" r="1617" b="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86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DA27A5CA-8322-4584-B42A-F2691652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Rectangle 72">
            <a:extLst>
              <a:ext uri="{FF2B5EF4-FFF2-40B4-BE49-F238E27FC236}">
                <a16:creationId xmlns:a16="http://schemas.microsoft.com/office/drawing/2014/main" id="{75660551-9FDE-4500-BEA5-DF82DC00D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8E37D5E-2F40-4CD5-A0F2-04001FB7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652" y="883545"/>
            <a:ext cx="11121347" cy="5102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DB013090-930B-4D51-8394-1A79C83511CC}"/>
              </a:ext>
            </a:extLst>
          </p:cNvPr>
          <p:cNvSpPr>
            <a:spLocks noGrp="1"/>
          </p:cNvSpPr>
          <p:nvPr>
            <p:ph idx="1"/>
          </p:nvPr>
        </p:nvSpPr>
        <p:spPr>
          <a:xfrm>
            <a:off x="1008268" y="1102024"/>
            <a:ext cx="10940947" cy="4506890"/>
          </a:xfrm>
        </p:spPr>
        <p:txBody>
          <a:bodyPr>
            <a:normAutofit/>
          </a:bodyPr>
          <a:lstStyle/>
          <a:p>
            <a:pPr indent="0" algn="just">
              <a:lnSpc>
                <a:spcPct val="140000"/>
              </a:lnSpc>
              <a:spcAft>
                <a:spcPts val="800"/>
              </a:spcAft>
              <a:buNone/>
            </a:pPr>
            <a:r>
              <a:rPr lang="pt-BR" sz="3100" dirty="0">
                <a:solidFill>
                  <a:srgbClr val="FF0000"/>
                </a:solidFill>
                <a:effectLst/>
                <a:latin typeface="Arial Black" panose="020B0A04020102020204" pitchFamily="34" charset="0"/>
                <a:ea typeface="Calibri" panose="020F0502020204030204" pitchFamily="34" charset="0"/>
                <a:cs typeface="AGaramond-Regular"/>
              </a:rPr>
              <a:t>Raros homens aprendem a encontrar o proveito das tribulações. </a:t>
            </a:r>
            <a:r>
              <a:rPr lang="pt-BR" sz="3100" dirty="0">
                <a:effectLst/>
                <a:latin typeface="Arial Black" panose="020B0A04020102020204" pitchFamily="34" charset="0"/>
                <a:ea typeface="Calibri" panose="020F0502020204030204" pitchFamily="34" charset="0"/>
                <a:cs typeface="AGaramond-Regular"/>
              </a:rPr>
              <a:t>A maioria menospreza a oportunidade de edificação e, sobretudo, agrava os próprios débitos, confundindo o próximo e precipitando companheiros em zonas perturbadas do caminho evolutivo. </a:t>
            </a:r>
            <a:endParaRPr lang="pt-BR" sz="31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40000"/>
              </a:lnSpc>
            </a:pPr>
            <a:endParaRPr lang="pt-BR" dirty="0"/>
          </a:p>
        </p:txBody>
      </p:sp>
      <p:grpSp>
        <p:nvGrpSpPr>
          <p:cNvPr id="77" name="Group 76">
            <a:extLst>
              <a:ext uri="{FF2B5EF4-FFF2-40B4-BE49-F238E27FC236}">
                <a16:creationId xmlns:a16="http://schemas.microsoft.com/office/drawing/2014/main" id="{393D07FD-8A77-486D-A79A-92CAD7BBAB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1675" y="-37765"/>
            <a:ext cx="1800806" cy="6890619"/>
            <a:chOff x="9641675" y="-37765"/>
            <a:chExt cx="1800806" cy="6890619"/>
          </a:xfrm>
        </p:grpSpPr>
        <p:sp>
          <p:nvSpPr>
            <p:cNvPr id="78" name="Freeform 53">
              <a:extLst>
                <a:ext uri="{FF2B5EF4-FFF2-40B4-BE49-F238E27FC236}">
                  <a16:creationId xmlns:a16="http://schemas.microsoft.com/office/drawing/2014/main" id="{36B184DD-523D-4294-AF51-AA45922CE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55835" y="674690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6E393635-9ABA-4EE9-8984-D5B554D94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0949" y="622188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2A5EAEA1-79EC-462F-A08B-6139634F7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321" y="645292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0">
              <a:extLst>
                <a:ext uri="{FF2B5EF4-FFF2-40B4-BE49-F238E27FC236}">
                  <a16:creationId xmlns:a16="http://schemas.microsoft.com/office/drawing/2014/main" id="{1D2E5290-45AD-48B0-B9A0-7AE0A908BF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7980" y="669072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4">
              <a:extLst>
                <a:ext uri="{FF2B5EF4-FFF2-40B4-BE49-F238E27FC236}">
                  <a16:creationId xmlns:a16="http://schemas.microsoft.com/office/drawing/2014/main" id="{E13C4831-440C-418E-9302-DDD9BFE382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439" y="601729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6">
              <a:extLst>
                <a:ext uri="{FF2B5EF4-FFF2-40B4-BE49-F238E27FC236}">
                  <a16:creationId xmlns:a16="http://schemas.microsoft.com/office/drawing/2014/main" id="{42B526D9-7E5C-4A67-9B1C-9E92092EA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107" y="610783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08">
              <a:extLst>
                <a:ext uri="{FF2B5EF4-FFF2-40B4-BE49-F238E27FC236}">
                  <a16:creationId xmlns:a16="http://schemas.microsoft.com/office/drawing/2014/main" id="{DFA07926-5610-463F-BB98-6659FBA4C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264" y="671706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2">
              <a:extLst>
                <a:ext uri="{FF2B5EF4-FFF2-40B4-BE49-F238E27FC236}">
                  <a16:creationId xmlns:a16="http://schemas.microsoft.com/office/drawing/2014/main" id="{0CC3E394-72A8-46B8-B333-9A4801153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6533" y="636908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0">
              <a:extLst>
                <a:ext uri="{FF2B5EF4-FFF2-40B4-BE49-F238E27FC236}">
                  <a16:creationId xmlns:a16="http://schemas.microsoft.com/office/drawing/2014/main" id="{C2F2B81F-CCBD-4D75-A268-529C27BEB4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0908" y="602128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1">
              <a:extLst>
                <a:ext uri="{FF2B5EF4-FFF2-40B4-BE49-F238E27FC236}">
                  <a16:creationId xmlns:a16="http://schemas.microsoft.com/office/drawing/2014/main" id="{248273A6-4595-4B49-870D-93184B2BCC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4582" y="651687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613F679C-C6B7-45E2-AB85-06F11D01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1921" y="62872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AD733645-CE3B-4C6D-98E4-1C01A1C3F8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5631" y="664316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5">
              <a:extLst>
                <a:ext uri="{FF2B5EF4-FFF2-40B4-BE49-F238E27FC236}">
                  <a16:creationId xmlns:a16="http://schemas.microsoft.com/office/drawing/2014/main" id="{CC6A862F-C126-4979-9572-943E0EFA1E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1364" y="634024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8">
              <a:extLst>
                <a:ext uri="{FF2B5EF4-FFF2-40B4-BE49-F238E27FC236}">
                  <a16:creationId xmlns:a16="http://schemas.microsoft.com/office/drawing/2014/main" id="{D810D816-815F-4A09-A3E5-451D74A23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80957" y="607107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297ABCD3-B369-4690-81A8-2627F24E4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84238" y="672775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A2F71286-5332-4172-A372-755A472F3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485" y="658521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3">
              <a:extLst>
                <a:ext uri="{FF2B5EF4-FFF2-40B4-BE49-F238E27FC236}">
                  <a16:creationId xmlns:a16="http://schemas.microsoft.com/office/drawing/2014/main" id="{B5108B37-F44A-47A4-A995-524197C47E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16511" y="654040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1">
              <a:extLst>
                <a:ext uri="{FF2B5EF4-FFF2-40B4-BE49-F238E27FC236}">
                  <a16:creationId xmlns:a16="http://schemas.microsoft.com/office/drawing/2014/main" id="{B4CEC1A4-E49B-426A-A335-FBB8D54341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89480" y="669481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2">
              <a:extLst>
                <a:ext uri="{FF2B5EF4-FFF2-40B4-BE49-F238E27FC236}">
                  <a16:creationId xmlns:a16="http://schemas.microsoft.com/office/drawing/2014/main" id="{FCF406CD-6197-4FC8-A53E-E4AE9A2C4E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86485" y="613038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A877D66C-F031-4FD3-A679-013BBD597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63413" y="629401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9">
              <a:extLst>
                <a:ext uri="{FF2B5EF4-FFF2-40B4-BE49-F238E27FC236}">
                  <a16:creationId xmlns:a16="http://schemas.microsoft.com/office/drawing/2014/main" id="{841FF123-0600-4ED0-B72B-1704ED1832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31" y="655428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8">
              <a:extLst>
                <a:ext uri="{FF2B5EF4-FFF2-40B4-BE49-F238E27FC236}">
                  <a16:creationId xmlns:a16="http://schemas.microsoft.com/office/drawing/2014/main" id="{204EE8DB-CB6A-4043-8892-547496A838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23791" y="644863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9">
              <a:extLst>
                <a:ext uri="{FF2B5EF4-FFF2-40B4-BE49-F238E27FC236}">
                  <a16:creationId xmlns:a16="http://schemas.microsoft.com/office/drawing/2014/main" id="{D41334E9-5983-47FA-8F3F-E023DE88C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36163" y="66796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4">
              <a:extLst>
                <a:ext uri="{FF2B5EF4-FFF2-40B4-BE49-F238E27FC236}">
                  <a16:creationId xmlns:a16="http://schemas.microsoft.com/office/drawing/2014/main" id="{6FA6CD72-6404-4323-BFB5-E3C38E38E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05281" y="624405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6">
              <a:extLst>
                <a:ext uri="{FF2B5EF4-FFF2-40B4-BE49-F238E27FC236}">
                  <a16:creationId xmlns:a16="http://schemas.microsoft.com/office/drawing/2014/main" id="{8A621A24-4735-44CF-99C1-BC39C2B71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15429" y="599307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C55F2697-EFEC-4C5E-9D88-7F77747352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50540" y="636484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0">
              <a:extLst>
                <a:ext uri="{FF2B5EF4-FFF2-40B4-BE49-F238E27FC236}">
                  <a16:creationId xmlns:a16="http://schemas.microsoft.com/office/drawing/2014/main" id="{3E74E34E-E8B2-43CF-A574-E562761D2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1854" y="603292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2">
              <a:extLst>
                <a:ext uri="{FF2B5EF4-FFF2-40B4-BE49-F238E27FC236}">
                  <a16:creationId xmlns:a16="http://schemas.microsoft.com/office/drawing/2014/main" id="{4FCC862A-0E3B-42C2-9B61-40EE412F2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99759" y="656660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78">
              <a:extLst>
                <a:ext uri="{FF2B5EF4-FFF2-40B4-BE49-F238E27FC236}">
                  <a16:creationId xmlns:a16="http://schemas.microsoft.com/office/drawing/2014/main" id="{3F715015-E0A6-4A26-9FD6-8150DDF1CE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278" y="30689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9">
              <a:extLst>
                <a:ext uri="{FF2B5EF4-FFF2-40B4-BE49-F238E27FC236}">
                  <a16:creationId xmlns:a16="http://schemas.microsoft.com/office/drawing/2014/main" id="{0EE0F506-CF28-4919-843E-96C438CCD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3650" y="537941"/>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0">
              <a:extLst>
                <a:ext uri="{FF2B5EF4-FFF2-40B4-BE49-F238E27FC236}">
                  <a16:creationId xmlns:a16="http://schemas.microsoft.com/office/drawing/2014/main" id="{ABF621B4-0B01-43A4-A7D1-413915B37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309" y="75182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4">
              <a:extLst>
                <a:ext uri="{FF2B5EF4-FFF2-40B4-BE49-F238E27FC236}">
                  <a16:creationId xmlns:a16="http://schemas.microsoft.com/office/drawing/2014/main" id="{11CEF3FD-9334-449D-9A0D-A87415834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2768" y="102310"/>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a:extLst>
                <a:ext uri="{FF2B5EF4-FFF2-40B4-BE49-F238E27FC236}">
                  <a16:creationId xmlns:a16="http://schemas.microsoft.com/office/drawing/2014/main" id="{9FB3FAF8-148B-46ED-9715-58CFE790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4532" y="2167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8">
              <a:extLst>
                <a:ext uri="{FF2B5EF4-FFF2-40B4-BE49-F238E27FC236}">
                  <a16:creationId xmlns:a16="http://schemas.microsoft.com/office/drawing/2014/main" id="{410E3435-0683-4EF2-9185-B5CADDD60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9403" y="70037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0">
              <a:extLst>
                <a:ext uri="{FF2B5EF4-FFF2-40B4-BE49-F238E27FC236}">
                  <a16:creationId xmlns:a16="http://schemas.microsoft.com/office/drawing/2014/main" id="{FC146718-F493-4688-93D1-D3C4DBB663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256" y="-310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2">
              <a:extLst>
                <a:ext uri="{FF2B5EF4-FFF2-40B4-BE49-F238E27FC236}">
                  <a16:creationId xmlns:a16="http://schemas.microsoft.com/office/drawing/2014/main" id="{1C18D603-D7E6-4574-B11F-2C2462E3C7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2958" y="49593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0">
              <a:extLst>
                <a:ext uri="{FF2B5EF4-FFF2-40B4-BE49-F238E27FC236}">
                  <a16:creationId xmlns:a16="http://schemas.microsoft.com/office/drawing/2014/main" id="{39BAC9E3-0ED4-4E15-9E08-A51F84874F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17189" y="887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1">
              <a:extLst>
                <a:ext uri="{FF2B5EF4-FFF2-40B4-BE49-F238E27FC236}">
                  <a16:creationId xmlns:a16="http://schemas.microsoft.com/office/drawing/2014/main" id="{731CC313-61BB-44C9-9BE8-6CFF0F2B03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1007" y="6437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35">
              <a:extLst>
                <a:ext uri="{FF2B5EF4-FFF2-40B4-BE49-F238E27FC236}">
                  <a16:creationId xmlns:a16="http://schemas.microsoft.com/office/drawing/2014/main" id="{55944B1A-48F3-4273-A87D-B12B35F8E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18346" y="4140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
              <a:extLst>
                <a:ext uri="{FF2B5EF4-FFF2-40B4-BE49-F238E27FC236}">
                  <a16:creationId xmlns:a16="http://schemas.microsoft.com/office/drawing/2014/main" id="{2C030015-13DB-4AAA-B2C5-0DB11B17B6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3754" y="2767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5">
              <a:extLst>
                <a:ext uri="{FF2B5EF4-FFF2-40B4-BE49-F238E27FC236}">
                  <a16:creationId xmlns:a16="http://schemas.microsoft.com/office/drawing/2014/main" id="{4CCDA4CA-802B-4060-84E8-3A5BCC2535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7684" y="54187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8">
              <a:extLst>
                <a:ext uri="{FF2B5EF4-FFF2-40B4-BE49-F238E27FC236}">
                  <a16:creationId xmlns:a16="http://schemas.microsoft.com/office/drawing/2014/main" id="{4AFB2596-28AD-4968-AC8C-0C89D5F83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11098" y="28512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2">
              <a:extLst>
                <a:ext uri="{FF2B5EF4-FFF2-40B4-BE49-F238E27FC236}">
                  <a16:creationId xmlns:a16="http://schemas.microsoft.com/office/drawing/2014/main" id="{2877C19B-C85A-43A8-9D22-E3555757E6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8419" y="17433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3">
              <a:extLst>
                <a:ext uri="{FF2B5EF4-FFF2-40B4-BE49-F238E27FC236}">
                  <a16:creationId xmlns:a16="http://schemas.microsoft.com/office/drawing/2014/main" id="{86BB8A06-3A72-4664-906D-A764FD3C89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8805" y="78683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0">
              <a:extLst>
                <a:ext uri="{FF2B5EF4-FFF2-40B4-BE49-F238E27FC236}">
                  <a16:creationId xmlns:a16="http://schemas.microsoft.com/office/drawing/2014/main" id="{13A6CBDF-A71E-4C76-90F5-F93EC0472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08839" y="102815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3">
              <a:extLst>
                <a:ext uri="{FF2B5EF4-FFF2-40B4-BE49-F238E27FC236}">
                  <a16:creationId xmlns:a16="http://schemas.microsoft.com/office/drawing/2014/main" id="{CDDE2395-D4D4-4B16-998E-BA136879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2831" y="73604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51">
              <a:extLst>
                <a:ext uri="{FF2B5EF4-FFF2-40B4-BE49-F238E27FC236}">
                  <a16:creationId xmlns:a16="http://schemas.microsoft.com/office/drawing/2014/main" id="{20EB19B9-57B7-4434-BB0A-07330B446C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4710" y="78168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2">
              <a:extLst>
                <a:ext uri="{FF2B5EF4-FFF2-40B4-BE49-F238E27FC236}">
                  <a16:creationId xmlns:a16="http://schemas.microsoft.com/office/drawing/2014/main" id="{0C4C9822-221D-4DFD-A8F0-88BDB960D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441" y="302042"/>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54">
              <a:extLst>
                <a:ext uri="{FF2B5EF4-FFF2-40B4-BE49-F238E27FC236}">
                  <a16:creationId xmlns:a16="http://schemas.microsoft.com/office/drawing/2014/main" id="{75210329-C983-4B1D-8573-5EB689CF4C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9733" y="4896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9">
              <a:extLst>
                <a:ext uri="{FF2B5EF4-FFF2-40B4-BE49-F238E27FC236}">
                  <a16:creationId xmlns:a16="http://schemas.microsoft.com/office/drawing/2014/main" id="{12078099-9836-4B34-B3F8-123577D27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1688" y="10720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8">
              <a:extLst>
                <a:ext uri="{FF2B5EF4-FFF2-40B4-BE49-F238E27FC236}">
                  <a16:creationId xmlns:a16="http://schemas.microsoft.com/office/drawing/2014/main" id="{DDC4164A-CF54-4258-93D9-E2985D837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30111" y="59647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a:extLst>
                <a:ext uri="{FF2B5EF4-FFF2-40B4-BE49-F238E27FC236}">
                  <a16:creationId xmlns:a16="http://schemas.microsoft.com/office/drawing/2014/main" id="{5757C01C-EDE3-4DA2-A988-C56F92676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1712" y="80244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4">
              <a:extLst>
                <a:ext uri="{FF2B5EF4-FFF2-40B4-BE49-F238E27FC236}">
                  <a16:creationId xmlns:a16="http://schemas.microsoft.com/office/drawing/2014/main" id="{3DFE3A5E-CE1B-44A3-90D9-F7ECC6F8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1601" y="39188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6">
              <a:extLst>
                <a:ext uri="{FF2B5EF4-FFF2-40B4-BE49-F238E27FC236}">
                  <a16:creationId xmlns:a16="http://schemas.microsoft.com/office/drawing/2014/main" id="{96392746-AF8E-4EC4-ABD1-04C4AB9DE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1570" y="2197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6">
              <a:extLst>
                <a:ext uri="{FF2B5EF4-FFF2-40B4-BE49-F238E27FC236}">
                  <a16:creationId xmlns:a16="http://schemas.microsoft.com/office/drawing/2014/main" id="{63B0352C-E450-4B7D-826D-25B95A158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57269" y="4644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0">
              <a:extLst>
                <a:ext uri="{FF2B5EF4-FFF2-40B4-BE49-F238E27FC236}">
                  <a16:creationId xmlns:a16="http://schemas.microsoft.com/office/drawing/2014/main" id="{291D0AEA-30E5-47FC-9CBD-F59E92418A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993" y="21666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2">
              <a:extLst>
                <a:ext uri="{FF2B5EF4-FFF2-40B4-BE49-F238E27FC236}">
                  <a16:creationId xmlns:a16="http://schemas.microsoft.com/office/drawing/2014/main" id="{5D3E4E8D-958E-4303-B0DC-F363C1256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5695" y="70781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
              <a:extLst>
                <a:ext uri="{FF2B5EF4-FFF2-40B4-BE49-F238E27FC236}">
                  <a16:creationId xmlns:a16="http://schemas.microsoft.com/office/drawing/2014/main" id="{D496ABB3-10B3-42C9-B3B5-8AE46C11AB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7385" y="325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4087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714F827-A4B3-4E4D-9528-FF488E06FF92}"/>
              </a:ext>
            </a:extLst>
          </p:cNvPr>
          <p:cNvSpPr>
            <a:spLocks noGrp="1"/>
          </p:cNvSpPr>
          <p:nvPr>
            <p:ph idx="1"/>
          </p:nvPr>
        </p:nvSpPr>
        <p:spPr>
          <a:xfrm>
            <a:off x="667387" y="567347"/>
            <a:ext cx="5610540" cy="5547780"/>
          </a:xfrm>
        </p:spPr>
        <p:txBody>
          <a:bodyPr>
            <a:normAutofit/>
          </a:bodyPr>
          <a:lstStyle/>
          <a:p>
            <a:pPr marL="0" indent="0">
              <a:buNone/>
            </a:pPr>
            <a:endParaRPr lang="pt-BR" sz="2500" i="1" dirty="0">
              <a:solidFill>
                <a:srgbClr val="FF0000"/>
              </a:solidFill>
              <a:effectLst/>
              <a:latin typeface="Arial Black" panose="020B0A04020102020204" pitchFamily="34" charset="0"/>
              <a:ea typeface="Calibri" panose="020F0502020204030204" pitchFamily="34" charset="0"/>
              <a:cs typeface="AGaramond-Regular"/>
            </a:endParaRPr>
          </a:p>
          <a:p>
            <a:pPr marL="0" indent="0">
              <a:buNone/>
            </a:pPr>
            <a:endParaRPr lang="pt-BR" sz="2500" i="1" dirty="0">
              <a:solidFill>
                <a:srgbClr val="FF0000"/>
              </a:solidFill>
              <a:latin typeface="Arial Black" panose="020B0A04020102020204" pitchFamily="34" charset="0"/>
              <a:ea typeface="Calibri" panose="020F0502020204030204" pitchFamily="34" charset="0"/>
              <a:cs typeface="AGaramond-Regular"/>
            </a:endParaRPr>
          </a:p>
          <a:p>
            <a:pPr marL="0" indent="0">
              <a:buNone/>
            </a:pPr>
            <a:r>
              <a:rPr lang="pt-BR" sz="2500" i="1" dirty="0">
                <a:solidFill>
                  <a:srgbClr val="FF0000"/>
                </a:solidFill>
                <a:effectLst/>
                <a:latin typeface="Arial Black" panose="020B0A04020102020204" pitchFamily="34" charset="0"/>
                <a:ea typeface="Calibri" panose="020F0502020204030204" pitchFamily="34" charset="0"/>
                <a:cs typeface="AGaramond-Regular"/>
              </a:rPr>
              <a:t>Todas as criaturas sofrem no cadinho das experiências necessárias, mas bem poucos espíritos sabem padecer como cristãos, glorificando a Deus.</a:t>
            </a:r>
            <a:endParaRPr lang="pt-BR" sz="2500" i="1"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pt-BR" dirty="0"/>
          </a:p>
        </p:txBody>
      </p:sp>
      <p:pic>
        <p:nvPicPr>
          <p:cNvPr id="8194" name="Picture 2" descr="Deus está contigo - Fé em Deus">
            <a:extLst>
              <a:ext uri="{FF2B5EF4-FFF2-40B4-BE49-F238E27FC236}">
                <a16:creationId xmlns:a16="http://schemas.microsoft.com/office/drawing/2014/main" id="{23DA639A-DB06-47A5-9603-C174B9774D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68" r="4499" b="2"/>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2959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0" name="Rectangle 129">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56BB4C-1DD1-4654-95D1-4B4053667A94}"/>
              </a:ext>
            </a:extLst>
          </p:cNvPr>
          <p:cNvSpPr>
            <a:spLocks noGrp="1"/>
          </p:cNvSpPr>
          <p:nvPr>
            <p:ph type="title"/>
          </p:nvPr>
        </p:nvSpPr>
        <p:spPr>
          <a:xfrm>
            <a:off x="7541208" y="2096745"/>
            <a:ext cx="4047012" cy="1421629"/>
          </a:xfrm>
        </p:spPr>
        <p:txBody>
          <a:bodyPr vert="horz" lIns="91440" tIns="45720" rIns="91440" bIns="45720" rtlCol="0" anchor="b">
            <a:noAutofit/>
          </a:bodyPr>
          <a:lstStyle/>
          <a:p>
            <a:pPr algn="ctr"/>
            <a:r>
              <a:rPr lang="pt-BR" sz="2500" b="0" i="0" u="none" strike="noStrike" baseline="0" dirty="0">
                <a:solidFill>
                  <a:srgbClr val="FF0000"/>
                </a:solidFill>
                <a:latin typeface="Arial Black" panose="020B0A04020102020204" pitchFamily="34" charset="0"/>
              </a:rPr>
              <a:t>Será a Terra um lugar de gozo, um paraíso de delícias?</a:t>
            </a:r>
            <a:endParaRPr lang="en-US" sz="2500" dirty="0">
              <a:solidFill>
                <a:srgbClr val="FF0000"/>
              </a:solidFill>
              <a:latin typeface="Arial Black" panose="020B0A04020102020204" pitchFamily="34" charset="0"/>
            </a:endParaRPr>
          </a:p>
        </p:txBody>
      </p:sp>
      <p:pic>
        <p:nvPicPr>
          <p:cNvPr id="1026" name="Picture 2" descr="Imagem da atmosfera da Terra recebendo luz solar.">
            <a:extLst>
              <a:ext uri="{FF2B5EF4-FFF2-40B4-BE49-F238E27FC236}">
                <a16:creationId xmlns:a16="http://schemas.microsoft.com/office/drawing/2014/main" id="{C7ECF414-1AD2-405B-B047-73307E578F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295" r="14651"/>
          <a:stretch/>
        </p:blipFill>
        <p:spPr bwMode="auto">
          <a:xfrm>
            <a:off x="0" y="1"/>
            <a:ext cx="6373342" cy="687889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D02561B-B8E5-4302-8E6C-AD277DAA6EE4}"/>
              </a:ext>
            </a:extLst>
          </p:cNvPr>
          <p:cNvSpPr txBox="1"/>
          <p:nvPr/>
        </p:nvSpPr>
        <p:spPr>
          <a:xfrm>
            <a:off x="7583788" y="4159152"/>
            <a:ext cx="4095565" cy="2400657"/>
          </a:xfrm>
          <a:prstGeom prst="rect">
            <a:avLst/>
          </a:prstGeom>
          <a:noFill/>
        </p:spPr>
        <p:txBody>
          <a:bodyPr wrap="square" rtlCol="0">
            <a:spAutoFit/>
          </a:bodyPr>
          <a:lstStyle/>
          <a:p>
            <a:pPr algn="l"/>
            <a:r>
              <a:rPr lang="pt-BR" sz="2500" b="0" i="0" u="none" strike="noStrike" baseline="0" dirty="0">
                <a:latin typeface="Arial Black" panose="020B0A04020102020204" pitchFamily="34" charset="0"/>
              </a:rPr>
              <a:t>Não proclamou Ele que haveria</a:t>
            </a:r>
          </a:p>
          <a:p>
            <a:pPr algn="l"/>
            <a:r>
              <a:rPr lang="pt-BR" sz="2500" b="0" i="1" u="none" strike="noStrike" baseline="0" dirty="0">
                <a:solidFill>
                  <a:srgbClr val="FF0000"/>
                </a:solidFill>
                <a:latin typeface="Arial Black" panose="020B0A04020102020204" pitchFamily="34" charset="0"/>
              </a:rPr>
              <a:t>prantos e ranger de dentes </a:t>
            </a:r>
            <a:r>
              <a:rPr lang="pt-BR" sz="2500" b="0" i="0" u="none" strike="noStrike" baseline="0" dirty="0">
                <a:latin typeface="Arial Black" panose="020B0A04020102020204" pitchFamily="34" charset="0"/>
              </a:rPr>
              <a:t>para os que nascessem nesse vale de dores?</a:t>
            </a:r>
            <a:endParaRPr lang="pt-BR" sz="2500" dirty="0">
              <a:latin typeface="Arial Black" panose="020B0A04020102020204" pitchFamily="34" charset="0"/>
            </a:endParaRPr>
          </a:p>
        </p:txBody>
      </p:sp>
      <p:sp>
        <p:nvSpPr>
          <p:cNvPr id="5" name="CaixaDeTexto 4">
            <a:extLst>
              <a:ext uri="{FF2B5EF4-FFF2-40B4-BE49-F238E27FC236}">
                <a16:creationId xmlns:a16="http://schemas.microsoft.com/office/drawing/2014/main" id="{EE5013E5-187E-490B-9AA0-69C73045FB30}"/>
              </a:ext>
            </a:extLst>
          </p:cNvPr>
          <p:cNvSpPr txBox="1"/>
          <p:nvPr/>
        </p:nvSpPr>
        <p:spPr>
          <a:xfrm>
            <a:off x="6826929" y="382459"/>
            <a:ext cx="4955398" cy="861774"/>
          </a:xfrm>
          <a:prstGeom prst="rect">
            <a:avLst/>
          </a:prstGeom>
          <a:noFill/>
        </p:spPr>
        <p:txBody>
          <a:bodyPr wrap="square" rtlCol="0">
            <a:spAutoFit/>
          </a:bodyPr>
          <a:lstStyle/>
          <a:p>
            <a:r>
              <a:rPr lang="pt-BR" dirty="0">
                <a:solidFill>
                  <a:srgbClr val="FF0000"/>
                </a:solidFill>
              </a:rPr>
              <a:t> </a:t>
            </a:r>
            <a:r>
              <a:rPr lang="pt-BR" sz="2500" dirty="0">
                <a:solidFill>
                  <a:srgbClr val="FF0000"/>
                </a:solidFill>
                <a:latin typeface="Arial Black" panose="020B0A04020102020204" pitchFamily="34" charset="0"/>
              </a:rPr>
              <a:t>O mal e o remédio - </a:t>
            </a:r>
            <a:r>
              <a:rPr lang="pt-BR" sz="2500" i="1" dirty="0">
                <a:latin typeface="Arial Black" panose="020B0A04020102020204" pitchFamily="34" charset="0"/>
              </a:rPr>
              <a:t>E.S.E     Cap. 5 - Item 19</a:t>
            </a:r>
          </a:p>
        </p:txBody>
      </p:sp>
    </p:spTree>
    <p:extLst>
      <p:ext uri="{BB962C8B-B14F-4D97-AF65-F5344CB8AC3E}">
        <p14:creationId xmlns:p14="http://schemas.microsoft.com/office/powerpoint/2010/main" val="366314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30E2FA6-ED17-4C2C-B426-A352A6A39ACF}"/>
              </a:ext>
            </a:extLst>
          </p:cNvPr>
          <p:cNvSpPr>
            <a:spLocks noGrp="1"/>
          </p:cNvSpPr>
          <p:nvPr>
            <p:ph idx="1"/>
          </p:nvPr>
        </p:nvSpPr>
        <p:spPr>
          <a:xfrm>
            <a:off x="697499" y="1121427"/>
            <a:ext cx="5751673" cy="5490139"/>
          </a:xfrm>
        </p:spPr>
        <p:txBody>
          <a:bodyPr>
            <a:normAutofit/>
          </a:bodyPr>
          <a:lstStyle/>
          <a:p>
            <a:pPr marL="0" indent="0" algn="just">
              <a:lnSpc>
                <a:spcPct val="140000"/>
              </a:lnSpc>
              <a:buNone/>
            </a:pPr>
            <a:r>
              <a:rPr lang="pt-BR" sz="2500" b="0" i="0" u="none" strike="noStrike" baseline="0" dirty="0">
                <a:latin typeface="Arial Black" panose="020B0A04020102020204" pitchFamily="34" charset="0"/>
              </a:rPr>
              <a:t>Esperai, pois, todos vós que aí viveis, causticantes lágrimas e amargo sofrer e, por mais agudas e profundas sejam as vossas dores, volvei o olhar para o Céu e bendizei o Senhor por ter querido experimentar-vos...</a:t>
            </a:r>
            <a:endParaRPr lang="en-US" sz="2500" dirty="0">
              <a:latin typeface="Arial Black" panose="020B0A04020102020204" pitchFamily="34" charset="0"/>
            </a:endParaRPr>
          </a:p>
        </p:txBody>
      </p:sp>
      <p:pic>
        <p:nvPicPr>
          <p:cNvPr id="7" name="Imagem 6" descr="Homem com a mão no por do sol&#10;&#10;Descrição gerada automaticamente com confiança baixa">
            <a:extLst>
              <a:ext uri="{FF2B5EF4-FFF2-40B4-BE49-F238E27FC236}">
                <a16:creationId xmlns:a16="http://schemas.microsoft.com/office/drawing/2014/main" id="{A6B8DD86-3A47-4483-AB6A-768FDEC115DC}"/>
              </a:ext>
            </a:extLst>
          </p:cNvPr>
          <p:cNvPicPr>
            <a:picLocks noChangeAspect="1"/>
          </p:cNvPicPr>
          <p:nvPr/>
        </p:nvPicPr>
        <p:blipFill rotWithShape="1">
          <a:blip r:embed="rId2">
            <a:extLst>
              <a:ext uri="{28A0092B-C50C-407E-A947-70E740481C1C}">
                <a14:useLocalDpi xmlns:a14="http://schemas.microsoft.com/office/drawing/2010/main" val="0"/>
              </a:ext>
            </a:extLst>
          </a:blip>
          <a:srcRect l="33235" r="13050" b="1"/>
          <a:stretch/>
        </p:blipFill>
        <p:spPr>
          <a:xfrm>
            <a:off x="6645834" y="1"/>
            <a:ext cx="5546166" cy="6866192"/>
          </a:xfrm>
          <a:prstGeom prst="rect">
            <a:avLst/>
          </a:prstGeom>
        </p:spPr>
      </p:pic>
      <p:grpSp>
        <p:nvGrpSpPr>
          <p:cNvPr id="89" name="Group 88">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90"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110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E09F514-E4D0-40A8-BB98-6CD5C53CAD94}"/>
              </a:ext>
            </a:extLst>
          </p:cNvPr>
          <p:cNvSpPr>
            <a:spLocks noGrp="1"/>
          </p:cNvSpPr>
          <p:nvPr>
            <p:ph idx="1"/>
          </p:nvPr>
        </p:nvSpPr>
        <p:spPr>
          <a:xfrm>
            <a:off x="346230" y="479394"/>
            <a:ext cx="10759735" cy="5746464"/>
          </a:xfrm>
        </p:spPr>
        <p:txBody>
          <a:bodyPr>
            <a:noAutofit/>
          </a:bodyPr>
          <a:lstStyle/>
          <a:p>
            <a:pPr marL="0" indent="0" algn="just">
              <a:spcBef>
                <a:spcPts val="0"/>
              </a:spcBef>
              <a:buNone/>
            </a:pPr>
            <a:r>
              <a:rPr lang="pt-BR" sz="2500" b="0" i="0" u="none" strike="noStrike" baseline="0" dirty="0">
                <a:latin typeface="Arial Black" panose="020B0A04020102020204" pitchFamily="34" charset="0"/>
              </a:rPr>
              <a:t>	Imitai aquele que vos foi dado para exemplo. Tendo chegado ao último grau da abjeção e da miséria, deitado sobre uma estrumeira, disse ele </a:t>
            </a:r>
            <a:r>
              <a:rPr lang="pt-BR" sz="2500" b="0" i="0" u="none" strike="noStrike" baseline="0" dirty="0">
                <a:solidFill>
                  <a:srgbClr val="FF0000"/>
                </a:solidFill>
                <a:latin typeface="Arial Black" panose="020B0A04020102020204" pitchFamily="34" charset="0"/>
              </a:rPr>
              <a:t>[Jó]</a:t>
            </a:r>
            <a:r>
              <a:rPr lang="pt-BR" sz="2500" b="0" i="0" u="none" strike="noStrike" baseline="0" dirty="0">
                <a:latin typeface="Arial Black" panose="020B0A04020102020204" pitchFamily="34" charset="0"/>
              </a:rPr>
              <a:t>a Deus: “Senhor, conheci todos os deleites da opulência e me reduzistes à mais absoluta miséria; obrigado, obrigado, meu Deus, por haverdes querido experimentar o vosso servo!”</a:t>
            </a:r>
          </a:p>
          <a:p>
            <a:pPr marL="0" indent="0" algn="l">
              <a:spcBef>
                <a:spcPts val="0"/>
              </a:spcBef>
              <a:buNone/>
            </a:pPr>
            <a:r>
              <a:rPr lang="pt-BR" sz="2500" b="0" i="0" u="none" strike="noStrike" baseline="0" dirty="0">
                <a:latin typeface="Arial Black" panose="020B0A04020102020204" pitchFamily="34" charset="0"/>
              </a:rPr>
              <a:t>Até quando os vossos olhares se deterão nos horizontes que a morte limita? Quando, afinal, vossa alma se decidirá a lançar-se para além dos limites de um túmulo? </a:t>
            </a:r>
            <a:endParaRPr lang="pt-BR" sz="2500" dirty="0">
              <a:latin typeface="Arial Black" panose="020B0A04020102020204" pitchFamily="34" charset="0"/>
            </a:endParaRPr>
          </a:p>
        </p:txBody>
      </p:sp>
    </p:spTree>
    <p:extLst>
      <p:ext uri="{BB962C8B-B14F-4D97-AF65-F5344CB8AC3E}">
        <p14:creationId xmlns:p14="http://schemas.microsoft.com/office/powerpoint/2010/main" val="312997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9A4309E-2B21-4212-BD13-C369CBA03DC3}"/>
              </a:ext>
            </a:extLst>
          </p:cNvPr>
          <p:cNvSpPr>
            <a:spLocks noGrp="1"/>
          </p:cNvSpPr>
          <p:nvPr>
            <p:ph idx="1"/>
          </p:nvPr>
        </p:nvSpPr>
        <p:spPr>
          <a:xfrm>
            <a:off x="745724" y="514905"/>
            <a:ext cx="10271464" cy="5710953"/>
          </a:xfrm>
        </p:spPr>
        <p:txBody>
          <a:bodyPr>
            <a:normAutofit/>
          </a:bodyPr>
          <a:lstStyle/>
          <a:p>
            <a:pPr marL="0" indent="0">
              <a:buNone/>
            </a:pPr>
            <a:r>
              <a:rPr lang="pt-BR" sz="2500" b="0" i="0" u="none" strike="noStrike" baseline="0" dirty="0">
                <a:latin typeface="Arial Black" panose="020B0A04020102020204" pitchFamily="34" charset="0"/>
              </a:rPr>
              <a:t>	Houvésseis de chorar e sofrer a vida inteira, que seria isso, a par da eterna glória reservada ao que tenha sofrido a prova com fé, amor e resignação?</a:t>
            </a:r>
          </a:p>
          <a:p>
            <a:pPr marL="0" indent="0" algn="l">
              <a:buNone/>
            </a:pPr>
            <a:r>
              <a:rPr lang="pt-BR" sz="2500" b="0" i="0" u="none" strike="noStrike" baseline="0" dirty="0">
                <a:latin typeface="Arial Black" panose="020B0A04020102020204" pitchFamily="34" charset="0"/>
              </a:rPr>
              <a:t>	Buscai consolações para os vossos males no porvir que Deus vos prepara e procurai-lhe a causa no passado. E vós, que mais sofreis, considerai-vos os afortunados da Terra.</a:t>
            </a:r>
            <a:endParaRPr lang="pt-BR" sz="2500" dirty="0">
              <a:latin typeface="Arial Black" panose="020B0A04020102020204" pitchFamily="34" charset="0"/>
            </a:endParaRPr>
          </a:p>
        </p:txBody>
      </p:sp>
    </p:spTree>
    <p:extLst>
      <p:ext uri="{BB962C8B-B14F-4D97-AF65-F5344CB8AC3E}">
        <p14:creationId xmlns:p14="http://schemas.microsoft.com/office/powerpoint/2010/main" val="142641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433F8-62A4-43B5-A342-9243ACFF9FB1}"/>
              </a:ext>
            </a:extLst>
          </p:cNvPr>
          <p:cNvSpPr>
            <a:spLocks noGrp="1"/>
          </p:cNvSpPr>
          <p:nvPr>
            <p:ph type="title"/>
          </p:nvPr>
        </p:nvSpPr>
        <p:spPr>
          <a:xfrm>
            <a:off x="1069848" y="292964"/>
            <a:ext cx="9634011" cy="1171852"/>
          </a:xfrm>
        </p:spPr>
        <p:txBody>
          <a:bodyPr>
            <a:normAutofit/>
          </a:bodyPr>
          <a:lstStyle/>
          <a:p>
            <a:pPr algn="ctr"/>
            <a:r>
              <a:rPr lang="pt-BR" sz="3000" dirty="0">
                <a:latin typeface="Calisto MT" panose="02040603050505030304" pitchFamily="18" charset="0"/>
              </a:rPr>
              <a:t>Céu e Inferno Segunda Parte Cap. II </a:t>
            </a:r>
            <a:r>
              <a:rPr lang="pt-BR" dirty="0">
                <a:latin typeface="Calisto MT" panose="02040603050505030304" pitchFamily="18" charset="0"/>
              </a:rPr>
              <a:t>- </a:t>
            </a:r>
            <a:r>
              <a:rPr lang="pt-BR" b="1" i="1" dirty="0">
                <a:latin typeface="Calisto MT" panose="02040603050505030304" pitchFamily="18" charset="0"/>
              </a:rPr>
              <a:t>Bernadin</a:t>
            </a:r>
          </a:p>
        </p:txBody>
      </p:sp>
      <p:sp>
        <p:nvSpPr>
          <p:cNvPr id="3" name="Espaço Reservado para Conteúdo 2">
            <a:extLst>
              <a:ext uri="{FF2B5EF4-FFF2-40B4-BE49-F238E27FC236}">
                <a16:creationId xmlns:a16="http://schemas.microsoft.com/office/drawing/2014/main" id="{5350140E-0448-4DD4-8ABF-34806B8B662B}"/>
              </a:ext>
            </a:extLst>
          </p:cNvPr>
          <p:cNvSpPr>
            <a:spLocks noGrp="1"/>
          </p:cNvSpPr>
          <p:nvPr>
            <p:ph idx="1"/>
          </p:nvPr>
        </p:nvSpPr>
        <p:spPr>
          <a:xfrm>
            <a:off x="639192" y="1287262"/>
            <a:ext cx="10351363" cy="5157925"/>
          </a:xfrm>
        </p:spPr>
        <p:txBody>
          <a:bodyPr>
            <a:normAutofit/>
          </a:bodyPr>
          <a:lstStyle/>
          <a:p>
            <a:pPr marL="0" indent="0">
              <a:buNone/>
            </a:pPr>
            <a:r>
              <a:rPr lang="pt-BR" sz="2500" b="1" dirty="0">
                <a:latin typeface="Arial Black" panose="020B0A04020102020204" pitchFamily="34" charset="0"/>
              </a:rPr>
              <a:t>	                            </a:t>
            </a:r>
            <a:r>
              <a:rPr lang="pt-BR" sz="2500" b="1" dirty="0">
                <a:solidFill>
                  <a:srgbClr val="FF0000"/>
                </a:solidFill>
                <a:latin typeface="Arial Black" panose="020B0A04020102020204" pitchFamily="34" charset="0"/>
              </a:rPr>
              <a:t>Um espirito feliz</a:t>
            </a:r>
          </a:p>
          <a:p>
            <a:pPr marL="0" indent="0" algn="just">
              <a:buNone/>
            </a:pPr>
            <a:r>
              <a:rPr lang="pt-BR" sz="2500" b="1" dirty="0">
                <a:latin typeface="Arial Black" panose="020B0A04020102020204" pitchFamily="34" charset="0"/>
              </a:rPr>
              <a:t>	Sou, de há muitos séculos, um Espírito esquecido. Aí na Terra vivi no opróbrio e na miséria, trabalhando incessantemente e dia por dia para dar à família escasso pão. Amava, porém, o verdadeiro Senhor, e quando o que me oprimia na Terra sobrecarregava o fardo das minhas dores, dizia eu: “Meu Deus, dai-me a força de suportar lhe o peso sem queixumes.”</a:t>
            </a:r>
          </a:p>
        </p:txBody>
      </p:sp>
    </p:spTree>
    <p:extLst>
      <p:ext uri="{BB962C8B-B14F-4D97-AF65-F5344CB8AC3E}">
        <p14:creationId xmlns:p14="http://schemas.microsoft.com/office/powerpoint/2010/main" val="170653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0C3825B-92A2-4653-BC4B-AE01FE85915B}"/>
              </a:ext>
            </a:extLst>
          </p:cNvPr>
          <p:cNvSpPr>
            <a:spLocks noGrp="1"/>
          </p:cNvSpPr>
          <p:nvPr>
            <p:ph idx="1"/>
          </p:nvPr>
        </p:nvSpPr>
        <p:spPr>
          <a:xfrm>
            <a:off x="585924" y="370642"/>
            <a:ext cx="10360241" cy="6116715"/>
          </a:xfrm>
        </p:spPr>
        <p:txBody>
          <a:bodyPr>
            <a:normAutofit lnSpcReduction="10000"/>
          </a:bodyPr>
          <a:lstStyle/>
          <a:p>
            <a:pPr marL="0" indent="0" algn="just">
              <a:spcBef>
                <a:spcPts val="0"/>
              </a:spcBef>
              <a:buNone/>
            </a:pPr>
            <a:r>
              <a:rPr lang="pt-BR" sz="2500" b="0" i="0" u="none" strike="noStrike" baseline="0" dirty="0">
                <a:latin typeface="Arial Black" panose="020B0A04020102020204" pitchFamily="34" charset="0"/>
              </a:rPr>
              <a:t>	</a:t>
            </a:r>
            <a:r>
              <a:rPr lang="pt-BR" sz="2500" b="0" i="0" u="none" strike="noStrike" baseline="0" dirty="0">
                <a:solidFill>
                  <a:srgbClr val="FF0000"/>
                </a:solidFill>
                <a:latin typeface="Arial Black" panose="020B0A04020102020204" pitchFamily="34" charset="0"/>
              </a:rPr>
              <a:t>Como desencarnados, quando pairáveis no Espaço, escolhestes as vossas provas, julgando-vos bastante fortes para as suportar. Por que agora murmurar? </a:t>
            </a:r>
            <a:r>
              <a:rPr lang="pt-BR" sz="2500" b="0" i="0" u="none" strike="noStrike" baseline="0" dirty="0">
                <a:latin typeface="Arial Black" panose="020B0A04020102020204" pitchFamily="34" charset="0"/>
              </a:rPr>
              <a:t>Vós, que pedistes a riqueza e a glória, queríeis sustentar luta com a tentação e vencê-la. Vós, que pedistes para lutar de corpo e espírito contra o mal moral e físico, sabíeis que quanto mais forte fosse a prova, tanto mais gloriosa a vitória e que, se triunfásseis, embora devesse o vosso corpo parar numa estrumeira, dele, ao morrer, </a:t>
            </a:r>
            <a:r>
              <a:rPr lang="pt-BR" sz="2500" b="0" i="0" u="none" strike="noStrike" baseline="0" dirty="0">
                <a:solidFill>
                  <a:srgbClr val="FF0000"/>
                </a:solidFill>
                <a:latin typeface="Arial Black" panose="020B0A04020102020204" pitchFamily="34" charset="0"/>
              </a:rPr>
              <a:t>se desprenderia uma alma de rutilante alvura e purificada pelo batismo da expiação e do sofrimento.</a:t>
            </a:r>
            <a:endParaRPr lang="pt-BR" sz="25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63164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1C360FF-CE5C-44A7-9EFC-ABE867245024}"/>
              </a:ext>
            </a:extLst>
          </p:cNvPr>
          <p:cNvSpPr>
            <a:spLocks noGrp="1"/>
          </p:cNvSpPr>
          <p:nvPr>
            <p:ph idx="1"/>
          </p:nvPr>
        </p:nvSpPr>
        <p:spPr>
          <a:xfrm>
            <a:off x="568172" y="1225118"/>
            <a:ext cx="10395750" cy="5353234"/>
          </a:xfrm>
        </p:spPr>
        <p:txBody>
          <a:bodyPr>
            <a:normAutofit/>
          </a:bodyPr>
          <a:lstStyle/>
          <a:p>
            <a:pPr marL="0" indent="0" algn="just">
              <a:buNone/>
            </a:pPr>
            <a:r>
              <a:rPr lang="pt-BR" sz="2500" b="0" i="0" u="none" strike="noStrike" baseline="0" dirty="0">
                <a:solidFill>
                  <a:srgbClr val="FF0000"/>
                </a:solidFill>
                <a:latin typeface="Arial Black" panose="020B0A04020102020204" pitchFamily="34" charset="0"/>
              </a:rPr>
              <a:t>	Que remédio, então, prescrever aos atacados de obsessões cruéis e de cruciantes males? </a:t>
            </a:r>
            <a:r>
              <a:rPr lang="pt-BR" sz="2500" b="0" i="0" u="none" strike="noStrike" baseline="0" dirty="0">
                <a:solidFill>
                  <a:srgbClr val="0070C0"/>
                </a:solidFill>
                <a:latin typeface="Arial Black" panose="020B0A04020102020204" pitchFamily="34" charset="0"/>
              </a:rPr>
              <a:t>Só um é infalível: a fé, o apelo ao Céu</a:t>
            </a:r>
            <a:r>
              <a:rPr lang="pt-BR" sz="2500" b="0" i="0" u="none" strike="noStrike" baseline="0" dirty="0">
                <a:latin typeface="Arial Black" panose="020B0A04020102020204" pitchFamily="34" charset="0"/>
              </a:rPr>
              <a:t>. Se, na maior acerbidade dos vossos sofrimentos, entoardes hinos ao Senhor, o anjo, à vossa cabeceira, com a mão vos apontará o sinal da salvação e o lugar que um dia ocupareis...</a:t>
            </a:r>
            <a:endParaRPr lang="pt-BR" sz="2500" dirty="0">
              <a:latin typeface="Arial Black" panose="020B0A04020102020204" pitchFamily="34" charset="0"/>
            </a:endParaRPr>
          </a:p>
        </p:txBody>
      </p:sp>
    </p:spTree>
    <p:extLst>
      <p:ext uri="{BB962C8B-B14F-4D97-AF65-F5344CB8AC3E}">
        <p14:creationId xmlns:p14="http://schemas.microsoft.com/office/powerpoint/2010/main" val="54144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A9A1527-2062-4183-9CF2-B2E2B22737FF}"/>
              </a:ext>
            </a:extLst>
          </p:cNvPr>
          <p:cNvSpPr>
            <a:spLocks noGrp="1"/>
          </p:cNvSpPr>
          <p:nvPr>
            <p:ph idx="1"/>
          </p:nvPr>
        </p:nvSpPr>
        <p:spPr>
          <a:xfrm>
            <a:off x="727969" y="585926"/>
            <a:ext cx="10058399" cy="5930284"/>
          </a:xfrm>
        </p:spPr>
        <p:txBody>
          <a:bodyPr>
            <a:normAutofit/>
          </a:bodyPr>
          <a:lstStyle/>
          <a:p>
            <a:pPr marL="0" indent="0" algn="just">
              <a:buNone/>
            </a:pPr>
            <a:r>
              <a:rPr lang="pt-BR" sz="2500" b="0" i="0" u="none" strike="noStrike" baseline="0" dirty="0">
                <a:latin typeface="Arial Black" panose="020B0A04020102020204" pitchFamily="34" charset="0"/>
              </a:rPr>
              <a:t>	A </a:t>
            </a:r>
            <a:r>
              <a:rPr lang="pt-BR" sz="2500" b="0" i="1" u="none" strike="noStrike" baseline="0" dirty="0">
                <a:solidFill>
                  <a:srgbClr val="FF0000"/>
                </a:solidFill>
                <a:latin typeface="Arial Black" panose="020B0A04020102020204" pitchFamily="34" charset="0"/>
              </a:rPr>
              <a:t>fé é o remédio </a:t>
            </a:r>
            <a:r>
              <a:rPr lang="pt-BR" sz="2500" b="0" i="0" u="none" strike="noStrike" baseline="0" dirty="0">
                <a:latin typeface="Arial Black" panose="020B0A04020102020204" pitchFamily="34" charset="0"/>
              </a:rPr>
              <a:t>seguro do sofrimento; mostra sempre os horizontes do infinito diante dos quais se esvaem os poucos dias brumosos</a:t>
            </a:r>
            <a:r>
              <a:rPr lang="pt-BR" sz="2500" dirty="0">
                <a:latin typeface="Arial Black" panose="020B0A04020102020204" pitchFamily="34" charset="0"/>
              </a:rPr>
              <a:t> </a:t>
            </a:r>
            <a:r>
              <a:rPr lang="pt-BR" sz="2500" b="0" i="0" u="none" strike="noStrike" baseline="0" dirty="0">
                <a:latin typeface="Arial Black" panose="020B0A04020102020204" pitchFamily="34" charset="0"/>
              </a:rPr>
              <a:t>do presente. </a:t>
            </a:r>
            <a:r>
              <a:rPr lang="pt-BR" sz="2500" b="0" i="1" u="none" strike="noStrike" baseline="0" dirty="0">
                <a:solidFill>
                  <a:schemeClr val="tx1"/>
                </a:solidFill>
                <a:latin typeface="Arial Black" panose="020B0A04020102020204" pitchFamily="34" charset="0"/>
              </a:rPr>
              <a:t>Não nos pergunteis, portanto, qual o remédio para curar tal úlcera ou tal chaga, para tal tentação ou tal prova. </a:t>
            </a:r>
            <a:r>
              <a:rPr lang="pt-BR" sz="2500" b="0" i="0" u="none" strike="noStrike" baseline="0" dirty="0">
                <a:latin typeface="Arial Black" panose="020B0A04020102020204" pitchFamily="34" charset="0"/>
              </a:rPr>
              <a:t>Lembrai-vos de que </a:t>
            </a:r>
            <a:r>
              <a:rPr lang="pt-BR" sz="2500" b="0" i="1" u="none" strike="noStrike" baseline="0" dirty="0">
                <a:solidFill>
                  <a:srgbClr val="0070C0"/>
                </a:solidFill>
                <a:latin typeface="Arial Black" panose="020B0A04020102020204" pitchFamily="34" charset="0"/>
              </a:rPr>
              <a:t>aquele que crê é forte pelo remédio da fé </a:t>
            </a:r>
            <a:r>
              <a:rPr lang="pt-BR" sz="2500" b="0" i="0" u="none" strike="noStrike" baseline="0" dirty="0">
                <a:latin typeface="Arial Black" panose="020B0A04020102020204" pitchFamily="34" charset="0"/>
              </a:rPr>
              <a:t>e que </a:t>
            </a:r>
            <a:r>
              <a:rPr lang="pt-BR" sz="2500" b="0" i="0" u="none" strike="noStrike" baseline="0" dirty="0">
                <a:solidFill>
                  <a:srgbClr val="FF0000"/>
                </a:solidFill>
                <a:latin typeface="Arial Black" panose="020B0A04020102020204" pitchFamily="34" charset="0"/>
              </a:rPr>
              <a:t>aquele que duvida um instante da sua eficácia é imediatamente punido</a:t>
            </a:r>
            <a:r>
              <a:rPr lang="pt-BR" sz="2500" b="0" i="0" u="none" strike="noStrike" baseline="0" dirty="0">
                <a:latin typeface="Arial Black" panose="020B0A04020102020204" pitchFamily="34" charset="0"/>
              </a:rPr>
              <a:t>, porque logo sente as pungitivas angústias da aflição.</a:t>
            </a:r>
            <a:endParaRPr lang="pt-BR" sz="2500" dirty="0">
              <a:latin typeface="Arial Black" panose="020B0A04020102020204" pitchFamily="34" charset="0"/>
            </a:endParaRPr>
          </a:p>
        </p:txBody>
      </p:sp>
    </p:spTree>
    <p:extLst>
      <p:ext uri="{BB962C8B-B14F-4D97-AF65-F5344CB8AC3E}">
        <p14:creationId xmlns:p14="http://schemas.microsoft.com/office/powerpoint/2010/main" val="58950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FF23389-E386-431C-AE7F-875F6F46473C}"/>
              </a:ext>
            </a:extLst>
          </p:cNvPr>
          <p:cNvSpPr>
            <a:spLocks noGrp="1"/>
          </p:cNvSpPr>
          <p:nvPr>
            <p:ph idx="1"/>
          </p:nvPr>
        </p:nvSpPr>
        <p:spPr>
          <a:xfrm>
            <a:off x="701336" y="541537"/>
            <a:ext cx="10262586" cy="5859263"/>
          </a:xfrm>
        </p:spPr>
        <p:txBody>
          <a:bodyPr>
            <a:normAutofit/>
          </a:bodyPr>
          <a:lstStyle/>
          <a:p>
            <a:pPr marL="0" indent="0" algn="just">
              <a:buNone/>
            </a:pPr>
            <a:r>
              <a:rPr lang="pt-BR" sz="2500" b="0" i="0" u="none" strike="noStrike" baseline="0" dirty="0">
                <a:latin typeface="Arial Black" panose="020B0A04020102020204" pitchFamily="34" charset="0"/>
              </a:rPr>
              <a:t>	O Senhor pôs o seu selo em todos os que nele creem. </a:t>
            </a:r>
            <a:r>
              <a:rPr lang="pt-BR" sz="2500" b="0" i="1" u="none" strike="noStrike" baseline="0" dirty="0">
                <a:solidFill>
                  <a:srgbClr val="FF0000"/>
                </a:solidFill>
                <a:latin typeface="Arial Black" panose="020B0A04020102020204" pitchFamily="34" charset="0"/>
              </a:rPr>
              <a:t>O Cristo vos disse que com a fé se transportam montanhas </a:t>
            </a:r>
            <a:r>
              <a:rPr lang="pt-BR" sz="2500" b="0" i="0" u="none" strike="noStrike" baseline="0" dirty="0">
                <a:latin typeface="Arial Black" panose="020B0A04020102020204" pitchFamily="34" charset="0"/>
              </a:rPr>
              <a:t>e </a:t>
            </a:r>
            <a:r>
              <a:rPr lang="pt-BR" sz="2500" b="0" i="0" u="none" strike="noStrike" baseline="0" dirty="0">
                <a:solidFill>
                  <a:srgbClr val="0070C0"/>
                </a:solidFill>
                <a:latin typeface="Arial Black" panose="020B0A04020102020204" pitchFamily="34" charset="0"/>
              </a:rPr>
              <a:t>eu vos digo que aquele que sofre e tem a fé por amparo ficará sob a sua égide e não mais sofrerá</a:t>
            </a:r>
            <a:r>
              <a:rPr lang="pt-BR" sz="2500" b="0" i="0" u="none" strike="noStrike" baseline="0" dirty="0">
                <a:solidFill>
                  <a:srgbClr val="002060"/>
                </a:solidFill>
                <a:latin typeface="Arial Black" panose="020B0A04020102020204" pitchFamily="34" charset="0"/>
              </a:rPr>
              <a:t>. </a:t>
            </a:r>
            <a:r>
              <a:rPr lang="pt-BR" sz="2500" b="0" i="0" u="none" strike="noStrike" baseline="0" dirty="0">
                <a:latin typeface="Arial Black" panose="020B0A04020102020204" pitchFamily="34" charset="0"/>
              </a:rPr>
              <a:t>Os momentos das mais fortes dores lhe serão as primeiras notas alegres da eternidade. Sua alma se desprenderá de tal maneira do corpo que, enquanto ele se estorcer em convulsões, ela planará nas regiões celestes, entoando, com os anjos, hinos de reconhecimento e de glória ao Senhor.</a:t>
            </a:r>
            <a:endParaRPr lang="pt-BR" sz="2500" dirty="0">
              <a:latin typeface="Arial Black" panose="020B0A04020102020204" pitchFamily="34" charset="0"/>
            </a:endParaRPr>
          </a:p>
        </p:txBody>
      </p:sp>
    </p:spTree>
    <p:extLst>
      <p:ext uri="{BB962C8B-B14F-4D97-AF65-F5344CB8AC3E}">
        <p14:creationId xmlns:p14="http://schemas.microsoft.com/office/powerpoint/2010/main" val="416457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AB2BA0-0569-4110-B995-16C2846583F0}"/>
              </a:ext>
            </a:extLst>
          </p:cNvPr>
          <p:cNvSpPr>
            <a:spLocks noGrp="1"/>
          </p:cNvSpPr>
          <p:nvPr>
            <p:ph idx="1"/>
          </p:nvPr>
        </p:nvSpPr>
        <p:spPr>
          <a:xfrm>
            <a:off x="1034337" y="2123096"/>
            <a:ext cx="9634011" cy="2759623"/>
          </a:xfrm>
        </p:spPr>
        <p:txBody>
          <a:bodyPr/>
          <a:lstStyle/>
          <a:p>
            <a:pPr marL="0" indent="0" algn="just">
              <a:buNone/>
            </a:pPr>
            <a:r>
              <a:rPr lang="pt-BR" sz="1800" b="0" i="0" u="none" strike="noStrike" baseline="0" dirty="0">
                <a:latin typeface="AGaramond-Regular"/>
              </a:rPr>
              <a:t>	</a:t>
            </a:r>
            <a:r>
              <a:rPr lang="pt-BR" sz="2500" b="0" i="0" u="none" strike="noStrike" baseline="0" dirty="0">
                <a:solidFill>
                  <a:srgbClr val="FF0000"/>
                </a:solidFill>
                <a:latin typeface="Arial Black" panose="020B0A04020102020204" pitchFamily="34" charset="0"/>
              </a:rPr>
              <a:t>Ditosos os que sofrem e choram! Alegres estejam suas almas, porque Deus as cumulará de bem-aventuranças</a:t>
            </a:r>
            <a:r>
              <a:rPr lang="pt-BR" sz="2500" b="0" i="0" u="none" strike="noStrike" baseline="0" dirty="0">
                <a:latin typeface="Arial Black" panose="020B0A04020102020204" pitchFamily="34" charset="0"/>
              </a:rPr>
              <a:t>. – </a:t>
            </a:r>
            <a:r>
              <a:rPr lang="pt-BR" sz="2500" b="0" i="1" u="none" strike="noStrike" baseline="0" dirty="0">
                <a:latin typeface="Arial Black" panose="020B0A04020102020204" pitchFamily="34" charset="0"/>
              </a:rPr>
              <a:t>Santo Agostinho</a:t>
            </a:r>
            <a:r>
              <a:rPr lang="pt-BR" sz="2500" b="0" i="0" u="none" strike="noStrike" baseline="0" dirty="0">
                <a:latin typeface="Arial Black" panose="020B0A04020102020204" pitchFamily="34" charset="0"/>
              </a:rPr>
              <a:t>. (Paris, 1863.)</a:t>
            </a:r>
            <a:endParaRPr lang="pt-BR" sz="2500" dirty="0">
              <a:latin typeface="Arial Black" panose="020B0A04020102020204" pitchFamily="34" charset="0"/>
            </a:endParaRPr>
          </a:p>
        </p:txBody>
      </p:sp>
    </p:spTree>
    <p:extLst>
      <p:ext uri="{BB962C8B-B14F-4D97-AF65-F5344CB8AC3E}">
        <p14:creationId xmlns:p14="http://schemas.microsoft.com/office/powerpoint/2010/main" val="26797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E5F466-9361-401C-8DF2-F2406D8F9C72}"/>
              </a:ext>
            </a:extLst>
          </p:cNvPr>
          <p:cNvSpPr>
            <a:spLocks noGrp="1"/>
          </p:cNvSpPr>
          <p:nvPr>
            <p:ph type="title"/>
          </p:nvPr>
        </p:nvSpPr>
        <p:spPr>
          <a:xfrm>
            <a:off x="790505" y="190448"/>
            <a:ext cx="5110909" cy="1691969"/>
          </a:xfrm>
        </p:spPr>
        <p:txBody>
          <a:bodyPr>
            <a:normAutofit/>
          </a:bodyPr>
          <a:lstStyle/>
          <a:p>
            <a:pPr algn="ctr"/>
            <a:r>
              <a:rPr lang="pt-BR" dirty="0">
                <a:solidFill>
                  <a:srgbClr val="FF0000"/>
                </a:solidFill>
              </a:rPr>
              <a:t>Voz no Coração</a:t>
            </a:r>
          </a:p>
        </p:txBody>
      </p:sp>
      <p:sp>
        <p:nvSpPr>
          <p:cNvPr id="3" name="Espaço Reservado para Conteúdo 2">
            <a:extLst>
              <a:ext uri="{FF2B5EF4-FFF2-40B4-BE49-F238E27FC236}">
                <a16:creationId xmlns:a16="http://schemas.microsoft.com/office/drawing/2014/main" id="{76189F68-FA03-40FE-91A8-01BFF5817308}"/>
              </a:ext>
            </a:extLst>
          </p:cNvPr>
          <p:cNvSpPr>
            <a:spLocks noGrp="1"/>
          </p:cNvSpPr>
          <p:nvPr>
            <p:ph idx="1"/>
          </p:nvPr>
        </p:nvSpPr>
        <p:spPr>
          <a:xfrm>
            <a:off x="367907" y="1735314"/>
            <a:ext cx="6144916" cy="4932238"/>
          </a:xfrm>
        </p:spPr>
        <p:txBody>
          <a:bodyPr>
            <a:noAutofit/>
          </a:bodyPr>
          <a:lstStyle/>
          <a:p>
            <a:pPr marL="0" indent="0">
              <a:lnSpc>
                <a:spcPct val="140000"/>
              </a:lnSpc>
              <a:spcBef>
                <a:spcPts val="0"/>
              </a:spcBef>
              <a:spcAft>
                <a:spcPts val="600"/>
              </a:spcAft>
              <a:buNone/>
            </a:pPr>
            <a:r>
              <a:rPr lang="pt-BR" sz="2200" dirty="0">
                <a:latin typeface="Arial Black" panose="020B0A04020102020204" pitchFamily="34" charset="0"/>
              </a:rPr>
              <a:t>Alma irmã!...                            </a:t>
            </a:r>
          </a:p>
          <a:p>
            <a:pPr marL="0" indent="0">
              <a:lnSpc>
                <a:spcPct val="140000"/>
              </a:lnSpc>
              <a:spcBef>
                <a:spcPts val="0"/>
              </a:spcBef>
              <a:spcAft>
                <a:spcPts val="600"/>
              </a:spcAft>
              <a:buNone/>
            </a:pPr>
            <a:r>
              <a:rPr lang="pt-BR" sz="2200" dirty="0">
                <a:latin typeface="Arial Black" panose="020B0A04020102020204" pitchFamily="34" charset="0"/>
              </a:rPr>
              <a:t>Não me condenes.</a:t>
            </a:r>
          </a:p>
          <a:p>
            <a:pPr marL="0" indent="0">
              <a:lnSpc>
                <a:spcPct val="140000"/>
              </a:lnSpc>
              <a:spcBef>
                <a:spcPts val="0"/>
              </a:spcBef>
              <a:spcAft>
                <a:spcPts val="600"/>
              </a:spcAft>
              <a:buNone/>
            </a:pPr>
            <a:r>
              <a:rPr lang="pt-BR" sz="2200" dirty="0">
                <a:latin typeface="Arial Black" panose="020B0A04020102020204" pitchFamily="34" charset="0"/>
              </a:rPr>
              <a:t>Venho ofertar-te</a:t>
            </a:r>
          </a:p>
          <a:p>
            <a:pPr marL="0" indent="0">
              <a:lnSpc>
                <a:spcPct val="140000"/>
              </a:lnSpc>
              <a:spcBef>
                <a:spcPts val="0"/>
              </a:spcBef>
              <a:spcAft>
                <a:spcPts val="600"/>
              </a:spcAft>
              <a:buNone/>
            </a:pPr>
            <a:r>
              <a:rPr lang="pt-BR" sz="2200" dirty="0">
                <a:latin typeface="Arial Black" panose="020B0A04020102020204" pitchFamily="34" charset="0"/>
              </a:rPr>
              <a:t>Renovação e experiência</a:t>
            </a:r>
          </a:p>
          <a:p>
            <a:pPr marL="0" indent="0">
              <a:lnSpc>
                <a:spcPct val="140000"/>
              </a:lnSpc>
              <a:spcBef>
                <a:spcPts val="0"/>
              </a:spcBef>
              <a:spcAft>
                <a:spcPts val="600"/>
              </a:spcAft>
              <a:buNone/>
            </a:pPr>
            <a:r>
              <a:rPr lang="pt-BR" sz="2200" dirty="0">
                <a:latin typeface="Arial Black" panose="020B0A04020102020204" pitchFamily="34" charset="0"/>
              </a:rPr>
              <a:t>E mostrar-te nos outros</a:t>
            </a:r>
          </a:p>
          <a:p>
            <a:pPr marL="0" indent="0">
              <a:lnSpc>
                <a:spcPct val="140000"/>
              </a:lnSpc>
              <a:spcBef>
                <a:spcPts val="0"/>
              </a:spcBef>
              <a:spcAft>
                <a:spcPts val="600"/>
              </a:spcAft>
              <a:buNone/>
            </a:pPr>
            <a:r>
              <a:rPr lang="pt-BR" sz="2200" dirty="0">
                <a:latin typeface="Arial Black" panose="020B0A04020102020204" pitchFamily="34" charset="0"/>
              </a:rPr>
              <a:t>Os irmãos do caminho</a:t>
            </a:r>
          </a:p>
          <a:p>
            <a:pPr marL="0" indent="0">
              <a:lnSpc>
                <a:spcPct val="140000"/>
              </a:lnSpc>
              <a:spcBef>
                <a:spcPts val="0"/>
              </a:spcBef>
              <a:spcAft>
                <a:spcPts val="600"/>
              </a:spcAft>
              <a:buNone/>
            </a:pPr>
            <a:r>
              <a:rPr lang="pt-BR" sz="2200" dirty="0">
                <a:latin typeface="Arial Black" panose="020B0A04020102020204" pitchFamily="34" charset="0"/>
              </a:rPr>
              <a:t>Que amam, sofrem e aprendem</a:t>
            </a:r>
          </a:p>
          <a:p>
            <a:pPr marL="0" indent="0">
              <a:lnSpc>
                <a:spcPct val="140000"/>
              </a:lnSpc>
              <a:spcBef>
                <a:spcPts val="0"/>
              </a:spcBef>
              <a:spcAft>
                <a:spcPts val="600"/>
              </a:spcAft>
              <a:buNone/>
            </a:pPr>
            <a:r>
              <a:rPr lang="pt-BR" sz="2200" dirty="0">
                <a:latin typeface="Arial Black" panose="020B0A04020102020204" pitchFamily="34" charset="0"/>
              </a:rPr>
              <a:t>Qual te acontece.</a:t>
            </a:r>
          </a:p>
          <a:p>
            <a:pPr marL="0" indent="0">
              <a:lnSpc>
                <a:spcPct val="140000"/>
              </a:lnSpc>
              <a:spcBef>
                <a:spcPts val="0"/>
              </a:spcBef>
              <a:spcAft>
                <a:spcPts val="600"/>
              </a:spcAft>
              <a:buNone/>
            </a:pPr>
            <a:r>
              <a:rPr lang="pt-BR" sz="2200" dirty="0">
                <a:latin typeface="Arial Black" panose="020B0A04020102020204" pitchFamily="34" charset="0"/>
              </a:rPr>
              <a:t>A fim de que te movas</a:t>
            </a:r>
          </a:p>
        </p:txBody>
      </p:sp>
      <p:pic>
        <p:nvPicPr>
          <p:cNvPr id="2050" name="Picture 2" descr="Uma única Flor Banco de Imagens e Fotos de Stock - iStock">
            <a:extLst>
              <a:ext uri="{FF2B5EF4-FFF2-40B4-BE49-F238E27FC236}">
                <a16:creationId xmlns:a16="http://schemas.microsoft.com/office/drawing/2014/main" id="{76634837-14A0-441E-A828-7A90EF46F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88" r="14649" b="-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051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3C9FE5FD-A8F6-46B5-B785-9294F7325C56}"/>
              </a:ext>
            </a:extLst>
          </p:cNvPr>
          <p:cNvSpPr>
            <a:spLocks noGrp="1"/>
          </p:cNvSpPr>
          <p:nvPr>
            <p:ph idx="1"/>
          </p:nvPr>
        </p:nvSpPr>
        <p:spPr>
          <a:xfrm>
            <a:off x="151146" y="210802"/>
            <a:ext cx="6475101" cy="6471515"/>
          </a:xfrm>
        </p:spPr>
        <p:txBody>
          <a:bodyPr>
            <a:noAutofit/>
          </a:bodyPr>
          <a:lstStyle/>
          <a:p>
            <a:pPr marL="0" indent="0">
              <a:lnSpc>
                <a:spcPct val="140000"/>
              </a:lnSpc>
              <a:spcBef>
                <a:spcPts val="0"/>
              </a:spcBef>
              <a:buNone/>
            </a:pPr>
            <a:r>
              <a:rPr lang="pt-BR" sz="2200" dirty="0">
                <a:latin typeface="Arial Black" panose="020B0A04020102020204" pitchFamily="34" charset="0"/>
              </a:rPr>
              <a:t>    </a:t>
            </a:r>
            <a:r>
              <a:rPr lang="pt-BR" sz="2500" dirty="0">
                <a:latin typeface="Arial Black" panose="020B0A04020102020204" pitchFamily="34" charset="0"/>
              </a:rPr>
              <a:t>Ao sol da compaixão,</a:t>
            </a:r>
          </a:p>
          <a:p>
            <a:pPr marL="0" indent="0">
              <a:lnSpc>
                <a:spcPct val="140000"/>
              </a:lnSpc>
              <a:spcBef>
                <a:spcPts val="0"/>
              </a:spcBef>
              <a:buNone/>
            </a:pPr>
            <a:r>
              <a:rPr lang="pt-BR" sz="2500" dirty="0">
                <a:latin typeface="Arial Black" panose="020B0A04020102020204" pitchFamily="34" charset="0"/>
              </a:rPr>
              <a:t>   Venho mostrar-te ainda </a:t>
            </a:r>
          </a:p>
          <a:p>
            <a:pPr marL="0" indent="0">
              <a:lnSpc>
                <a:spcPct val="140000"/>
              </a:lnSpc>
              <a:spcBef>
                <a:spcPts val="0"/>
              </a:spcBef>
              <a:buNone/>
            </a:pPr>
            <a:r>
              <a:rPr lang="pt-BR" sz="2500" dirty="0">
                <a:latin typeface="Arial Black" panose="020B0A04020102020204" pitchFamily="34" charset="0"/>
              </a:rPr>
              <a:t>   O peso que há na culpa</a:t>
            </a:r>
          </a:p>
          <a:p>
            <a:pPr marL="0" indent="0">
              <a:lnSpc>
                <a:spcPct val="140000"/>
              </a:lnSpc>
              <a:spcBef>
                <a:spcPts val="0"/>
              </a:spcBef>
              <a:buNone/>
            </a:pPr>
            <a:r>
              <a:rPr lang="pt-BR" sz="2500" dirty="0">
                <a:latin typeface="Arial Black" panose="020B0A04020102020204" pitchFamily="34" charset="0"/>
              </a:rPr>
              <a:t>   E o valor do perdão.</a:t>
            </a:r>
          </a:p>
          <a:p>
            <a:pPr marL="0" indent="0">
              <a:lnSpc>
                <a:spcPct val="140000"/>
              </a:lnSpc>
              <a:spcBef>
                <a:spcPts val="0"/>
              </a:spcBef>
              <a:buNone/>
            </a:pPr>
            <a:r>
              <a:rPr lang="pt-BR" sz="2500" dirty="0">
                <a:latin typeface="Arial Black" panose="020B0A04020102020204" pitchFamily="34" charset="0"/>
              </a:rPr>
              <a:t>   Sobretudo, sou eu </a:t>
            </a:r>
          </a:p>
          <a:p>
            <a:pPr marL="0" indent="0">
              <a:lnSpc>
                <a:spcPct val="140000"/>
              </a:lnSpc>
              <a:spcBef>
                <a:spcPts val="0"/>
              </a:spcBef>
              <a:buNone/>
            </a:pPr>
            <a:r>
              <a:rPr lang="pt-BR" sz="2500" dirty="0">
                <a:latin typeface="Arial Black" panose="020B0A04020102020204" pitchFamily="34" charset="0"/>
              </a:rPr>
              <a:t>   Quem te revela</a:t>
            </a:r>
          </a:p>
          <a:p>
            <a:pPr marL="0" indent="0">
              <a:lnSpc>
                <a:spcPct val="140000"/>
              </a:lnSpc>
              <a:spcBef>
                <a:spcPts val="0"/>
              </a:spcBef>
              <a:buNone/>
            </a:pPr>
            <a:r>
              <a:rPr lang="pt-BR" sz="2500" dirty="0">
                <a:latin typeface="Arial Black" panose="020B0A04020102020204" pitchFamily="34" charset="0"/>
              </a:rPr>
              <a:t>   A grandeza do amor</a:t>
            </a:r>
          </a:p>
          <a:p>
            <a:pPr marL="0" indent="0">
              <a:lnSpc>
                <a:spcPct val="140000"/>
              </a:lnSpc>
              <a:spcBef>
                <a:spcPts val="0"/>
              </a:spcBef>
              <a:buNone/>
            </a:pPr>
            <a:r>
              <a:rPr lang="pt-BR" sz="2500" dirty="0">
                <a:latin typeface="Arial Black" panose="020B0A04020102020204" pitchFamily="34" charset="0"/>
              </a:rPr>
              <a:t>   Na luz da compreensão.</a:t>
            </a:r>
          </a:p>
          <a:p>
            <a:pPr marL="0" indent="0">
              <a:lnSpc>
                <a:spcPct val="140000"/>
              </a:lnSpc>
              <a:spcBef>
                <a:spcPts val="0"/>
              </a:spcBef>
              <a:buNone/>
            </a:pPr>
            <a:r>
              <a:rPr lang="pt-BR" sz="2500" dirty="0">
                <a:latin typeface="Arial Black" panose="020B0A04020102020204" pitchFamily="34" charset="0"/>
              </a:rPr>
              <a:t>   Peço: não me censures.</a:t>
            </a:r>
          </a:p>
          <a:p>
            <a:pPr marL="0" indent="0">
              <a:lnSpc>
                <a:spcPct val="140000"/>
              </a:lnSpc>
              <a:spcBef>
                <a:spcPts val="0"/>
              </a:spcBef>
              <a:buNone/>
            </a:pPr>
            <a:r>
              <a:rPr lang="pt-BR" sz="2500" dirty="0">
                <a:latin typeface="Arial Black" panose="020B0A04020102020204" pitchFamily="34" charset="0"/>
              </a:rPr>
              <a:t>   Venho em nome de Deus,</a:t>
            </a:r>
          </a:p>
          <a:p>
            <a:pPr marL="0" indent="0">
              <a:lnSpc>
                <a:spcPct val="140000"/>
              </a:lnSpc>
              <a:spcBef>
                <a:spcPts val="0"/>
              </a:spcBef>
              <a:buNone/>
            </a:pPr>
            <a:r>
              <a:rPr lang="pt-BR" sz="2500" dirty="0">
                <a:latin typeface="Arial Black" panose="020B0A04020102020204" pitchFamily="34" charset="0"/>
              </a:rPr>
              <a:t>   Sou tua dor.</a:t>
            </a:r>
          </a:p>
          <a:p>
            <a:pPr marL="0" indent="0">
              <a:lnSpc>
                <a:spcPct val="140000"/>
              </a:lnSpc>
              <a:spcBef>
                <a:spcPts val="0"/>
              </a:spcBef>
              <a:spcAft>
                <a:spcPts val="600"/>
              </a:spcAft>
              <a:buNone/>
            </a:pPr>
            <a:r>
              <a:rPr lang="pt-BR" sz="2200" b="1" i="1" dirty="0">
                <a:solidFill>
                  <a:srgbClr val="FF0000"/>
                </a:solidFill>
                <a:latin typeface="Arial Black" panose="020B0A04020102020204" pitchFamily="34" charset="0"/>
              </a:rPr>
              <a:t>   MEIMEI / Francisco Candido Xavier</a:t>
            </a:r>
          </a:p>
        </p:txBody>
      </p:sp>
      <p:pic>
        <p:nvPicPr>
          <p:cNvPr id="3074" name="Picture 2" descr="Cosmos Flor Cosmea - Foto gratuita no Pixabay">
            <a:extLst>
              <a:ext uri="{FF2B5EF4-FFF2-40B4-BE49-F238E27FC236}">
                <a16:creationId xmlns:a16="http://schemas.microsoft.com/office/drawing/2014/main" id="{67DB7A2B-0989-45B0-882D-18D773E5A3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11" r="26571"/>
          <a:stretch/>
        </p:blipFill>
        <p:spPr bwMode="auto">
          <a:xfrm>
            <a:off x="6645834" y="1"/>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120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F64A903-44AA-4F1F-9281-D77A0A80F721}"/>
              </a:ext>
            </a:extLst>
          </p:cNvPr>
          <p:cNvSpPr>
            <a:spLocks noGrp="1"/>
          </p:cNvSpPr>
          <p:nvPr>
            <p:ph idx="1"/>
          </p:nvPr>
        </p:nvSpPr>
        <p:spPr>
          <a:xfrm>
            <a:off x="745724" y="390617"/>
            <a:ext cx="10191565" cy="6294268"/>
          </a:xfrm>
        </p:spPr>
        <p:txBody>
          <a:bodyPr>
            <a:normAutofit/>
          </a:bodyPr>
          <a:lstStyle/>
          <a:p>
            <a:pPr marL="0" indent="0" algn="just">
              <a:buNone/>
            </a:pPr>
            <a:r>
              <a:rPr lang="pt-BR" dirty="0"/>
              <a:t> 	</a:t>
            </a:r>
            <a:r>
              <a:rPr lang="pt-BR" sz="2500" dirty="0">
                <a:latin typeface="Arial Black" panose="020B0A04020102020204" pitchFamily="34" charset="0"/>
              </a:rPr>
              <a:t>Expiava, meus amigos. No entanto, ao sair da rude provação, o Senhor recebeu-me na sua santa paz e o meu mais caro voto foi reunir-vos a todos, irmãos e filhos, dizendo-vos: “Por mais cara que a julgueis, a felicidade que vos espera há de sobrelevar o preço. Filho de numerosa família, jamais tive posição e servi a quem melhor podia auxiliar-me a suportar a existência. Nascido em época de servidão cruel, provei de todas as injustiças, fadigas e dissabores que os subalternos do Senhor haviam por bem impor-me. </a:t>
            </a:r>
          </a:p>
        </p:txBody>
      </p:sp>
    </p:spTree>
    <p:extLst>
      <p:ext uri="{BB962C8B-B14F-4D97-AF65-F5344CB8AC3E}">
        <p14:creationId xmlns:p14="http://schemas.microsoft.com/office/powerpoint/2010/main" val="194737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7E44672-6960-4DC1-9509-03C1128793C3}"/>
              </a:ext>
            </a:extLst>
          </p:cNvPr>
          <p:cNvSpPr>
            <a:spLocks noGrp="1"/>
          </p:cNvSpPr>
          <p:nvPr>
            <p:ph idx="1"/>
          </p:nvPr>
        </p:nvSpPr>
        <p:spPr>
          <a:xfrm>
            <a:off x="461639" y="363984"/>
            <a:ext cx="10475651" cy="6285391"/>
          </a:xfrm>
        </p:spPr>
        <p:txBody>
          <a:bodyPr>
            <a:noAutofit/>
          </a:bodyPr>
          <a:lstStyle/>
          <a:p>
            <a:pPr marL="0" indent="0" algn="just">
              <a:buNone/>
            </a:pPr>
            <a:r>
              <a:rPr lang="pt-BR" sz="2300" dirty="0">
                <a:latin typeface="Arial Black" panose="020B0A04020102020204" pitchFamily="34" charset="0"/>
              </a:rPr>
              <a:t>	</a:t>
            </a:r>
            <a:r>
              <a:rPr lang="pt-BR" sz="2500" dirty="0">
                <a:latin typeface="Arial Black" panose="020B0A04020102020204" pitchFamily="34" charset="0"/>
              </a:rPr>
              <a:t>Mulher ultrajada, filhas raptadas e repudiadas em seguida, tudo sem poder queixar-me. Meus filhos, esses, levavam-nos às guerras de pilhagens e de crimes, para os enforcarem depois por faltas não cometidas. Ah! se o soubésseis, pobres amigos, o que padeci na minha longa existência... Eu esperava, contudo, e o Senhor concedeu-me — essa felicidade que não existe na Terra. A todos vós, portanto, coragem, paciência e resignação. Tu, meu filho, guarda o que te dei e que é um ensinamento prático. </a:t>
            </a:r>
          </a:p>
        </p:txBody>
      </p:sp>
    </p:spTree>
    <p:extLst>
      <p:ext uri="{BB962C8B-B14F-4D97-AF65-F5344CB8AC3E}">
        <p14:creationId xmlns:p14="http://schemas.microsoft.com/office/powerpoint/2010/main" val="379032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01FD7FC-C76E-45D6-95A9-D630E1820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0"/>
            <a:ext cx="12192000" cy="4991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B6D64A35-6BB1-4CCB-8BA6-7AE4A31DF87F}"/>
              </a:ext>
            </a:extLst>
          </p:cNvPr>
          <p:cNvSpPr>
            <a:spLocks noGrp="1"/>
          </p:cNvSpPr>
          <p:nvPr>
            <p:ph idx="1"/>
          </p:nvPr>
        </p:nvSpPr>
        <p:spPr>
          <a:xfrm>
            <a:off x="1810408" y="1837816"/>
            <a:ext cx="8213935" cy="3371849"/>
          </a:xfrm>
        </p:spPr>
        <p:txBody>
          <a:bodyPr>
            <a:normAutofit/>
          </a:bodyPr>
          <a:lstStyle/>
          <a:p>
            <a:pPr marL="0" indent="0" algn="ctr">
              <a:buNone/>
            </a:pPr>
            <a:r>
              <a:rPr lang="pt-BR" dirty="0">
                <a:latin typeface="Arial Black" panose="020B0A04020102020204" pitchFamily="34" charset="0"/>
              </a:rPr>
              <a:t>	</a:t>
            </a:r>
            <a:r>
              <a:rPr lang="pt-BR" sz="2500" i="1" dirty="0">
                <a:solidFill>
                  <a:srgbClr val="FF0000"/>
                </a:solidFill>
                <a:latin typeface="Arial Black" panose="020B0A04020102020204" pitchFamily="34" charset="0"/>
              </a:rPr>
              <a:t>Ninguém tem o destino do sofrimento. Ele é o resultado da ação negativa, jamais a causa.</a:t>
            </a:r>
          </a:p>
          <a:p>
            <a:pPr marL="0" indent="0">
              <a:buNone/>
            </a:pPr>
            <a:endParaRPr lang="pt-BR" sz="2500" dirty="0">
              <a:latin typeface="Arial Black" panose="020B0A04020102020204" pitchFamily="34" charset="0"/>
            </a:endParaRPr>
          </a:p>
          <a:p>
            <a:pPr marL="0" indent="0">
              <a:buNone/>
            </a:pPr>
            <a:r>
              <a:rPr lang="pt-BR" sz="2500" dirty="0">
                <a:latin typeface="Arial Black" panose="020B0A04020102020204" pitchFamily="34" charset="0"/>
              </a:rPr>
              <a:t>Joanna de Ângelis </a:t>
            </a:r>
          </a:p>
          <a:p>
            <a:pPr marL="0" indent="0">
              <a:buNone/>
            </a:pPr>
            <a:endParaRPr lang="pt-BR" dirty="0"/>
          </a:p>
          <a:p>
            <a:pPr marL="0" indent="0">
              <a:buNone/>
            </a:pPr>
            <a:endParaRPr lang="pt-BR" dirty="0"/>
          </a:p>
        </p:txBody>
      </p:sp>
      <p:grpSp>
        <p:nvGrpSpPr>
          <p:cNvPr id="144" name="Group 143">
            <a:extLst>
              <a:ext uri="{FF2B5EF4-FFF2-40B4-BE49-F238E27FC236}">
                <a16:creationId xmlns:a16="http://schemas.microsoft.com/office/drawing/2014/main" id="{6A85DAAA-4828-42AD-A20E-A69A6FAE0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227" y="5957752"/>
            <a:ext cx="12157773" cy="494218"/>
            <a:chOff x="18956" y="5952517"/>
            <a:chExt cx="12157773" cy="494218"/>
          </a:xfrm>
          <a:solidFill>
            <a:schemeClr val="bg1"/>
          </a:solidFill>
        </p:grpSpPr>
        <p:sp>
          <p:nvSpPr>
            <p:cNvPr id="145" name="Freeform 10">
              <a:extLst>
                <a:ext uri="{FF2B5EF4-FFF2-40B4-BE49-F238E27FC236}">
                  <a16:creationId xmlns:a16="http://schemas.microsoft.com/office/drawing/2014/main" id="{86125428-75F9-4763-8991-C4DB8FE98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15">
              <a:extLst>
                <a:ext uri="{FF2B5EF4-FFF2-40B4-BE49-F238E27FC236}">
                  <a16:creationId xmlns:a16="http://schemas.microsoft.com/office/drawing/2014/main" id="{9E1AD4BA-5029-4887-8216-F6DBBD184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18">
              <a:extLst>
                <a:ext uri="{FF2B5EF4-FFF2-40B4-BE49-F238E27FC236}">
                  <a16:creationId xmlns:a16="http://schemas.microsoft.com/office/drawing/2014/main" id="{D298128E-C3E3-4CCC-BB18-D6B218181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22">
              <a:extLst>
                <a:ext uri="{FF2B5EF4-FFF2-40B4-BE49-F238E27FC236}">
                  <a16:creationId xmlns:a16="http://schemas.microsoft.com/office/drawing/2014/main" id="{956527CE-4CB1-4E46-88D3-E6EA2D5AA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8">
              <a:extLst>
                <a:ext uri="{FF2B5EF4-FFF2-40B4-BE49-F238E27FC236}">
                  <a16:creationId xmlns:a16="http://schemas.microsoft.com/office/drawing/2014/main" id="{2F104828-FA58-4B02-A34E-13A1A0432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19">
              <a:extLst>
                <a:ext uri="{FF2B5EF4-FFF2-40B4-BE49-F238E27FC236}">
                  <a16:creationId xmlns:a16="http://schemas.microsoft.com/office/drawing/2014/main" id="{C98AF37C-592A-4D0D-BF25-AD71B60E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20">
              <a:extLst>
                <a:ext uri="{FF2B5EF4-FFF2-40B4-BE49-F238E27FC236}">
                  <a16:creationId xmlns:a16="http://schemas.microsoft.com/office/drawing/2014/main" id="{621CF2DF-4BAB-47CB-AAF4-6135062AF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23">
              <a:extLst>
                <a:ext uri="{FF2B5EF4-FFF2-40B4-BE49-F238E27FC236}">
                  <a16:creationId xmlns:a16="http://schemas.microsoft.com/office/drawing/2014/main" id="{C93B96AD-0A31-4B64-8B0D-EC289A7A77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26">
              <a:extLst>
                <a:ext uri="{FF2B5EF4-FFF2-40B4-BE49-F238E27FC236}">
                  <a16:creationId xmlns:a16="http://schemas.microsoft.com/office/drawing/2014/main" id="{CA95A85E-F6C9-4D5B-9AC2-41D2481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27">
              <a:extLst>
                <a:ext uri="{FF2B5EF4-FFF2-40B4-BE49-F238E27FC236}">
                  <a16:creationId xmlns:a16="http://schemas.microsoft.com/office/drawing/2014/main" id="{5107E4DA-C368-437F-913A-9CF3CB012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28">
              <a:extLst>
                <a:ext uri="{FF2B5EF4-FFF2-40B4-BE49-F238E27FC236}">
                  <a16:creationId xmlns:a16="http://schemas.microsoft.com/office/drawing/2014/main" id="{7631DFDA-A9E9-4E35-A064-EBA0778018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30">
              <a:extLst>
                <a:ext uri="{FF2B5EF4-FFF2-40B4-BE49-F238E27FC236}">
                  <a16:creationId xmlns:a16="http://schemas.microsoft.com/office/drawing/2014/main" id="{3A2C443F-B764-46C1-857F-F5A4DF30A4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43">
              <a:extLst>
                <a:ext uri="{FF2B5EF4-FFF2-40B4-BE49-F238E27FC236}">
                  <a16:creationId xmlns:a16="http://schemas.microsoft.com/office/drawing/2014/main" id="{B9FC3628-7B29-4D88-B5ED-ACAF87A9B4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51">
              <a:extLst>
                <a:ext uri="{FF2B5EF4-FFF2-40B4-BE49-F238E27FC236}">
                  <a16:creationId xmlns:a16="http://schemas.microsoft.com/office/drawing/2014/main" id="{B65279C5-A429-464B-8FBE-424240585B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52">
              <a:extLst>
                <a:ext uri="{FF2B5EF4-FFF2-40B4-BE49-F238E27FC236}">
                  <a16:creationId xmlns:a16="http://schemas.microsoft.com/office/drawing/2014/main" id="{5CB98B82-2322-4900-8F24-C8DC1D1F56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53">
              <a:extLst>
                <a:ext uri="{FF2B5EF4-FFF2-40B4-BE49-F238E27FC236}">
                  <a16:creationId xmlns:a16="http://schemas.microsoft.com/office/drawing/2014/main" id="{B1A93CE9-77F5-4C0B-BA0F-4B3A32EE4D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54">
              <a:extLst>
                <a:ext uri="{FF2B5EF4-FFF2-40B4-BE49-F238E27FC236}">
                  <a16:creationId xmlns:a16="http://schemas.microsoft.com/office/drawing/2014/main" id="{2EE13B5A-5B73-46E3-934F-61F0D824E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55">
              <a:extLst>
                <a:ext uri="{FF2B5EF4-FFF2-40B4-BE49-F238E27FC236}">
                  <a16:creationId xmlns:a16="http://schemas.microsoft.com/office/drawing/2014/main" id="{65A30821-4992-48D3-B4A0-913C045B4F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56">
              <a:extLst>
                <a:ext uri="{FF2B5EF4-FFF2-40B4-BE49-F238E27FC236}">
                  <a16:creationId xmlns:a16="http://schemas.microsoft.com/office/drawing/2014/main" id="{CF285E5E-EB87-467D-B538-925CAB8A81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57">
              <a:extLst>
                <a:ext uri="{FF2B5EF4-FFF2-40B4-BE49-F238E27FC236}">
                  <a16:creationId xmlns:a16="http://schemas.microsoft.com/office/drawing/2014/main" id="{22F0F1DE-7C3C-40A4-B14B-B0FD67EC67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59">
              <a:extLst>
                <a:ext uri="{FF2B5EF4-FFF2-40B4-BE49-F238E27FC236}">
                  <a16:creationId xmlns:a16="http://schemas.microsoft.com/office/drawing/2014/main" id="{DDF56D11-18A1-4D3F-862A-884643EC85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60">
              <a:extLst>
                <a:ext uri="{FF2B5EF4-FFF2-40B4-BE49-F238E27FC236}">
                  <a16:creationId xmlns:a16="http://schemas.microsoft.com/office/drawing/2014/main" id="{E6BD0431-79C0-4578-9C4E-753DE0746E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61">
              <a:extLst>
                <a:ext uri="{FF2B5EF4-FFF2-40B4-BE49-F238E27FC236}">
                  <a16:creationId xmlns:a16="http://schemas.microsoft.com/office/drawing/2014/main" id="{A1B85F64-F9B0-48F1-9C28-10E600AAA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5">
              <a:extLst>
                <a:ext uri="{FF2B5EF4-FFF2-40B4-BE49-F238E27FC236}">
                  <a16:creationId xmlns:a16="http://schemas.microsoft.com/office/drawing/2014/main" id="{103E3F91-5963-48B3-BA45-F313552CB4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6">
              <a:extLst>
                <a:ext uri="{FF2B5EF4-FFF2-40B4-BE49-F238E27FC236}">
                  <a16:creationId xmlns:a16="http://schemas.microsoft.com/office/drawing/2014/main" id="{94FBFE70-FA74-4065-8632-647B4E651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7">
              <a:extLst>
                <a:ext uri="{FF2B5EF4-FFF2-40B4-BE49-F238E27FC236}">
                  <a16:creationId xmlns:a16="http://schemas.microsoft.com/office/drawing/2014/main" id="{15137EC8-5D22-45AF-8136-75A336C1A2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8">
              <a:extLst>
                <a:ext uri="{FF2B5EF4-FFF2-40B4-BE49-F238E27FC236}">
                  <a16:creationId xmlns:a16="http://schemas.microsoft.com/office/drawing/2014/main" id="{01585780-AC17-48DF-B491-DD8DEAD9B5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2" name="Freeform 9">
              <a:extLst>
                <a:ext uri="{FF2B5EF4-FFF2-40B4-BE49-F238E27FC236}">
                  <a16:creationId xmlns:a16="http://schemas.microsoft.com/office/drawing/2014/main" id="{39F55FA8-015C-409E-9701-83B93BE9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3" name="Freeform 11">
              <a:extLst>
                <a:ext uri="{FF2B5EF4-FFF2-40B4-BE49-F238E27FC236}">
                  <a16:creationId xmlns:a16="http://schemas.microsoft.com/office/drawing/2014/main" id="{95F44756-BFD5-473B-9B3A-64914D54D2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4" name="Freeform 12">
              <a:extLst>
                <a:ext uri="{FF2B5EF4-FFF2-40B4-BE49-F238E27FC236}">
                  <a16:creationId xmlns:a16="http://schemas.microsoft.com/office/drawing/2014/main" id="{0063CF19-BA29-4737-9216-0FC182C64D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5" name="Freeform 13">
              <a:extLst>
                <a:ext uri="{FF2B5EF4-FFF2-40B4-BE49-F238E27FC236}">
                  <a16:creationId xmlns:a16="http://schemas.microsoft.com/office/drawing/2014/main" id="{077D7D6B-E211-4C39-9DDB-943283A06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6" name="Freeform 14">
              <a:extLst>
                <a:ext uri="{FF2B5EF4-FFF2-40B4-BE49-F238E27FC236}">
                  <a16:creationId xmlns:a16="http://schemas.microsoft.com/office/drawing/2014/main" id="{CFCAA2B7-2668-424D-A0C2-EB30C9C22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7" name="Freeform 16">
              <a:extLst>
                <a:ext uri="{FF2B5EF4-FFF2-40B4-BE49-F238E27FC236}">
                  <a16:creationId xmlns:a16="http://schemas.microsoft.com/office/drawing/2014/main" id="{96C40903-DA8C-4282-8406-3259823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8" name="Freeform 17">
              <a:extLst>
                <a:ext uri="{FF2B5EF4-FFF2-40B4-BE49-F238E27FC236}">
                  <a16:creationId xmlns:a16="http://schemas.microsoft.com/office/drawing/2014/main" id="{61FE12E2-C467-400F-89BA-1BEA883D1E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9" name="Freeform 21">
              <a:extLst>
                <a:ext uri="{FF2B5EF4-FFF2-40B4-BE49-F238E27FC236}">
                  <a16:creationId xmlns:a16="http://schemas.microsoft.com/office/drawing/2014/main" id="{1EAD90ED-90A2-46B9-8DA7-A6E2BAD67D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0" name="Freeform 25">
              <a:extLst>
                <a:ext uri="{FF2B5EF4-FFF2-40B4-BE49-F238E27FC236}">
                  <a16:creationId xmlns:a16="http://schemas.microsoft.com/office/drawing/2014/main" id="{8C82FE95-B66A-4645-B823-B52372EB4E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1" name="Freeform 29">
              <a:extLst>
                <a:ext uri="{FF2B5EF4-FFF2-40B4-BE49-F238E27FC236}">
                  <a16:creationId xmlns:a16="http://schemas.microsoft.com/office/drawing/2014/main" id="{2C686BAA-83C2-43D2-93B6-E8220C957E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2" name="Freeform 31">
              <a:extLst>
                <a:ext uri="{FF2B5EF4-FFF2-40B4-BE49-F238E27FC236}">
                  <a16:creationId xmlns:a16="http://schemas.microsoft.com/office/drawing/2014/main" id="{67ECE7FD-6A12-44C9-8D33-E42CFA1391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3" name="Freeform 32">
              <a:extLst>
                <a:ext uri="{FF2B5EF4-FFF2-40B4-BE49-F238E27FC236}">
                  <a16:creationId xmlns:a16="http://schemas.microsoft.com/office/drawing/2014/main" id="{4437F430-2DE6-4610-8B80-B84F269D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4" name="Freeform 33">
              <a:extLst>
                <a:ext uri="{FF2B5EF4-FFF2-40B4-BE49-F238E27FC236}">
                  <a16:creationId xmlns:a16="http://schemas.microsoft.com/office/drawing/2014/main" id="{0E1CF099-A0A1-4D01-A1C9-FC75D2A2B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5" name="Freeform 34">
              <a:extLst>
                <a:ext uri="{FF2B5EF4-FFF2-40B4-BE49-F238E27FC236}">
                  <a16:creationId xmlns:a16="http://schemas.microsoft.com/office/drawing/2014/main" id="{446366B3-8C6B-4FBB-993F-F1436B59D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6" name="Freeform 35">
              <a:extLst>
                <a:ext uri="{FF2B5EF4-FFF2-40B4-BE49-F238E27FC236}">
                  <a16:creationId xmlns:a16="http://schemas.microsoft.com/office/drawing/2014/main" id="{116E6478-E2D6-4541-A390-90B0C7867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7" name="Freeform 36">
              <a:extLst>
                <a:ext uri="{FF2B5EF4-FFF2-40B4-BE49-F238E27FC236}">
                  <a16:creationId xmlns:a16="http://schemas.microsoft.com/office/drawing/2014/main" id="{4455EFAC-5886-4232-B90E-DFFB40290E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8" name="Freeform 37">
              <a:extLst>
                <a:ext uri="{FF2B5EF4-FFF2-40B4-BE49-F238E27FC236}">
                  <a16:creationId xmlns:a16="http://schemas.microsoft.com/office/drawing/2014/main" id="{41B484DB-32F6-47BF-AD29-498D8C418D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9" name="Freeform 38">
              <a:extLst>
                <a:ext uri="{FF2B5EF4-FFF2-40B4-BE49-F238E27FC236}">
                  <a16:creationId xmlns:a16="http://schemas.microsoft.com/office/drawing/2014/main" id="{A8D2C598-CBD1-4878-AE03-DB6C604EB2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0" name="Freeform 39">
              <a:extLst>
                <a:ext uri="{FF2B5EF4-FFF2-40B4-BE49-F238E27FC236}">
                  <a16:creationId xmlns:a16="http://schemas.microsoft.com/office/drawing/2014/main" id="{7DA864B2-C1CD-4944-BC87-E6C353C17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1" name="Freeform 40">
              <a:extLst>
                <a:ext uri="{FF2B5EF4-FFF2-40B4-BE49-F238E27FC236}">
                  <a16:creationId xmlns:a16="http://schemas.microsoft.com/office/drawing/2014/main" id="{2DB859CF-A6B4-4B69-9AF2-10EFCC6A8E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2" name="Freeform 41">
              <a:extLst>
                <a:ext uri="{FF2B5EF4-FFF2-40B4-BE49-F238E27FC236}">
                  <a16:creationId xmlns:a16="http://schemas.microsoft.com/office/drawing/2014/main" id="{11B87B98-350C-4B22-BAA1-BC214CBFF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3" name="Freeform 42">
              <a:extLst>
                <a:ext uri="{FF2B5EF4-FFF2-40B4-BE49-F238E27FC236}">
                  <a16:creationId xmlns:a16="http://schemas.microsoft.com/office/drawing/2014/main" id="{F13ABE7D-3892-4859-BAD4-4FC4D055A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4" name="Freeform 44">
              <a:extLst>
                <a:ext uri="{FF2B5EF4-FFF2-40B4-BE49-F238E27FC236}">
                  <a16:creationId xmlns:a16="http://schemas.microsoft.com/office/drawing/2014/main" id="{C7F1722E-1384-418B-9A3E-B70006800C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5" name="Freeform 45">
              <a:extLst>
                <a:ext uri="{FF2B5EF4-FFF2-40B4-BE49-F238E27FC236}">
                  <a16:creationId xmlns:a16="http://schemas.microsoft.com/office/drawing/2014/main" id="{0BF35D49-BCAE-4D89-8EDD-99FCEF7442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6" name="Freeform 46">
              <a:extLst>
                <a:ext uri="{FF2B5EF4-FFF2-40B4-BE49-F238E27FC236}">
                  <a16:creationId xmlns:a16="http://schemas.microsoft.com/office/drawing/2014/main" id="{4CF2F99A-EE20-47B9-80F1-D6E87D6D69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7" name="Freeform 47">
              <a:extLst>
                <a:ext uri="{FF2B5EF4-FFF2-40B4-BE49-F238E27FC236}">
                  <a16:creationId xmlns:a16="http://schemas.microsoft.com/office/drawing/2014/main" id="{8B1A7952-C836-4490-8C6C-CE9C0C0F6D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8" name="Freeform 48">
              <a:extLst>
                <a:ext uri="{FF2B5EF4-FFF2-40B4-BE49-F238E27FC236}">
                  <a16:creationId xmlns:a16="http://schemas.microsoft.com/office/drawing/2014/main" id="{B1568D66-89FA-4FA8-A6E3-AF31D8A05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9" name="Freeform 49">
              <a:extLst>
                <a:ext uri="{FF2B5EF4-FFF2-40B4-BE49-F238E27FC236}">
                  <a16:creationId xmlns:a16="http://schemas.microsoft.com/office/drawing/2014/main" id="{6EF88740-92FD-4894-8D28-13C929041A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0" name="Freeform 8">
              <a:extLst>
                <a:ext uri="{FF2B5EF4-FFF2-40B4-BE49-F238E27FC236}">
                  <a16:creationId xmlns:a16="http://schemas.microsoft.com/office/drawing/2014/main" id="{F9264025-3D66-45E5-B15B-1F9993E999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1" name="Freeform 106">
              <a:extLst>
                <a:ext uri="{FF2B5EF4-FFF2-40B4-BE49-F238E27FC236}">
                  <a16:creationId xmlns:a16="http://schemas.microsoft.com/office/drawing/2014/main" id="{A17599C9-357B-44B4-B6FC-08C4758CF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2" name="Freeform 19">
              <a:extLst>
                <a:ext uri="{FF2B5EF4-FFF2-40B4-BE49-F238E27FC236}">
                  <a16:creationId xmlns:a16="http://schemas.microsoft.com/office/drawing/2014/main" id="{AC8D8289-19C2-490A-8000-DD80A8BA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3" name="Freeform 20">
              <a:extLst>
                <a:ext uri="{FF2B5EF4-FFF2-40B4-BE49-F238E27FC236}">
                  <a16:creationId xmlns:a16="http://schemas.microsoft.com/office/drawing/2014/main" id="{A9F1237F-83C7-4840-998E-379DF420EC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4" name="Freeform 26">
              <a:extLst>
                <a:ext uri="{FF2B5EF4-FFF2-40B4-BE49-F238E27FC236}">
                  <a16:creationId xmlns:a16="http://schemas.microsoft.com/office/drawing/2014/main" id="{78C598F8-6845-4321-8B12-8F55D5C5A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5" name="Freeform 27">
              <a:extLst>
                <a:ext uri="{FF2B5EF4-FFF2-40B4-BE49-F238E27FC236}">
                  <a16:creationId xmlns:a16="http://schemas.microsoft.com/office/drawing/2014/main" id="{85D84B4A-5F95-4F29-BE14-8D29A0B4C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6" name="Freeform 28">
              <a:extLst>
                <a:ext uri="{FF2B5EF4-FFF2-40B4-BE49-F238E27FC236}">
                  <a16:creationId xmlns:a16="http://schemas.microsoft.com/office/drawing/2014/main" id="{6408C2B3-D126-4B4A-8BA3-FF1863CD7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7" name="Freeform 55">
              <a:extLst>
                <a:ext uri="{FF2B5EF4-FFF2-40B4-BE49-F238E27FC236}">
                  <a16:creationId xmlns:a16="http://schemas.microsoft.com/office/drawing/2014/main" id="{CAE0FD91-0F5A-4A8C-9310-8DB3A5FA4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8" name="Freeform 56">
              <a:extLst>
                <a:ext uri="{FF2B5EF4-FFF2-40B4-BE49-F238E27FC236}">
                  <a16:creationId xmlns:a16="http://schemas.microsoft.com/office/drawing/2014/main" id="{1B9D762E-D50F-4A47-B703-232ED8867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9" name="Freeform 57">
              <a:extLst>
                <a:ext uri="{FF2B5EF4-FFF2-40B4-BE49-F238E27FC236}">
                  <a16:creationId xmlns:a16="http://schemas.microsoft.com/office/drawing/2014/main" id="{8DA09E23-CA61-495A-A7F8-4B3DFDF2AB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0" name="Freeform 60">
              <a:extLst>
                <a:ext uri="{FF2B5EF4-FFF2-40B4-BE49-F238E27FC236}">
                  <a16:creationId xmlns:a16="http://schemas.microsoft.com/office/drawing/2014/main" id="{D36CA6B3-3A46-4CB5-8C91-886B84071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1" name="Freeform 61">
              <a:extLst>
                <a:ext uri="{FF2B5EF4-FFF2-40B4-BE49-F238E27FC236}">
                  <a16:creationId xmlns:a16="http://schemas.microsoft.com/office/drawing/2014/main" id="{D5E51DA2-6B7C-485B-8725-9A4080292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2" name="Freeform 5">
              <a:extLst>
                <a:ext uri="{FF2B5EF4-FFF2-40B4-BE49-F238E27FC236}">
                  <a16:creationId xmlns:a16="http://schemas.microsoft.com/office/drawing/2014/main" id="{15FEF067-D07A-40E3-96D2-34E7450C1F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3" name="Freeform 6">
              <a:extLst>
                <a:ext uri="{FF2B5EF4-FFF2-40B4-BE49-F238E27FC236}">
                  <a16:creationId xmlns:a16="http://schemas.microsoft.com/office/drawing/2014/main" id="{DFF84AAD-85F3-4027-BEF7-5AFCC59DC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4" name="Freeform 7">
              <a:extLst>
                <a:ext uri="{FF2B5EF4-FFF2-40B4-BE49-F238E27FC236}">
                  <a16:creationId xmlns:a16="http://schemas.microsoft.com/office/drawing/2014/main" id="{9748C3EE-BBA1-45C3-AA60-D44ABDC7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5" name="Freeform 8">
              <a:extLst>
                <a:ext uri="{FF2B5EF4-FFF2-40B4-BE49-F238E27FC236}">
                  <a16:creationId xmlns:a16="http://schemas.microsoft.com/office/drawing/2014/main" id="{C4E544EA-9A31-4B4E-A587-2AE025092A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6" name="Freeform 9">
              <a:extLst>
                <a:ext uri="{FF2B5EF4-FFF2-40B4-BE49-F238E27FC236}">
                  <a16:creationId xmlns:a16="http://schemas.microsoft.com/office/drawing/2014/main" id="{8F48C13C-B234-4A28-8664-11FAE376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7" name="Freeform 11">
              <a:extLst>
                <a:ext uri="{FF2B5EF4-FFF2-40B4-BE49-F238E27FC236}">
                  <a16:creationId xmlns:a16="http://schemas.microsoft.com/office/drawing/2014/main" id="{E43446F2-1DE7-4C87-8691-324C7B2ABB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8" name="Freeform 12">
              <a:extLst>
                <a:ext uri="{FF2B5EF4-FFF2-40B4-BE49-F238E27FC236}">
                  <a16:creationId xmlns:a16="http://schemas.microsoft.com/office/drawing/2014/main" id="{91DE0BBB-6755-4F68-822C-318F733D1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9" name="Freeform 13">
              <a:extLst>
                <a:ext uri="{FF2B5EF4-FFF2-40B4-BE49-F238E27FC236}">
                  <a16:creationId xmlns:a16="http://schemas.microsoft.com/office/drawing/2014/main" id="{A5F42373-85EE-4ADF-8DCE-2754ED3B5B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0" name="Freeform 14">
              <a:extLst>
                <a:ext uri="{FF2B5EF4-FFF2-40B4-BE49-F238E27FC236}">
                  <a16:creationId xmlns:a16="http://schemas.microsoft.com/office/drawing/2014/main" id="{E82C5A3F-4FC6-4883-AD2B-37F1BBF76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1" name="Freeform 16">
              <a:extLst>
                <a:ext uri="{FF2B5EF4-FFF2-40B4-BE49-F238E27FC236}">
                  <a16:creationId xmlns:a16="http://schemas.microsoft.com/office/drawing/2014/main" id="{35242FF5-19F5-45E5-919A-C145DC64A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2" name="Freeform 17">
              <a:extLst>
                <a:ext uri="{FF2B5EF4-FFF2-40B4-BE49-F238E27FC236}">
                  <a16:creationId xmlns:a16="http://schemas.microsoft.com/office/drawing/2014/main" id="{88AAE6CF-F026-41C1-B9AD-BC2E232C5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3" name="Freeform 21">
              <a:extLst>
                <a:ext uri="{FF2B5EF4-FFF2-40B4-BE49-F238E27FC236}">
                  <a16:creationId xmlns:a16="http://schemas.microsoft.com/office/drawing/2014/main" id="{5C701404-4DB7-4F3A-8549-9544B9C66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4" name="Freeform 25">
              <a:extLst>
                <a:ext uri="{FF2B5EF4-FFF2-40B4-BE49-F238E27FC236}">
                  <a16:creationId xmlns:a16="http://schemas.microsoft.com/office/drawing/2014/main" id="{369618DE-CF63-4E1F-AB56-8A640FD74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5" name="Freeform 29">
              <a:extLst>
                <a:ext uri="{FF2B5EF4-FFF2-40B4-BE49-F238E27FC236}">
                  <a16:creationId xmlns:a16="http://schemas.microsoft.com/office/drawing/2014/main" id="{3D1A099C-4FDA-4F79-B077-C0F6C64778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6" name="Freeform 31">
              <a:extLst>
                <a:ext uri="{FF2B5EF4-FFF2-40B4-BE49-F238E27FC236}">
                  <a16:creationId xmlns:a16="http://schemas.microsoft.com/office/drawing/2014/main" id="{663890DF-B74A-467D-A63B-CB65CC98B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7" name="Freeform 32">
              <a:extLst>
                <a:ext uri="{FF2B5EF4-FFF2-40B4-BE49-F238E27FC236}">
                  <a16:creationId xmlns:a16="http://schemas.microsoft.com/office/drawing/2014/main" id="{8C343114-BF88-426E-953D-A70972F87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8" name="Freeform 33">
              <a:extLst>
                <a:ext uri="{FF2B5EF4-FFF2-40B4-BE49-F238E27FC236}">
                  <a16:creationId xmlns:a16="http://schemas.microsoft.com/office/drawing/2014/main" id="{922DA709-3EF5-45DB-BAE3-B23CAA35D9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9" name="Freeform 34">
              <a:extLst>
                <a:ext uri="{FF2B5EF4-FFF2-40B4-BE49-F238E27FC236}">
                  <a16:creationId xmlns:a16="http://schemas.microsoft.com/office/drawing/2014/main" id="{E794F4BF-0BF2-4D4B-95B3-B96E58491D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0" name="Freeform 35">
              <a:extLst>
                <a:ext uri="{FF2B5EF4-FFF2-40B4-BE49-F238E27FC236}">
                  <a16:creationId xmlns:a16="http://schemas.microsoft.com/office/drawing/2014/main" id="{1972B148-4231-4FCD-9B14-7A4189089F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1" name="Freeform 36">
              <a:extLst>
                <a:ext uri="{FF2B5EF4-FFF2-40B4-BE49-F238E27FC236}">
                  <a16:creationId xmlns:a16="http://schemas.microsoft.com/office/drawing/2014/main" id="{14348403-DF91-4DC6-90A9-D7EC727B80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2" name="Freeform 37">
              <a:extLst>
                <a:ext uri="{FF2B5EF4-FFF2-40B4-BE49-F238E27FC236}">
                  <a16:creationId xmlns:a16="http://schemas.microsoft.com/office/drawing/2014/main" id="{1052674E-35FA-4825-AC07-A3914AD9D6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3" name="Freeform 38">
              <a:extLst>
                <a:ext uri="{FF2B5EF4-FFF2-40B4-BE49-F238E27FC236}">
                  <a16:creationId xmlns:a16="http://schemas.microsoft.com/office/drawing/2014/main" id="{4042608B-8386-48C8-A1A3-DBE6F468CE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4" name="Freeform 39">
              <a:extLst>
                <a:ext uri="{FF2B5EF4-FFF2-40B4-BE49-F238E27FC236}">
                  <a16:creationId xmlns:a16="http://schemas.microsoft.com/office/drawing/2014/main" id="{9A5D8987-000C-4B99-BBAF-A23EC6FF5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5" name="Freeform 40">
              <a:extLst>
                <a:ext uri="{FF2B5EF4-FFF2-40B4-BE49-F238E27FC236}">
                  <a16:creationId xmlns:a16="http://schemas.microsoft.com/office/drawing/2014/main" id="{0E405B19-5658-4E03-9404-0C565679E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6" name="Freeform 41">
              <a:extLst>
                <a:ext uri="{FF2B5EF4-FFF2-40B4-BE49-F238E27FC236}">
                  <a16:creationId xmlns:a16="http://schemas.microsoft.com/office/drawing/2014/main" id="{DC674228-5A9C-4E88-9835-78995E56D0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7" name="Freeform 42">
              <a:extLst>
                <a:ext uri="{FF2B5EF4-FFF2-40B4-BE49-F238E27FC236}">
                  <a16:creationId xmlns:a16="http://schemas.microsoft.com/office/drawing/2014/main" id="{1AB27427-2183-4323-8F13-E775766EDA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8" name="Freeform 44">
              <a:extLst>
                <a:ext uri="{FF2B5EF4-FFF2-40B4-BE49-F238E27FC236}">
                  <a16:creationId xmlns:a16="http://schemas.microsoft.com/office/drawing/2014/main" id="{738ACA27-BAD8-4E7C-8411-7C0FE40F71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9" name="Freeform 45">
              <a:extLst>
                <a:ext uri="{FF2B5EF4-FFF2-40B4-BE49-F238E27FC236}">
                  <a16:creationId xmlns:a16="http://schemas.microsoft.com/office/drawing/2014/main" id="{BD029C16-6777-4580-80FD-2A7A6900EF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0" name="Freeform 46">
              <a:extLst>
                <a:ext uri="{FF2B5EF4-FFF2-40B4-BE49-F238E27FC236}">
                  <a16:creationId xmlns:a16="http://schemas.microsoft.com/office/drawing/2014/main" id="{6941DAEC-FBE5-445C-B9B1-B3DD8F221C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1" name="Freeform 47">
              <a:extLst>
                <a:ext uri="{FF2B5EF4-FFF2-40B4-BE49-F238E27FC236}">
                  <a16:creationId xmlns:a16="http://schemas.microsoft.com/office/drawing/2014/main" id="{FD3CD6BC-3643-43CC-8373-F1F7A6EF77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2" name="Freeform 48">
              <a:extLst>
                <a:ext uri="{FF2B5EF4-FFF2-40B4-BE49-F238E27FC236}">
                  <a16:creationId xmlns:a16="http://schemas.microsoft.com/office/drawing/2014/main" id="{93AF9725-32E4-404B-83DF-668B872932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3" name="Freeform 49">
              <a:extLst>
                <a:ext uri="{FF2B5EF4-FFF2-40B4-BE49-F238E27FC236}">
                  <a16:creationId xmlns:a16="http://schemas.microsoft.com/office/drawing/2014/main" id="{5D84519B-BB5A-427B-B663-69DAB9736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07696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31C481D-09F7-41C6-89FF-8C27ADD0A18B}"/>
              </a:ext>
            </a:extLst>
          </p:cNvPr>
          <p:cNvSpPr>
            <a:spLocks noGrp="1"/>
          </p:cNvSpPr>
          <p:nvPr>
            <p:ph idx="1"/>
          </p:nvPr>
        </p:nvSpPr>
        <p:spPr>
          <a:xfrm>
            <a:off x="976544" y="559293"/>
            <a:ext cx="10058400" cy="6107837"/>
          </a:xfrm>
        </p:spPr>
        <p:txBody>
          <a:bodyPr>
            <a:normAutofit/>
          </a:bodyPr>
          <a:lstStyle/>
          <a:p>
            <a:pPr marL="0" indent="0" algn="ctr">
              <a:buNone/>
            </a:pPr>
            <a:r>
              <a:rPr lang="pt-BR" sz="2500" dirty="0">
                <a:solidFill>
                  <a:schemeClr val="tx1"/>
                </a:solidFill>
                <a:latin typeface="Arial Black" panose="020B0A04020102020204" pitchFamily="34" charset="0"/>
              </a:rPr>
              <a:t>BEM E MAL SOFRER - </a:t>
            </a:r>
            <a:r>
              <a:rPr lang="pt-BR" sz="2500" i="1" dirty="0">
                <a:solidFill>
                  <a:schemeClr val="tx1"/>
                </a:solidFill>
                <a:latin typeface="Arial Black" panose="020B0A04020102020204" pitchFamily="34" charset="0"/>
              </a:rPr>
              <a:t>E.S.E     Cap. 5 - Item 18</a:t>
            </a:r>
            <a:endParaRPr lang="pt-BR" sz="2500" b="0" i="0" u="none" strike="noStrike" baseline="0" dirty="0">
              <a:solidFill>
                <a:schemeClr val="tx1"/>
              </a:solidFill>
              <a:latin typeface="Arial Black" panose="020B0A04020102020204" pitchFamily="34" charset="0"/>
            </a:endParaRPr>
          </a:p>
          <a:p>
            <a:pPr marL="0" indent="0" algn="just">
              <a:buNone/>
            </a:pPr>
            <a:endParaRPr lang="pt-BR" sz="2500" dirty="0">
              <a:solidFill>
                <a:srgbClr val="FF0000"/>
              </a:solidFill>
              <a:latin typeface="Arial Black" panose="020B0A04020102020204" pitchFamily="34" charset="0"/>
            </a:endParaRPr>
          </a:p>
          <a:p>
            <a:pPr marL="0" indent="0" algn="just">
              <a:buNone/>
            </a:pPr>
            <a:r>
              <a:rPr lang="pt-BR" sz="2500" b="0" i="0" u="none" strike="noStrike" baseline="0" dirty="0">
                <a:solidFill>
                  <a:srgbClr val="FF0000"/>
                </a:solidFill>
                <a:latin typeface="Arial Black" panose="020B0A04020102020204" pitchFamily="34" charset="0"/>
              </a:rPr>
              <a:t>A prece é um apoio para a alma</a:t>
            </a:r>
            <a:r>
              <a:rPr lang="pt-BR" sz="2500" b="0" i="0" u="none" strike="noStrike" baseline="0" dirty="0">
                <a:latin typeface="Arial Black" panose="020B0A04020102020204" pitchFamily="34" charset="0"/>
              </a:rPr>
              <a:t>; contudo, não basta: é preciso tenha por base uma fé viva na bondade de Deus. Ele já muitas vezes vos disse que </a:t>
            </a:r>
            <a:r>
              <a:rPr lang="pt-BR" sz="2500" b="0" i="0" u="none" strike="noStrike" baseline="0" dirty="0">
                <a:solidFill>
                  <a:srgbClr val="FF0000"/>
                </a:solidFill>
                <a:latin typeface="Arial Black" panose="020B0A04020102020204" pitchFamily="34" charset="0"/>
              </a:rPr>
              <a:t>não coloca fardos pesados em ombros fracos</a:t>
            </a:r>
            <a:r>
              <a:rPr lang="pt-BR" sz="2500" b="0" i="0" u="none" strike="noStrike" baseline="0" dirty="0">
                <a:latin typeface="Arial Black" panose="020B0A04020102020204" pitchFamily="34" charset="0"/>
              </a:rPr>
              <a:t>. O fardo é proporcional às forças, como </a:t>
            </a:r>
            <a:r>
              <a:rPr lang="pt-BR" sz="2500" b="0" i="0" u="none" strike="noStrike" baseline="0" dirty="0">
                <a:solidFill>
                  <a:srgbClr val="FF0000"/>
                </a:solidFill>
                <a:latin typeface="Arial Black" panose="020B0A04020102020204" pitchFamily="34" charset="0"/>
              </a:rPr>
              <a:t>a recompensa o será à resignação e à coragem</a:t>
            </a:r>
            <a:r>
              <a:rPr lang="pt-BR" sz="2500" b="0" i="0" u="none" strike="noStrike" baseline="0" dirty="0">
                <a:latin typeface="Arial Black" panose="020B0A04020102020204" pitchFamily="34" charset="0"/>
              </a:rPr>
              <a:t>. Mais opulenta será a recompensa, do que penosa a aflição. Cumpre, porém, merecê-la, e é para isso que a vida se apresenta cheia de tribulações.</a:t>
            </a:r>
            <a:endParaRPr lang="pt-BR" sz="2500" dirty="0">
              <a:latin typeface="Arial Black" panose="020B0A04020102020204" pitchFamily="34" charset="0"/>
            </a:endParaRPr>
          </a:p>
        </p:txBody>
      </p:sp>
    </p:spTree>
    <p:extLst>
      <p:ext uri="{BB962C8B-B14F-4D97-AF65-F5344CB8AC3E}">
        <p14:creationId xmlns:p14="http://schemas.microsoft.com/office/powerpoint/2010/main" val="74210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14BAA-06E1-484E-B1B9-4DBD26498A4F}"/>
              </a:ext>
            </a:extLst>
          </p:cNvPr>
          <p:cNvSpPr>
            <a:spLocks noGrp="1"/>
          </p:cNvSpPr>
          <p:nvPr>
            <p:ph idx="1"/>
          </p:nvPr>
        </p:nvSpPr>
        <p:spPr>
          <a:xfrm>
            <a:off x="914400" y="656948"/>
            <a:ext cx="9789459" cy="5568910"/>
          </a:xfrm>
        </p:spPr>
        <p:txBody>
          <a:bodyPr>
            <a:normAutofit/>
          </a:bodyPr>
          <a:lstStyle/>
          <a:p>
            <a:pPr marL="0" indent="0" algn="just">
              <a:buNone/>
            </a:pPr>
            <a:r>
              <a:rPr lang="pt-BR" sz="2500" b="0" i="0" u="none" strike="noStrike" baseline="0" dirty="0">
                <a:latin typeface="Arial Black" panose="020B0A04020102020204" pitchFamily="34" charset="0"/>
              </a:rPr>
              <a:t>Quando o Cristo disse: “Bem-aventurados os aflitos, o Reino dos Céus lhes pertence”, não se referia de modo geral aos que sofrem, visto que sofrem todos os que se encontram na Terra, quer ocupem tronos, quer jazam sobre a palha. Mas, ah! poucos sofrem bem; </a:t>
            </a:r>
            <a:r>
              <a:rPr lang="pt-BR" sz="2500" b="0" i="0" u="none" strike="noStrike" baseline="0" dirty="0">
                <a:solidFill>
                  <a:srgbClr val="FF0000"/>
                </a:solidFill>
                <a:latin typeface="Arial Black" panose="020B0A04020102020204" pitchFamily="34" charset="0"/>
              </a:rPr>
              <a:t>poucos compreendem que somente as provas bem suportadas podem conduzi-los ao Reino de Deus. </a:t>
            </a:r>
            <a:r>
              <a:rPr lang="pt-BR" sz="2500" b="0" i="0" u="none" strike="noStrike" baseline="0" dirty="0">
                <a:solidFill>
                  <a:srgbClr val="0070C0"/>
                </a:solidFill>
                <a:latin typeface="Arial Black" panose="020B0A04020102020204" pitchFamily="34" charset="0"/>
              </a:rPr>
              <a:t>O desânimo é uma falta. Deus vos recusa consolações, desde que vos falte coragem. </a:t>
            </a:r>
            <a:endParaRPr lang="pt-BR" sz="25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90314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DF94293-92A6-4130-A5A6-B0F4B050358C}"/>
              </a:ext>
            </a:extLst>
          </p:cNvPr>
          <p:cNvSpPr>
            <a:spLocks noGrp="1"/>
          </p:cNvSpPr>
          <p:nvPr>
            <p:ph idx="1"/>
          </p:nvPr>
        </p:nvSpPr>
        <p:spPr>
          <a:xfrm>
            <a:off x="612559" y="294294"/>
            <a:ext cx="10428651" cy="6497123"/>
          </a:xfrm>
        </p:spPr>
        <p:txBody>
          <a:bodyPr>
            <a:noAutofit/>
          </a:bodyPr>
          <a:lstStyle/>
          <a:p>
            <a:pPr marL="0" indent="0" algn="just">
              <a:buNone/>
            </a:pPr>
            <a:r>
              <a:rPr lang="pt-BR" sz="2500" b="0" i="0" u="none" strike="noStrike" baseline="0" dirty="0">
                <a:latin typeface="Arial Black" panose="020B0A04020102020204" pitchFamily="34" charset="0"/>
              </a:rPr>
              <a:t>Quando vos advenha uma causa de sofrimento ou de contrariedade, sobreponde-vos a ela, e, quando houverdes conseguido dominar os ímpetos da impaciência, da cólera, ou do desespero, dizei, de vós para convosco, cheio de justa satisfação: “Fui o mais forte.”</a:t>
            </a:r>
          </a:p>
          <a:p>
            <a:pPr marL="0" indent="0" algn="just">
              <a:buNone/>
            </a:pPr>
            <a:r>
              <a:rPr lang="pt-BR" sz="2500" b="0" i="1" u="none" strike="noStrike" baseline="0" dirty="0">
                <a:latin typeface="Arial Black" panose="020B0A04020102020204" pitchFamily="34" charset="0"/>
              </a:rPr>
              <a:t>Bem-aventurados os aflitos </a:t>
            </a:r>
            <a:r>
              <a:rPr lang="pt-BR" sz="2500" b="0" i="0" u="none" strike="noStrike" baseline="0" dirty="0">
                <a:latin typeface="Arial Black" panose="020B0A04020102020204" pitchFamily="34" charset="0"/>
              </a:rPr>
              <a:t>pode então traduzir-se assim: </a:t>
            </a:r>
            <a:r>
              <a:rPr lang="pt-BR" sz="2500" b="0" i="0" u="none" strike="noStrike" baseline="0" dirty="0">
                <a:solidFill>
                  <a:srgbClr val="FF0000"/>
                </a:solidFill>
                <a:latin typeface="Arial Black" panose="020B0A04020102020204" pitchFamily="34" charset="0"/>
              </a:rPr>
              <a:t>Bem-aventurados os que têm ocasião de provar sua fé, sua firmeza, sua perseverança e sua submissão à vontade de Deus, porque terão centuplicada a alegria que lhes falta na Terra, porque depois do labor virá o repouso. </a:t>
            </a:r>
            <a:r>
              <a:rPr lang="pt-BR" sz="2500" b="0" i="1" u="none" strike="noStrike" baseline="0" dirty="0" err="1">
                <a:latin typeface="Arial Black" panose="020B0A04020102020204" pitchFamily="34" charset="0"/>
              </a:rPr>
              <a:t>Lacordaire</a:t>
            </a:r>
            <a:r>
              <a:rPr lang="pt-BR" sz="2500" b="0" i="0" u="none" strike="noStrike" baseline="0" dirty="0">
                <a:latin typeface="Arial Black" panose="020B0A04020102020204" pitchFamily="34" charset="0"/>
              </a:rPr>
              <a:t>. (Havre, 1863.)</a:t>
            </a:r>
            <a:endParaRPr lang="pt-BR" sz="2500" dirty="0">
              <a:latin typeface="Arial Black" panose="020B0A04020102020204" pitchFamily="34" charset="0"/>
            </a:endParaRPr>
          </a:p>
        </p:txBody>
      </p:sp>
    </p:spTree>
    <p:extLst>
      <p:ext uri="{BB962C8B-B14F-4D97-AF65-F5344CB8AC3E}">
        <p14:creationId xmlns:p14="http://schemas.microsoft.com/office/powerpoint/2010/main" val="317788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FFC56D5B-0F23-4EDC-B84E-C03728E4D400}"/>
              </a:ext>
            </a:extLst>
          </p:cNvPr>
          <p:cNvSpPr>
            <a:spLocks noGrp="1"/>
          </p:cNvSpPr>
          <p:nvPr>
            <p:ph idx="1"/>
          </p:nvPr>
        </p:nvSpPr>
        <p:spPr>
          <a:xfrm>
            <a:off x="10792" y="432648"/>
            <a:ext cx="6568127" cy="6178918"/>
          </a:xfrm>
        </p:spPr>
        <p:txBody>
          <a:bodyPr>
            <a:normAutofit fontScale="92500" lnSpcReduction="10000"/>
          </a:bodyPr>
          <a:lstStyle/>
          <a:p>
            <a:pPr indent="0" algn="ctr">
              <a:lnSpc>
                <a:spcPct val="107000"/>
              </a:lnSpc>
              <a:spcAft>
                <a:spcPts val="800"/>
              </a:spcAft>
              <a:buNone/>
            </a:pPr>
            <a:r>
              <a:rPr lang="pt-BR" sz="2500" i="1" dirty="0">
                <a:solidFill>
                  <a:srgbClr val="FF0000"/>
                </a:solidFill>
                <a:effectLst/>
                <a:latin typeface="Arial Black" panose="020B0A04020102020204" pitchFamily="34" charset="0"/>
                <a:ea typeface="Calibri" panose="020F0502020204030204" pitchFamily="34" charset="0"/>
                <a:cs typeface="AGaramond-Regular"/>
              </a:rPr>
              <a:t>Como sofres?</a:t>
            </a:r>
          </a:p>
          <a:p>
            <a:pPr indent="0" algn="ctr">
              <a:lnSpc>
                <a:spcPct val="107000"/>
              </a:lnSpc>
              <a:spcAft>
                <a:spcPts val="800"/>
              </a:spcAft>
              <a:buNone/>
            </a:pPr>
            <a:r>
              <a:rPr lang="pt-BR" sz="2500" dirty="0">
                <a:effectLst/>
                <a:latin typeface="Arial Black" panose="020B0A04020102020204" pitchFamily="34" charset="0"/>
                <a:ea typeface="Calibri" panose="020F0502020204030204" pitchFamily="34" charset="0"/>
                <a:cs typeface="AGaramond-Regular"/>
              </a:rPr>
              <a:t> (Livro - Vinha de Luz Cap. 80)</a:t>
            </a:r>
            <a:endParaRPr lang="pt-BR" sz="2500" dirty="0">
              <a:effectLst/>
              <a:latin typeface="Arial Black" panose="020B0A0402010202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pt-BR" sz="2500" dirty="0">
                <a:effectLst/>
                <a:latin typeface="Arial Black" panose="020B0A04020102020204" pitchFamily="34" charset="0"/>
                <a:ea typeface="Calibri" panose="020F0502020204030204" pitchFamily="34" charset="0"/>
                <a:cs typeface="AGaramond-Regular"/>
              </a:rPr>
              <a:t> </a:t>
            </a:r>
            <a:endParaRPr lang="pt-BR" sz="2500" dirty="0">
              <a:effectLst/>
              <a:latin typeface="Arial Black" panose="020B0A0402010202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pt-BR" sz="2700" i="1" dirty="0">
                <a:effectLst/>
                <a:latin typeface="Arial Black" panose="020B0A04020102020204" pitchFamily="34" charset="0"/>
                <a:ea typeface="Calibri" panose="020F0502020204030204" pitchFamily="34" charset="0"/>
                <a:cs typeface="AGaramond-Regular"/>
              </a:rPr>
              <a:t>“Mas, se padece como cristão, não se envergonhe, antes glorifique a Deus nesta parte.” Pedro (I Pedro, 4:16)</a:t>
            </a:r>
            <a:r>
              <a:rPr lang="pt-BR" sz="2700" dirty="0">
                <a:effectLst/>
                <a:latin typeface="Arial Black" panose="020B0A04020102020204" pitchFamily="34" charset="0"/>
                <a:ea typeface="Calibri" panose="020F0502020204030204" pitchFamily="34" charset="0"/>
                <a:cs typeface="AGaramond-Regular"/>
              </a:rPr>
              <a:t> </a:t>
            </a:r>
            <a:endParaRPr lang="pt-BR" sz="2700" dirty="0">
              <a:effectLst/>
              <a:latin typeface="Arial Black" panose="020B0A0402010202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pt-BR" sz="2700" dirty="0">
                <a:effectLst/>
                <a:latin typeface="Arial Black" panose="020B0A04020102020204" pitchFamily="34" charset="0"/>
                <a:ea typeface="Calibri" panose="020F0502020204030204" pitchFamily="34" charset="0"/>
                <a:cs typeface="AGaramond-Regular"/>
              </a:rPr>
              <a:t>Não basta sofrer simplesmente para ascender à glória espiritual. </a:t>
            </a:r>
            <a:endParaRPr lang="pt-BR" sz="2700" dirty="0">
              <a:effectLst/>
              <a:latin typeface="Arial Black" panose="020B0A0402010202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pt-BR" sz="2700" dirty="0">
                <a:solidFill>
                  <a:srgbClr val="FF0000"/>
                </a:solidFill>
                <a:effectLst/>
                <a:latin typeface="Arial Black" panose="020B0A04020102020204" pitchFamily="34" charset="0"/>
                <a:ea typeface="Calibri" panose="020F0502020204030204" pitchFamily="34" charset="0"/>
                <a:cs typeface="AGaramond-Regular"/>
              </a:rPr>
              <a:t>Indispensável é saber sofrer, extraindo as bênçãos de luz que a dor oferece ao coração sequioso de paz. </a:t>
            </a:r>
            <a:endParaRPr lang="pt-BR" sz="27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US" dirty="0"/>
          </a:p>
        </p:txBody>
      </p:sp>
      <p:pic>
        <p:nvPicPr>
          <p:cNvPr id="2050" name="Picture 2" descr="VINHA DE LUZ | Casa Espírita de Juiz de Fora">
            <a:extLst>
              <a:ext uri="{FF2B5EF4-FFF2-40B4-BE49-F238E27FC236}">
                <a16:creationId xmlns:a16="http://schemas.microsoft.com/office/drawing/2014/main" id="{0D526E0F-2E2D-41DE-9FC3-5A40895208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6745"/>
          <a:stretch/>
        </p:blipFill>
        <p:spPr bwMode="auto">
          <a:xfrm>
            <a:off x="6578919" y="-13459"/>
            <a:ext cx="5546166" cy="68661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78"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6450441"/>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564</TotalTime>
  <Words>1676</Words>
  <Application>Microsoft Office PowerPoint</Application>
  <PresentationFormat>Widescreen</PresentationFormat>
  <Paragraphs>66</Paragraphs>
  <Slides>26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AGaramond-Regular</vt:lpstr>
      <vt:lpstr>Arial</vt:lpstr>
      <vt:lpstr>Arial Black</vt:lpstr>
      <vt:lpstr>Avenir Next LT Pro</vt:lpstr>
      <vt:lpstr>Calisto MT</vt:lpstr>
      <vt:lpstr>Modern Love</vt:lpstr>
      <vt:lpstr>BohemianVTI</vt:lpstr>
      <vt:lpstr>O mal e o remédio </vt:lpstr>
      <vt:lpstr>Céu e Inferno Segunda Parte Cap. II - Bernadin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Será a Terra um lugar de gozo, um paraíso de delícias?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Voz no Coração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mal e o remédio </dc:title>
  <dc:creator>Marcone Silva De Brito</dc:creator>
  <cp:lastModifiedBy>Marcone Silva De Brito</cp:lastModifiedBy>
  <cp:revision>76</cp:revision>
  <dcterms:created xsi:type="dcterms:W3CDTF">2021-10-17T20:38:51Z</dcterms:created>
  <dcterms:modified xsi:type="dcterms:W3CDTF">2021-11-09T21:14:01Z</dcterms:modified>
</cp:coreProperties>
</file>