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88" r:id="rId4"/>
    <p:sldId id="289" r:id="rId5"/>
    <p:sldId id="272"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71"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F086B-3906-5535-756D-B570F7A0E4B2}"/>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2CA87E6-624E-460B-04A1-5E0FA287EF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12B7C015-E30E-B30D-B945-AECFC18264A9}"/>
              </a:ext>
            </a:extLst>
          </p:cNvPr>
          <p:cNvSpPr>
            <a:spLocks noGrp="1"/>
          </p:cNvSpPr>
          <p:nvPr>
            <p:ph type="dt" sz="half" idx="10"/>
          </p:nvPr>
        </p:nvSpPr>
        <p:spPr/>
        <p:txBody>
          <a:bodyPr/>
          <a:lstStyle/>
          <a:p>
            <a:fld id="{66B04EA1-1B99-42C9-8296-6BCBC8A032AB}" type="datetimeFigureOut">
              <a:rPr lang="pt-BR" smtClean="0"/>
              <a:t>11/07/2023</a:t>
            </a:fld>
            <a:endParaRPr lang="pt-BR"/>
          </a:p>
        </p:txBody>
      </p:sp>
      <p:sp>
        <p:nvSpPr>
          <p:cNvPr id="5" name="Espaço Reservado para Rodapé 4">
            <a:extLst>
              <a:ext uri="{FF2B5EF4-FFF2-40B4-BE49-F238E27FC236}">
                <a16:creationId xmlns:a16="http://schemas.microsoft.com/office/drawing/2014/main" id="{532A3722-7E73-0DB4-8088-0E4BF56ADCD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D9D11CF-16AB-586E-E3D8-C822E4F0B9BD}"/>
              </a:ext>
            </a:extLst>
          </p:cNvPr>
          <p:cNvSpPr>
            <a:spLocks noGrp="1"/>
          </p:cNvSpPr>
          <p:nvPr>
            <p:ph type="sldNum" sz="quarter" idx="12"/>
          </p:nvPr>
        </p:nvSpPr>
        <p:spPr/>
        <p:txBody>
          <a:bodyPr/>
          <a:lstStyle/>
          <a:p>
            <a:fld id="{914967CD-7AB4-4D20-8C9D-D4E7B967CFA1}" type="slidenum">
              <a:rPr lang="pt-BR" smtClean="0"/>
              <a:t>‹nº›</a:t>
            </a:fld>
            <a:endParaRPr lang="pt-BR"/>
          </a:p>
        </p:txBody>
      </p:sp>
    </p:spTree>
    <p:extLst>
      <p:ext uri="{BB962C8B-B14F-4D97-AF65-F5344CB8AC3E}">
        <p14:creationId xmlns:p14="http://schemas.microsoft.com/office/powerpoint/2010/main" val="709925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BE2AA7-7126-EF3B-41F9-A979FFA5470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CA68CE2E-343C-F86D-E906-28019287223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705A779-30D3-0227-FFD1-E741CA16800E}"/>
              </a:ext>
            </a:extLst>
          </p:cNvPr>
          <p:cNvSpPr>
            <a:spLocks noGrp="1"/>
          </p:cNvSpPr>
          <p:nvPr>
            <p:ph type="dt" sz="half" idx="10"/>
          </p:nvPr>
        </p:nvSpPr>
        <p:spPr/>
        <p:txBody>
          <a:bodyPr/>
          <a:lstStyle/>
          <a:p>
            <a:fld id="{66B04EA1-1B99-42C9-8296-6BCBC8A032AB}" type="datetimeFigureOut">
              <a:rPr lang="pt-BR" smtClean="0"/>
              <a:t>11/07/2023</a:t>
            </a:fld>
            <a:endParaRPr lang="pt-BR"/>
          </a:p>
        </p:txBody>
      </p:sp>
      <p:sp>
        <p:nvSpPr>
          <p:cNvPr id="5" name="Espaço Reservado para Rodapé 4">
            <a:extLst>
              <a:ext uri="{FF2B5EF4-FFF2-40B4-BE49-F238E27FC236}">
                <a16:creationId xmlns:a16="http://schemas.microsoft.com/office/drawing/2014/main" id="{5BE3220E-3FFC-301C-5404-2961A38D27F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2B935EC-533F-C7C0-62D0-123154BC974B}"/>
              </a:ext>
            </a:extLst>
          </p:cNvPr>
          <p:cNvSpPr>
            <a:spLocks noGrp="1"/>
          </p:cNvSpPr>
          <p:nvPr>
            <p:ph type="sldNum" sz="quarter" idx="12"/>
          </p:nvPr>
        </p:nvSpPr>
        <p:spPr/>
        <p:txBody>
          <a:bodyPr/>
          <a:lstStyle/>
          <a:p>
            <a:fld id="{914967CD-7AB4-4D20-8C9D-D4E7B967CFA1}" type="slidenum">
              <a:rPr lang="pt-BR" smtClean="0"/>
              <a:t>‹nº›</a:t>
            </a:fld>
            <a:endParaRPr lang="pt-BR"/>
          </a:p>
        </p:txBody>
      </p:sp>
    </p:spTree>
    <p:extLst>
      <p:ext uri="{BB962C8B-B14F-4D97-AF65-F5344CB8AC3E}">
        <p14:creationId xmlns:p14="http://schemas.microsoft.com/office/powerpoint/2010/main" val="758105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B8D3D6E-EDE8-977E-0D56-7F185D0504EF}"/>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A489E28-F57E-C429-D429-2A78C86533FF}"/>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14C3AD9-CB35-E396-1557-E35DCE87615D}"/>
              </a:ext>
            </a:extLst>
          </p:cNvPr>
          <p:cNvSpPr>
            <a:spLocks noGrp="1"/>
          </p:cNvSpPr>
          <p:nvPr>
            <p:ph type="dt" sz="half" idx="10"/>
          </p:nvPr>
        </p:nvSpPr>
        <p:spPr/>
        <p:txBody>
          <a:bodyPr/>
          <a:lstStyle/>
          <a:p>
            <a:fld id="{66B04EA1-1B99-42C9-8296-6BCBC8A032AB}" type="datetimeFigureOut">
              <a:rPr lang="pt-BR" smtClean="0"/>
              <a:t>11/07/2023</a:t>
            </a:fld>
            <a:endParaRPr lang="pt-BR"/>
          </a:p>
        </p:txBody>
      </p:sp>
      <p:sp>
        <p:nvSpPr>
          <p:cNvPr id="5" name="Espaço Reservado para Rodapé 4">
            <a:extLst>
              <a:ext uri="{FF2B5EF4-FFF2-40B4-BE49-F238E27FC236}">
                <a16:creationId xmlns:a16="http://schemas.microsoft.com/office/drawing/2014/main" id="{CA127864-D66D-3101-3F18-34D073BB93E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8A44CF0-0F08-2604-A4A5-42298C200DFA}"/>
              </a:ext>
            </a:extLst>
          </p:cNvPr>
          <p:cNvSpPr>
            <a:spLocks noGrp="1"/>
          </p:cNvSpPr>
          <p:nvPr>
            <p:ph type="sldNum" sz="quarter" idx="12"/>
          </p:nvPr>
        </p:nvSpPr>
        <p:spPr/>
        <p:txBody>
          <a:bodyPr/>
          <a:lstStyle/>
          <a:p>
            <a:fld id="{914967CD-7AB4-4D20-8C9D-D4E7B967CFA1}" type="slidenum">
              <a:rPr lang="pt-BR" smtClean="0"/>
              <a:t>‹nº›</a:t>
            </a:fld>
            <a:endParaRPr lang="pt-BR"/>
          </a:p>
        </p:txBody>
      </p:sp>
    </p:spTree>
    <p:extLst>
      <p:ext uri="{BB962C8B-B14F-4D97-AF65-F5344CB8AC3E}">
        <p14:creationId xmlns:p14="http://schemas.microsoft.com/office/powerpoint/2010/main" val="262141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47F9FF-7F1C-7EFD-FD88-7C135ED0C9D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4288DA2-8545-15D4-FEE2-A753665A8E66}"/>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340B347-5A1E-8C7A-91C1-30472D1BDF31}"/>
              </a:ext>
            </a:extLst>
          </p:cNvPr>
          <p:cNvSpPr>
            <a:spLocks noGrp="1"/>
          </p:cNvSpPr>
          <p:nvPr>
            <p:ph type="dt" sz="half" idx="10"/>
          </p:nvPr>
        </p:nvSpPr>
        <p:spPr/>
        <p:txBody>
          <a:bodyPr/>
          <a:lstStyle/>
          <a:p>
            <a:fld id="{66B04EA1-1B99-42C9-8296-6BCBC8A032AB}" type="datetimeFigureOut">
              <a:rPr lang="pt-BR" smtClean="0"/>
              <a:t>11/07/2023</a:t>
            </a:fld>
            <a:endParaRPr lang="pt-BR"/>
          </a:p>
        </p:txBody>
      </p:sp>
      <p:sp>
        <p:nvSpPr>
          <p:cNvPr id="5" name="Espaço Reservado para Rodapé 4">
            <a:extLst>
              <a:ext uri="{FF2B5EF4-FFF2-40B4-BE49-F238E27FC236}">
                <a16:creationId xmlns:a16="http://schemas.microsoft.com/office/drawing/2014/main" id="{0C7E43EA-7268-1021-F0AD-B751A007403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921E23D-017B-3052-86BE-DD13383512F8}"/>
              </a:ext>
            </a:extLst>
          </p:cNvPr>
          <p:cNvSpPr>
            <a:spLocks noGrp="1"/>
          </p:cNvSpPr>
          <p:nvPr>
            <p:ph type="sldNum" sz="quarter" idx="12"/>
          </p:nvPr>
        </p:nvSpPr>
        <p:spPr/>
        <p:txBody>
          <a:bodyPr/>
          <a:lstStyle/>
          <a:p>
            <a:fld id="{914967CD-7AB4-4D20-8C9D-D4E7B967CFA1}" type="slidenum">
              <a:rPr lang="pt-BR" smtClean="0"/>
              <a:t>‹nº›</a:t>
            </a:fld>
            <a:endParaRPr lang="pt-BR"/>
          </a:p>
        </p:txBody>
      </p:sp>
    </p:spTree>
    <p:extLst>
      <p:ext uri="{BB962C8B-B14F-4D97-AF65-F5344CB8AC3E}">
        <p14:creationId xmlns:p14="http://schemas.microsoft.com/office/powerpoint/2010/main" val="3469862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EDDF9-08E8-A061-4E44-90FA48656590}"/>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47746FE-62BD-5951-D158-B2A1297898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C02551A2-77A1-5AC2-701D-3F42F370DDA6}"/>
              </a:ext>
            </a:extLst>
          </p:cNvPr>
          <p:cNvSpPr>
            <a:spLocks noGrp="1"/>
          </p:cNvSpPr>
          <p:nvPr>
            <p:ph type="dt" sz="half" idx="10"/>
          </p:nvPr>
        </p:nvSpPr>
        <p:spPr/>
        <p:txBody>
          <a:bodyPr/>
          <a:lstStyle/>
          <a:p>
            <a:fld id="{66B04EA1-1B99-42C9-8296-6BCBC8A032AB}" type="datetimeFigureOut">
              <a:rPr lang="pt-BR" smtClean="0"/>
              <a:t>11/07/2023</a:t>
            </a:fld>
            <a:endParaRPr lang="pt-BR"/>
          </a:p>
        </p:txBody>
      </p:sp>
      <p:sp>
        <p:nvSpPr>
          <p:cNvPr id="5" name="Espaço Reservado para Rodapé 4">
            <a:extLst>
              <a:ext uri="{FF2B5EF4-FFF2-40B4-BE49-F238E27FC236}">
                <a16:creationId xmlns:a16="http://schemas.microsoft.com/office/drawing/2014/main" id="{26536DBA-3863-CC7C-E023-7B8EA638EB1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723F1A8-71B9-37FE-1D4B-EDBFA03B1EF3}"/>
              </a:ext>
            </a:extLst>
          </p:cNvPr>
          <p:cNvSpPr>
            <a:spLocks noGrp="1"/>
          </p:cNvSpPr>
          <p:nvPr>
            <p:ph type="sldNum" sz="quarter" idx="12"/>
          </p:nvPr>
        </p:nvSpPr>
        <p:spPr/>
        <p:txBody>
          <a:bodyPr/>
          <a:lstStyle/>
          <a:p>
            <a:fld id="{914967CD-7AB4-4D20-8C9D-D4E7B967CFA1}" type="slidenum">
              <a:rPr lang="pt-BR" smtClean="0"/>
              <a:t>‹nº›</a:t>
            </a:fld>
            <a:endParaRPr lang="pt-BR"/>
          </a:p>
        </p:txBody>
      </p:sp>
    </p:spTree>
    <p:extLst>
      <p:ext uri="{BB962C8B-B14F-4D97-AF65-F5344CB8AC3E}">
        <p14:creationId xmlns:p14="http://schemas.microsoft.com/office/powerpoint/2010/main" val="596992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EA3934-38D8-EDE8-06EE-0BCC526BC83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6E591DE-D870-8325-F3FA-2A86C1C3C5C8}"/>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15F7954A-FB00-5F40-FDBB-07BB90D50869}"/>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5BE67856-56AD-6E14-7AD2-B5D65F9853AB}"/>
              </a:ext>
            </a:extLst>
          </p:cNvPr>
          <p:cNvSpPr>
            <a:spLocks noGrp="1"/>
          </p:cNvSpPr>
          <p:nvPr>
            <p:ph type="dt" sz="half" idx="10"/>
          </p:nvPr>
        </p:nvSpPr>
        <p:spPr/>
        <p:txBody>
          <a:bodyPr/>
          <a:lstStyle/>
          <a:p>
            <a:fld id="{66B04EA1-1B99-42C9-8296-6BCBC8A032AB}" type="datetimeFigureOut">
              <a:rPr lang="pt-BR" smtClean="0"/>
              <a:t>11/07/2023</a:t>
            </a:fld>
            <a:endParaRPr lang="pt-BR"/>
          </a:p>
        </p:txBody>
      </p:sp>
      <p:sp>
        <p:nvSpPr>
          <p:cNvPr id="6" name="Espaço Reservado para Rodapé 5">
            <a:extLst>
              <a:ext uri="{FF2B5EF4-FFF2-40B4-BE49-F238E27FC236}">
                <a16:creationId xmlns:a16="http://schemas.microsoft.com/office/drawing/2014/main" id="{0B040900-0F23-57BE-B105-5581F16296D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7B3F5DA-CFC6-DA34-0022-F10BDF68076E}"/>
              </a:ext>
            </a:extLst>
          </p:cNvPr>
          <p:cNvSpPr>
            <a:spLocks noGrp="1"/>
          </p:cNvSpPr>
          <p:nvPr>
            <p:ph type="sldNum" sz="quarter" idx="12"/>
          </p:nvPr>
        </p:nvSpPr>
        <p:spPr/>
        <p:txBody>
          <a:bodyPr/>
          <a:lstStyle/>
          <a:p>
            <a:fld id="{914967CD-7AB4-4D20-8C9D-D4E7B967CFA1}" type="slidenum">
              <a:rPr lang="pt-BR" smtClean="0"/>
              <a:t>‹nº›</a:t>
            </a:fld>
            <a:endParaRPr lang="pt-BR"/>
          </a:p>
        </p:txBody>
      </p:sp>
    </p:spTree>
    <p:extLst>
      <p:ext uri="{BB962C8B-B14F-4D97-AF65-F5344CB8AC3E}">
        <p14:creationId xmlns:p14="http://schemas.microsoft.com/office/powerpoint/2010/main" val="284285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860FDD-CE8A-C1F5-33A3-FFA31500BB6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DA12EF64-6DEF-D79C-1768-D13C3CBB7D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7013ABAE-8B97-069D-28EC-A759F2E192D0}"/>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ECE23ED4-234D-39E0-1FB1-C956296911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35303723-CBC2-9702-1A62-05496ABBEC88}"/>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B8408705-8AE7-0E88-9F89-DA973FB3B959}"/>
              </a:ext>
            </a:extLst>
          </p:cNvPr>
          <p:cNvSpPr>
            <a:spLocks noGrp="1"/>
          </p:cNvSpPr>
          <p:nvPr>
            <p:ph type="dt" sz="half" idx="10"/>
          </p:nvPr>
        </p:nvSpPr>
        <p:spPr/>
        <p:txBody>
          <a:bodyPr/>
          <a:lstStyle/>
          <a:p>
            <a:fld id="{66B04EA1-1B99-42C9-8296-6BCBC8A032AB}" type="datetimeFigureOut">
              <a:rPr lang="pt-BR" smtClean="0"/>
              <a:t>11/07/2023</a:t>
            </a:fld>
            <a:endParaRPr lang="pt-BR"/>
          </a:p>
        </p:txBody>
      </p:sp>
      <p:sp>
        <p:nvSpPr>
          <p:cNvPr id="8" name="Espaço Reservado para Rodapé 7">
            <a:extLst>
              <a:ext uri="{FF2B5EF4-FFF2-40B4-BE49-F238E27FC236}">
                <a16:creationId xmlns:a16="http://schemas.microsoft.com/office/drawing/2014/main" id="{2083B33F-22FC-DC6B-F2E3-53DAB2D6C0EB}"/>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4D2D1D35-A762-33E3-304A-2E43831EF918}"/>
              </a:ext>
            </a:extLst>
          </p:cNvPr>
          <p:cNvSpPr>
            <a:spLocks noGrp="1"/>
          </p:cNvSpPr>
          <p:nvPr>
            <p:ph type="sldNum" sz="quarter" idx="12"/>
          </p:nvPr>
        </p:nvSpPr>
        <p:spPr/>
        <p:txBody>
          <a:bodyPr/>
          <a:lstStyle/>
          <a:p>
            <a:fld id="{914967CD-7AB4-4D20-8C9D-D4E7B967CFA1}" type="slidenum">
              <a:rPr lang="pt-BR" smtClean="0"/>
              <a:t>‹nº›</a:t>
            </a:fld>
            <a:endParaRPr lang="pt-BR"/>
          </a:p>
        </p:txBody>
      </p:sp>
    </p:spTree>
    <p:extLst>
      <p:ext uri="{BB962C8B-B14F-4D97-AF65-F5344CB8AC3E}">
        <p14:creationId xmlns:p14="http://schemas.microsoft.com/office/powerpoint/2010/main" val="125467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5FD6E4-3252-9EE8-FD82-7DEF1AD38670}"/>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9C6E980C-7B3F-085F-47C4-101434E09EE9}"/>
              </a:ext>
            </a:extLst>
          </p:cNvPr>
          <p:cNvSpPr>
            <a:spLocks noGrp="1"/>
          </p:cNvSpPr>
          <p:nvPr>
            <p:ph type="dt" sz="half" idx="10"/>
          </p:nvPr>
        </p:nvSpPr>
        <p:spPr/>
        <p:txBody>
          <a:bodyPr/>
          <a:lstStyle/>
          <a:p>
            <a:fld id="{66B04EA1-1B99-42C9-8296-6BCBC8A032AB}" type="datetimeFigureOut">
              <a:rPr lang="pt-BR" smtClean="0"/>
              <a:t>11/07/2023</a:t>
            </a:fld>
            <a:endParaRPr lang="pt-BR"/>
          </a:p>
        </p:txBody>
      </p:sp>
      <p:sp>
        <p:nvSpPr>
          <p:cNvPr id="4" name="Espaço Reservado para Rodapé 3">
            <a:extLst>
              <a:ext uri="{FF2B5EF4-FFF2-40B4-BE49-F238E27FC236}">
                <a16:creationId xmlns:a16="http://schemas.microsoft.com/office/drawing/2014/main" id="{2EA7CF41-95FD-179D-DD65-8BACC8A1206A}"/>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D21B5173-16FF-9E86-CF83-59D4B74A8592}"/>
              </a:ext>
            </a:extLst>
          </p:cNvPr>
          <p:cNvSpPr>
            <a:spLocks noGrp="1"/>
          </p:cNvSpPr>
          <p:nvPr>
            <p:ph type="sldNum" sz="quarter" idx="12"/>
          </p:nvPr>
        </p:nvSpPr>
        <p:spPr/>
        <p:txBody>
          <a:bodyPr/>
          <a:lstStyle/>
          <a:p>
            <a:fld id="{914967CD-7AB4-4D20-8C9D-D4E7B967CFA1}" type="slidenum">
              <a:rPr lang="pt-BR" smtClean="0"/>
              <a:t>‹nº›</a:t>
            </a:fld>
            <a:endParaRPr lang="pt-BR"/>
          </a:p>
        </p:txBody>
      </p:sp>
    </p:spTree>
    <p:extLst>
      <p:ext uri="{BB962C8B-B14F-4D97-AF65-F5344CB8AC3E}">
        <p14:creationId xmlns:p14="http://schemas.microsoft.com/office/powerpoint/2010/main" val="4030789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3C9FDBF1-B695-8D04-6A9B-986262C3B906}"/>
              </a:ext>
            </a:extLst>
          </p:cNvPr>
          <p:cNvSpPr>
            <a:spLocks noGrp="1"/>
          </p:cNvSpPr>
          <p:nvPr>
            <p:ph type="dt" sz="half" idx="10"/>
          </p:nvPr>
        </p:nvSpPr>
        <p:spPr/>
        <p:txBody>
          <a:bodyPr/>
          <a:lstStyle/>
          <a:p>
            <a:fld id="{66B04EA1-1B99-42C9-8296-6BCBC8A032AB}" type="datetimeFigureOut">
              <a:rPr lang="pt-BR" smtClean="0"/>
              <a:t>11/07/2023</a:t>
            </a:fld>
            <a:endParaRPr lang="pt-BR"/>
          </a:p>
        </p:txBody>
      </p:sp>
      <p:sp>
        <p:nvSpPr>
          <p:cNvPr id="3" name="Espaço Reservado para Rodapé 2">
            <a:extLst>
              <a:ext uri="{FF2B5EF4-FFF2-40B4-BE49-F238E27FC236}">
                <a16:creationId xmlns:a16="http://schemas.microsoft.com/office/drawing/2014/main" id="{F6EF2818-642A-DF3E-A92B-4EEDF7462DD2}"/>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B854CD5-05D3-CE20-0B52-C26B788936D9}"/>
              </a:ext>
            </a:extLst>
          </p:cNvPr>
          <p:cNvSpPr>
            <a:spLocks noGrp="1"/>
          </p:cNvSpPr>
          <p:nvPr>
            <p:ph type="sldNum" sz="quarter" idx="12"/>
          </p:nvPr>
        </p:nvSpPr>
        <p:spPr/>
        <p:txBody>
          <a:bodyPr/>
          <a:lstStyle/>
          <a:p>
            <a:fld id="{914967CD-7AB4-4D20-8C9D-D4E7B967CFA1}" type="slidenum">
              <a:rPr lang="pt-BR" smtClean="0"/>
              <a:t>‹nº›</a:t>
            </a:fld>
            <a:endParaRPr lang="pt-BR"/>
          </a:p>
        </p:txBody>
      </p:sp>
    </p:spTree>
    <p:extLst>
      <p:ext uri="{BB962C8B-B14F-4D97-AF65-F5344CB8AC3E}">
        <p14:creationId xmlns:p14="http://schemas.microsoft.com/office/powerpoint/2010/main" val="3480180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D3EFAE-F8F4-13CA-E2D7-2B707C9ABDF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FBBCD3EC-A7B9-4AF4-081A-01B6EDE92B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BC3A0D1A-6E08-0FCD-11FC-8F354D67DE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ECE6436A-C145-074F-E766-B24D9E1C690A}"/>
              </a:ext>
            </a:extLst>
          </p:cNvPr>
          <p:cNvSpPr>
            <a:spLocks noGrp="1"/>
          </p:cNvSpPr>
          <p:nvPr>
            <p:ph type="dt" sz="half" idx="10"/>
          </p:nvPr>
        </p:nvSpPr>
        <p:spPr/>
        <p:txBody>
          <a:bodyPr/>
          <a:lstStyle/>
          <a:p>
            <a:fld id="{66B04EA1-1B99-42C9-8296-6BCBC8A032AB}" type="datetimeFigureOut">
              <a:rPr lang="pt-BR" smtClean="0"/>
              <a:t>11/07/2023</a:t>
            </a:fld>
            <a:endParaRPr lang="pt-BR"/>
          </a:p>
        </p:txBody>
      </p:sp>
      <p:sp>
        <p:nvSpPr>
          <p:cNvPr id="6" name="Espaço Reservado para Rodapé 5">
            <a:extLst>
              <a:ext uri="{FF2B5EF4-FFF2-40B4-BE49-F238E27FC236}">
                <a16:creationId xmlns:a16="http://schemas.microsoft.com/office/drawing/2014/main" id="{565761B5-D75D-55CC-3477-E3611333583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48EF242-B935-EE64-08D7-636909C1E4DD}"/>
              </a:ext>
            </a:extLst>
          </p:cNvPr>
          <p:cNvSpPr>
            <a:spLocks noGrp="1"/>
          </p:cNvSpPr>
          <p:nvPr>
            <p:ph type="sldNum" sz="quarter" idx="12"/>
          </p:nvPr>
        </p:nvSpPr>
        <p:spPr/>
        <p:txBody>
          <a:bodyPr/>
          <a:lstStyle/>
          <a:p>
            <a:fld id="{914967CD-7AB4-4D20-8C9D-D4E7B967CFA1}" type="slidenum">
              <a:rPr lang="pt-BR" smtClean="0"/>
              <a:t>‹nº›</a:t>
            </a:fld>
            <a:endParaRPr lang="pt-BR"/>
          </a:p>
        </p:txBody>
      </p:sp>
    </p:spTree>
    <p:extLst>
      <p:ext uri="{BB962C8B-B14F-4D97-AF65-F5344CB8AC3E}">
        <p14:creationId xmlns:p14="http://schemas.microsoft.com/office/powerpoint/2010/main" val="2378671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4263E0-AF24-8FC3-3D57-C67CB2E7917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06376744-7F82-1867-D6CC-686B7AACE1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94B625F6-987F-30CD-BBFE-D67F0536C8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F545F3A-AE1C-18C3-B0DE-3D8011D0FE37}"/>
              </a:ext>
            </a:extLst>
          </p:cNvPr>
          <p:cNvSpPr>
            <a:spLocks noGrp="1"/>
          </p:cNvSpPr>
          <p:nvPr>
            <p:ph type="dt" sz="half" idx="10"/>
          </p:nvPr>
        </p:nvSpPr>
        <p:spPr/>
        <p:txBody>
          <a:bodyPr/>
          <a:lstStyle/>
          <a:p>
            <a:fld id="{66B04EA1-1B99-42C9-8296-6BCBC8A032AB}" type="datetimeFigureOut">
              <a:rPr lang="pt-BR" smtClean="0"/>
              <a:t>11/07/2023</a:t>
            </a:fld>
            <a:endParaRPr lang="pt-BR"/>
          </a:p>
        </p:txBody>
      </p:sp>
      <p:sp>
        <p:nvSpPr>
          <p:cNvPr id="6" name="Espaço Reservado para Rodapé 5">
            <a:extLst>
              <a:ext uri="{FF2B5EF4-FFF2-40B4-BE49-F238E27FC236}">
                <a16:creationId xmlns:a16="http://schemas.microsoft.com/office/drawing/2014/main" id="{7D5D09E3-5904-1206-135B-01066018030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6F34985-8C78-98E1-8143-F4E84CDB6D4E}"/>
              </a:ext>
            </a:extLst>
          </p:cNvPr>
          <p:cNvSpPr>
            <a:spLocks noGrp="1"/>
          </p:cNvSpPr>
          <p:nvPr>
            <p:ph type="sldNum" sz="quarter" idx="12"/>
          </p:nvPr>
        </p:nvSpPr>
        <p:spPr/>
        <p:txBody>
          <a:bodyPr/>
          <a:lstStyle/>
          <a:p>
            <a:fld id="{914967CD-7AB4-4D20-8C9D-D4E7B967CFA1}" type="slidenum">
              <a:rPr lang="pt-BR" smtClean="0"/>
              <a:t>‹nº›</a:t>
            </a:fld>
            <a:endParaRPr lang="pt-BR"/>
          </a:p>
        </p:txBody>
      </p:sp>
    </p:spTree>
    <p:extLst>
      <p:ext uri="{BB962C8B-B14F-4D97-AF65-F5344CB8AC3E}">
        <p14:creationId xmlns:p14="http://schemas.microsoft.com/office/powerpoint/2010/main" val="250201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8A5EB09-D7FB-4206-D27E-9427396527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500F5499-4364-BAD0-99EE-62C2BA8E34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4AE4309-D9C2-ED97-792C-89AA1D32F7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B04EA1-1B99-42C9-8296-6BCBC8A032AB}" type="datetimeFigureOut">
              <a:rPr lang="pt-BR" smtClean="0"/>
              <a:t>11/07/2023</a:t>
            </a:fld>
            <a:endParaRPr lang="pt-BR"/>
          </a:p>
        </p:txBody>
      </p:sp>
      <p:sp>
        <p:nvSpPr>
          <p:cNvPr id="5" name="Espaço Reservado para Rodapé 4">
            <a:extLst>
              <a:ext uri="{FF2B5EF4-FFF2-40B4-BE49-F238E27FC236}">
                <a16:creationId xmlns:a16="http://schemas.microsoft.com/office/drawing/2014/main" id="{671187E0-FA56-25B8-32E6-2A0724A0AE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53C5A98C-40FD-8E4E-4AAB-D665FA9003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4967CD-7AB4-4D20-8C9D-D4E7B967CFA1}" type="slidenum">
              <a:rPr lang="pt-BR" smtClean="0"/>
              <a:t>‹nº›</a:t>
            </a:fld>
            <a:endParaRPr lang="pt-BR"/>
          </a:p>
        </p:txBody>
      </p:sp>
    </p:spTree>
    <p:extLst>
      <p:ext uri="{BB962C8B-B14F-4D97-AF65-F5344CB8AC3E}">
        <p14:creationId xmlns:p14="http://schemas.microsoft.com/office/powerpoint/2010/main" val="3182733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descr="Homem olhando para o lado&#10;&#10;Descrição gerada automaticamente">
            <a:extLst>
              <a:ext uri="{FF2B5EF4-FFF2-40B4-BE49-F238E27FC236}">
                <a16:creationId xmlns:a16="http://schemas.microsoft.com/office/drawing/2014/main" id="{EA1C1B3C-0600-2CC1-BA68-03430456B3A5}"/>
              </a:ext>
            </a:extLst>
          </p:cNvPr>
          <p:cNvPicPr>
            <a:picLocks noChangeAspect="1"/>
          </p:cNvPicPr>
          <p:nvPr/>
        </p:nvPicPr>
        <p:blipFill rotWithShape="1">
          <a:blip r:embed="rId2">
            <a:extLst>
              <a:ext uri="{28A0092B-C50C-407E-A947-70E740481C1C}">
                <a14:useLocalDpi xmlns:a14="http://schemas.microsoft.com/office/drawing/2010/main" val="0"/>
              </a:ext>
            </a:extLst>
          </a:blip>
          <a:srcRect t="6641" r="3871" b="3358"/>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0EA459B-CBEF-A962-783D-77E8A1CA6B13}"/>
              </a:ext>
            </a:extLst>
          </p:cNvPr>
          <p:cNvSpPr>
            <a:spLocks noGrp="1"/>
          </p:cNvSpPr>
          <p:nvPr>
            <p:ph type="ctrTitle"/>
          </p:nvPr>
        </p:nvSpPr>
        <p:spPr>
          <a:xfrm>
            <a:off x="221942" y="1271760"/>
            <a:ext cx="5084619" cy="3204134"/>
          </a:xfrm>
        </p:spPr>
        <p:txBody>
          <a:bodyPr anchor="b">
            <a:normAutofit/>
          </a:bodyPr>
          <a:lstStyle/>
          <a:p>
            <a:pPr algn="l"/>
            <a:r>
              <a:rPr lang="pt-BR" sz="5500" b="1" dirty="0">
                <a:solidFill>
                  <a:srgbClr val="FFC000"/>
                </a:solidFill>
              </a:rPr>
              <a:t>Quem era Jesus</a:t>
            </a:r>
          </a:p>
        </p:txBody>
      </p:sp>
      <p:sp>
        <p:nvSpPr>
          <p:cNvPr id="3" name="Subtítulo 2">
            <a:extLst>
              <a:ext uri="{FF2B5EF4-FFF2-40B4-BE49-F238E27FC236}">
                <a16:creationId xmlns:a16="http://schemas.microsoft.com/office/drawing/2014/main" id="{4952C1AF-0EFF-A966-B9A1-3D0B2F60AE96}"/>
              </a:ext>
            </a:extLst>
          </p:cNvPr>
          <p:cNvSpPr>
            <a:spLocks noGrp="1"/>
          </p:cNvSpPr>
          <p:nvPr>
            <p:ph type="subTitle" idx="1"/>
          </p:nvPr>
        </p:nvSpPr>
        <p:spPr>
          <a:xfrm>
            <a:off x="477981" y="5330190"/>
            <a:ext cx="2741470" cy="750873"/>
          </a:xfrm>
        </p:spPr>
        <p:txBody>
          <a:bodyPr>
            <a:noAutofit/>
          </a:bodyPr>
          <a:lstStyle/>
          <a:p>
            <a:pPr algn="l"/>
            <a:r>
              <a:rPr lang="pt-BR" sz="2500" dirty="0"/>
              <a:t>Marcone Silva de Brito</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73098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38207A8-E1F3-E5A1-1E75-A0BA072E1FDD}"/>
              </a:ext>
            </a:extLst>
          </p:cNvPr>
          <p:cNvSpPr>
            <a:spLocks noGrp="1"/>
          </p:cNvSpPr>
          <p:nvPr>
            <p:ph idx="1"/>
          </p:nvPr>
        </p:nvSpPr>
        <p:spPr>
          <a:xfrm>
            <a:off x="372863" y="248575"/>
            <a:ext cx="11336784" cy="6454066"/>
          </a:xfrm>
        </p:spPr>
        <p:txBody>
          <a:bodyPr>
            <a:noAutofit/>
          </a:bodyPr>
          <a:lstStyle/>
          <a:p>
            <a:pPr marL="0" indent="0" algn="just">
              <a:buNone/>
            </a:pPr>
            <a:r>
              <a:rPr lang="pt-BR" sz="3000" dirty="0">
                <a:effectLst/>
                <a:latin typeface="Verdana" panose="020B0604030504040204" pitchFamily="34" charset="0"/>
              </a:rPr>
              <a:t>	Passamos a ver e compreender Jesus como um de nós, alguém que foi criado como nós e que atingiu a perfeição ao longo dos tempos, à custa de sacrifícios, de renúncias, através de reencarnações que o foram impulsionando ao progresso espiritual. É apenas alguém que nasceu muito antes de nós, e que, quando nós próprios fomos criados, já Ele tinha atingido o estado de Espírito Puro, tornando-se cocriador com o Pai. Como Ele mesmo disse: “Quando este mundo foi criado já Eu estava à direita do Pai”, ou seja, como costumamos dizer, já Ele era Sua mão direita, já trabalhava na equipe divina, presidindo aos destinos deste nosso planeta, na altura, em início de criação.</a:t>
            </a:r>
            <a:endParaRPr lang="pt-BR" sz="3000" dirty="0"/>
          </a:p>
        </p:txBody>
      </p:sp>
    </p:spTree>
    <p:extLst>
      <p:ext uri="{BB962C8B-B14F-4D97-AF65-F5344CB8AC3E}">
        <p14:creationId xmlns:p14="http://schemas.microsoft.com/office/powerpoint/2010/main" val="1012330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3DA1E57-CE2D-D84C-D1A4-0A14157A52A5}"/>
              </a:ext>
            </a:extLst>
          </p:cNvPr>
          <p:cNvSpPr>
            <a:spLocks noGrp="1"/>
          </p:cNvSpPr>
          <p:nvPr>
            <p:ph idx="1"/>
          </p:nvPr>
        </p:nvSpPr>
        <p:spPr>
          <a:xfrm>
            <a:off x="838199" y="435006"/>
            <a:ext cx="10658383" cy="6054571"/>
          </a:xfrm>
        </p:spPr>
        <p:txBody>
          <a:bodyPr>
            <a:normAutofit/>
          </a:bodyPr>
          <a:lstStyle/>
          <a:p>
            <a:pPr marL="0" indent="0" algn="just">
              <a:buNone/>
            </a:pPr>
            <a:r>
              <a:rPr lang="pt-BR" sz="3500" dirty="0"/>
              <a:t>	Joana de Ângelis descreve um JESUS como : “</a:t>
            </a:r>
            <a:r>
              <a:rPr lang="pt-BR" sz="3500" i="1" dirty="0"/>
              <a:t>O</a:t>
            </a:r>
            <a:r>
              <a:rPr lang="pt-BR" sz="3500" i="1" dirty="0">
                <a:effectLst/>
              </a:rPr>
              <a:t> mais notável Ser da História da Humanidade.”</a:t>
            </a:r>
          </a:p>
          <a:p>
            <a:pPr marL="0" indent="0" algn="just">
              <a:buNone/>
            </a:pPr>
            <a:r>
              <a:rPr lang="pt-BR" sz="3500" i="1" dirty="0"/>
              <a:t>	</a:t>
            </a:r>
            <a:r>
              <a:rPr lang="pt-BR" sz="3500" i="1" dirty="0">
                <a:effectLst/>
              </a:rPr>
              <a:t>“Vivendo numa época em que predominava a ignorância em forma de sombra individual e coletiva, qual ocorre também nestes dias, embora em menor escala, Jesus cindiu o lado escuro da sociedade das criaturas, iluminando as consciências com a proposta de libertação pelo conhecimento da Verdade e integração nos postulados soberanos do amor.”</a:t>
            </a:r>
            <a:endParaRPr lang="pt-BR" sz="3500" dirty="0"/>
          </a:p>
        </p:txBody>
      </p:sp>
    </p:spTree>
    <p:extLst>
      <p:ext uri="{BB962C8B-B14F-4D97-AF65-F5344CB8AC3E}">
        <p14:creationId xmlns:p14="http://schemas.microsoft.com/office/powerpoint/2010/main" val="2071139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F559023-28B1-898C-7CAA-AD955281A38F}"/>
              </a:ext>
            </a:extLst>
          </p:cNvPr>
          <p:cNvSpPr>
            <a:spLocks noGrp="1"/>
          </p:cNvSpPr>
          <p:nvPr>
            <p:ph idx="1"/>
          </p:nvPr>
        </p:nvSpPr>
        <p:spPr>
          <a:xfrm>
            <a:off x="838200" y="461639"/>
            <a:ext cx="10515600" cy="5715324"/>
          </a:xfrm>
        </p:spPr>
        <p:txBody>
          <a:bodyPr>
            <a:normAutofit/>
          </a:bodyPr>
          <a:lstStyle/>
          <a:p>
            <a:pPr marL="347345" indent="0" algn="just">
              <a:spcBef>
                <a:spcPts val="600"/>
              </a:spcBef>
              <a:spcAft>
                <a:spcPts val="0"/>
              </a:spcAft>
              <a:buNone/>
            </a:pPr>
            <a:r>
              <a:rPr lang="pt-BR" sz="3000" b="0" i="1" dirty="0">
                <a:solidFill>
                  <a:srgbClr val="000000"/>
                </a:solidFill>
                <a:effectLst/>
              </a:rPr>
              <a:t>	</a:t>
            </a:r>
            <a:r>
              <a:rPr lang="pt-BR" sz="3500" b="0" i="1" dirty="0">
                <a:solidFill>
                  <a:srgbClr val="000000"/>
                </a:solidFill>
                <a:effectLst/>
              </a:rPr>
              <a:t>“O Evangelho é o mais belo poema de esperanças e consolações de que se tem notícia. Concomitantemente, é </a:t>
            </a:r>
            <a:r>
              <a:rPr lang="pt-BR" sz="3500" b="1" i="1" dirty="0">
                <a:solidFill>
                  <a:srgbClr val="000000"/>
                </a:solidFill>
                <a:effectLst/>
              </a:rPr>
              <a:t>precioso tratado de psicoterapia contemporânea</a:t>
            </a:r>
            <a:r>
              <a:rPr lang="pt-BR" sz="3500" b="0" i="1" dirty="0">
                <a:solidFill>
                  <a:srgbClr val="000000"/>
                </a:solidFill>
                <a:effectLst/>
              </a:rPr>
              <a:t> para os incontáveis males que afligem a criatura e a Humanidade.”</a:t>
            </a:r>
            <a:endParaRPr lang="pt-BR" sz="3500" b="0" i="0" dirty="0">
              <a:solidFill>
                <a:srgbClr val="000000"/>
              </a:solidFill>
              <a:effectLst/>
            </a:endParaRPr>
          </a:p>
          <a:p>
            <a:pPr marL="347345" indent="0" algn="just">
              <a:spcBef>
                <a:spcPts val="600"/>
              </a:spcBef>
              <a:spcAft>
                <a:spcPts val="0"/>
              </a:spcAft>
              <a:buNone/>
            </a:pPr>
            <a:r>
              <a:rPr lang="pt-BR" sz="3500" b="0" i="1" dirty="0">
                <a:solidFill>
                  <a:srgbClr val="000000"/>
                </a:solidFill>
                <a:effectLst/>
              </a:rPr>
              <a:t>	“Superior às conjunturas que defrontava pelo caminho e incólume às tentações do carreiro humano</a:t>
            </a:r>
            <a:r>
              <a:rPr lang="pt-BR" sz="3500" b="1" i="1" dirty="0">
                <a:solidFill>
                  <a:srgbClr val="000000"/>
                </a:solidFill>
                <a:effectLst/>
              </a:rPr>
              <a:t>, por havê-las superado anteriormente</a:t>
            </a:r>
            <a:r>
              <a:rPr lang="pt-BR" sz="3500" b="0" i="1" dirty="0">
                <a:solidFill>
                  <a:srgbClr val="000000"/>
                </a:solidFill>
                <a:effectLst/>
              </a:rPr>
              <a:t>, apegou-se sem diminuir a própria grandeza, misturando-se ao poviléu, e destacando-se dele pelos grandiosos atributos da Sua Realidade espiritual.”</a:t>
            </a:r>
            <a:endParaRPr lang="pt-BR" sz="3500" b="0" i="0" dirty="0">
              <a:solidFill>
                <a:srgbClr val="000000"/>
              </a:solidFill>
              <a:effectLst/>
            </a:endParaRPr>
          </a:p>
          <a:p>
            <a:pPr marL="0" indent="0">
              <a:buNone/>
            </a:pPr>
            <a:endParaRPr lang="pt-BR" dirty="0"/>
          </a:p>
        </p:txBody>
      </p:sp>
    </p:spTree>
    <p:extLst>
      <p:ext uri="{BB962C8B-B14F-4D97-AF65-F5344CB8AC3E}">
        <p14:creationId xmlns:p14="http://schemas.microsoft.com/office/powerpoint/2010/main" val="2257395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AC9736F-2E74-6CAF-4871-FF861F30238E}"/>
              </a:ext>
            </a:extLst>
          </p:cNvPr>
          <p:cNvSpPr>
            <a:spLocks noGrp="1"/>
          </p:cNvSpPr>
          <p:nvPr>
            <p:ph idx="1"/>
          </p:nvPr>
        </p:nvSpPr>
        <p:spPr>
          <a:xfrm>
            <a:off x="838200" y="532660"/>
            <a:ext cx="10515600" cy="5859261"/>
          </a:xfrm>
        </p:spPr>
        <p:txBody>
          <a:bodyPr>
            <a:normAutofit fontScale="85000" lnSpcReduction="20000"/>
          </a:bodyPr>
          <a:lstStyle/>
          <a:p>
            <a:pPr marL="347345" indent="0" algn="just">
              <a:spcBef>
                <a:spcPts val="600"/>
              </a:spcBef>
              <a:spcAft>
                <a:spcPts val="0"/>
              </a:spcAft>
              <a:buNone/>
            </a:pPr>
            <a:r>
              <a:rPr lang="pt-BR" sz="3500" b="0" i="1" dirty="0">
                <a:solidFill>
                  <a:srgbClr val="000000"/>
                </a:solidFill>
                <a:effectLst/>
              </a:rPr>
              <a:t>	“Ele é todo harmonia que cativa e arrebata as multidões.”</a:t>
            </a:r>
            <a:endParaRPr lang="pt-BR" sz="3500" b="0" i="0" dirty="0">
              <a:solidFill>
                <a:srgbClr val="000000"/>
              </a:solidFill>
              <a:effectLst/>
            </a:endParaRPr>
          </a:p>
          <a:p>
            <a:pPr marL="347345" indent="0" algn="just">
              <a:spcBef>
                <a:spcPts val="600"/>
              </a:spcBef>
              <a:spcAft>
                <a:spcPts val="0"/>
              </a:spcAft>
              <a:buNone/>
            </a:pPr>
            <a:r>
              <a:rPr lang="pt-BR" sz="3500" b="0" i="1" dirty="0">
                <a:solidFill>
                  <a:srgbClr val="000000"/>
                </a:solidFill>
                <a:effectLst/>
              </a:rPr>
              <a:t>	”</a:t>
            </a:r>
            <a:r>
              <a:rPr lang="pt-BR" sz="3500" b="1" i="1" dirty="0">
                <a:solidFill>
                  <a:srgbClr val="000000"/>
                </a:solidFill>
                <a:effectLst/>
              </a:rPr>
              <a:t>Jesus, o Homem excelente</a:t>
            </a:r>
            <a:r>
              <a:rPr lang="pt-BR" sz="3500" b="0" i="1" dirty="0">
                <a:solidFill>
                  <a:srgbClr val="000000"/>
                </a:solidFill>
                <a:effectLst/>
              </a:rPr>
              <a:t>, chegou à Terra e defrontou a ignorância em predomínio, trazendo a mensagem de amor que jamais fora apresentada antes na formulação de que Ele se fazia portador.”</a:t>
            </a:r>
            <a:endParaRPr lang="pt-BR" sz="3500" b="0" i="0" dirty="0">
              <a:solidFill>
                <a:srgbClr val="000000"/>
              </a:solidFill>
              <a:effectLst/>
            </a:endParaRPr>
          </a:p>
          <a:p>
            <a:pPr marL="347345" indent="0" algn="just">
              <a:spcBef>
                <a:spcPts val="600"/>
              </a:spcBef>
              <a:spcAft>
                <a:spcPts val="0"/>
              </a:spcAft>
              <a:buNone/>
            </a:pPr>
            <a:r>
              <a:rPr lang="pt-BR" sz="3500" b="0" i="1" dirty="0">
                <a:solidFill>
                  <a:srgbClr val="000000"/>
                </a:solidFill>
                <a:effectLst/>
              </a:rPr>
              <a:t>	”Todos os objetivos da Boa-nova que Ele trouxe centram-se no futuro do Espírito, na sua emancipação total, na sua incessante busca de Deus.”</a:t>
            </a:r>
            <a:endParaRPr lang="pt-BR" sz="3500" b="0" i="0" dirty="0">
              <a:solidFill>
                <a:srgbClr val="000000"/>
              </a:solidFill>
              <a:effectLst/>
            </a:endParaRPr>
          </a:p>
          <a:p>
            <a:pPr marL="347345" indent="0" algn="just">
              <a:spcBef>
                <a:spcPts val="600"/>
              </a:spcBef>
              <a:spcAft>
                <a:spcPts val="0"/>
              </a:spcAft>
              <a:buNone/>
            </a:pPr>
            <a:r>
              <a:rPr lang="pt-BR" sz="3500" b="0" i="1" dirty="0">
                <a:solidFill>
                  <a:srgbClr val="000000"/>
                </a:solidFill>
                <a:effectLst/>
              </a:rPr>
              <a:t>	“Só o amor, conforme ensinou e viveu o Cristo – manjar divino e preciosa linfa – resolverá os magnos e angustiantes tormentos humanos.”</a:t>
            </a:r>
            <a:endParaRPr lang="pt-BR" sz="3500" dirty="0">
              <a:solidFill>
                <a:srgbClr val="000000"/>
              </a:solidFill>
            </a:endParaRPr>
          </a:p>
          <a:p>
            <a:pPr marL="347345" indent="0" algn="just">
              <a:spcBef>
                <a:spcPts val="600"/>
              </a:spcBef>
              <a:spcAft>
                <a:spcPts val="0"/>
              </a:spcAft>
              <a:buNone/>
            </a:pPr>
            <a:r>
              <a:rPr lang="pt-BR" sz="3500" b="0" i="1" dirty="0">
                <a:solidFill>
                  <a:srgbClr val="000000"/>
                </a:solidFill>
                <a:effectLst/>
              </a:rPr>
              <a:t>	“Jesus não foi o biótipo de legislador convencional. Ele não veio submeter a Humanidade nem submeter-se às leis vigentes. Era portador de uma revolução que tem por base o amor na sua essencialidade mais excelente e sutil, se adotado transforma os alicerces morais do indivíduo e da sociedade.”</a:t>
            </a:r>
            <a:endParaRPr lang="pt-BR" sz="3500" b="0" i="0" dirty="0">
              <a:solidFill>
                <a:srgbClr val="000000"/>
              </a:solidFill>
              <a:effectLst/>
            </a:endParaRPr>
          </a:p>
          <a:p>
            <a:pPr marL="0" indent="0">
              <a:buNone/>
            </a:pPr>
            <a:endParaRPr lang="pt-BR" dirty="0"/>
          </a:p>
        </p:txBody>
      </p:sp>
    </p:spTree>
    <p:extLst>
      <p:ext uri="{BB962C8B-B14F-4D97-AF65-F5344CB8AC3E}">
        <p14:creationId xmlns:p14="http://schemas.microsoft.com/office/powerpoint/2010/main" val="3790900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486AEA57-8D55-C7D9-7DA2-D54C8FCB3CF1}"/>
              </a:ext>
            </a:extLst>
          </p:cNvPr>
          <p:cNvSpPr>
            <a:spLocks noGrp="1"/>
          </p:cNvSpPr>
          <p:nvPr>
            <p:ph idx="1"/>
          </p:nvPr>
        </p:nvSpPr>
        <p:spPr>
          <a:xfrm>
            <a:off x="790113" y="426128"/>
            <a:ext cx="10697591" cy="5992427"/>
          </a:xfrm>
        </p:spPr>
        <p:txBody>
          <a:bodyPr>
            <a:normAutofit fontScale="92500" lnSpcReduction="20000"/>
          </a:bodyPr>
          <a:lstStyle/>
          <a:p>
            <a:pPr marL="347345" indent="0" algn="just">
              <a:spcBef>
                <a:spcPts val="600"/>
              </a:spcBef>
              <a:spcAft>
                <a:spcPts val="0"/>
              </a:spcAft>
              <a:buNone/>
            </a:pPr>
            <a:r>
              <a:rPr lang="pt-BR" sz="1800" b="0" i="1" dirty="0">
                <a:solidFill>
                  <a:srgbClr val="000000"/>
                </a:solidFill>
                <a:effectLst/>
                <a:latin typeface="Verdana" panose="020B0604030504040204" pitchFamily="34" charset="0"/>
              </a:rPr>
              <a:t>	</a:t>
            </a:r>
            <a:r>
              <a:rPr lang="pt-BR" sz="3800" b="0" i="1" dirty="0">
                <a:solidFill>
                  <a:srgbClr val="000000"/>
                </a:solidFill>
                <a:effectLst/>
              </a:rPr>
              <a:t>“Em razão desse limite de entendimento </a:t>
            </a:r>
            <a:r>
              <a:rPr lang="pt-BR" sz="3800" b="0" i="0" dirty="0">
                <a:solidFill>
                  <a:srgbClr val="000000"/>
                </a:solidFill>
                <a:effectLst/>
              </a:rPr>
              <a:t>(o nosso)</a:t>
            </a:r>
            <a:r>
              <a:rPr lang="pt-BR" sz="3800" b="0" i="1" dirty="0">
                <a:solidFill>
                  <a:srgbClr val="000000"/>
                </a:solidFill>
                <a:effectLst/>
              </a:rPr>
              <a:t>, </a:t>
            </a:r>
            <a:r>
              <a:rPr lang="pt-BR" sz="3800" b="1" i="1" dirty="0">
                <a:solidFill>
                  <a:srgbClr val="000000"/>
                </a:solidFill>
                <a:effectLst/>
              </a:rPr>
              <a:t>o Homem-Jesus</a:t>
            </a:r>
            <a:r>
              <a:rPr lang="pt-BR" sz="3800" b="0" i="1" dirty="0">
                <a:solidFill>
                  <a:srgbClr val="000000"/>
                </a:solidFill>
                <a:effectLst/>
              </a:rPr>
              <a:t> evitou aprofundar as lições libertadoras, oferecendo aquela que é essencial e está sintetizada no amor sob todos os pontos de vista considerado, preparando o advento de uma futura Nova Era, que se apresentaria através da expansão dos fenómenos mediúnicos, com o advento da Psicologia Espírita defluente da Doutrina codificada por Allan Kardec.”</a:t>
            </a:r>
            <a:endParaRPr lang="pt-BR" sz="3800" b="0" i="0" dirty="0">
              <a:solidFill>
                <a:srgbClr val="000000"/>
              </a:solidFill>
              <a:effectLst/>
            </a:endParaRPr>
          </a:p>
          <a:p>
            <a:pPr marL="347345" indent="0" algn="just">
              <a:spcBef>
                <a:spcPts val="600"/>
              </a:spcBef>
              <a:spcAft>
                <a:spcPts val="0"/>
              </a:spcAft>
              <a:buNone/>
            </a:pPr>
            <a:r>
              <a:rPr lang="pt-BR" sz="3800" b="0" i="1" dirty="0">
                <a:solidFill>
                  <a:srgbClr val="000000"/>
                </a:solidFill>
                <a:effectLst/>
              </a:rPr>
              <a:t>	“O rumo que Ele nos aponta continua indicando liberdade. As amarras foram construídas por cada qual, para a própria escravidão espiritual. Diante de tais considerações, no bárbaro dos tormentosos dias, convém consultar Jesus, sem cessar. E, se tiveres ouvidos capazes de escutar discernindo, percebê-lo-ás a repetir: Eu sou o Caminho: Vinde a mim!.”</a:t>
            </a:r>
            <a:endParaRPr lang="pt-BR" sz="3800" b="0" i="0" dirty="0">
              <a:solidFill>
                <a:srgbClr val="000000"/>
              </a:solidFill>
              <a:effectLst/>
            </a:endParaRPr>
          </a:p>
          <a:p>
            <a:pPr marL="0" indent="0">
              <a:buNone/>
            </a:pPr>
            <a:endParaRPr lang="pt-BR" dirty="0"/>
          </a:p>
        </p:txBody>
      </p:sp>
    </p:spTree>
    <p:extLst>
      <p:ext uri="{BB962C8B-B14F-4D97-AF65-F5344CB8AC3E}">
        <p14:creationId xmlns:p14="http://schemas.microsoft.com/office/powerpoint/2010/main" val="1615410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033D6E-12FB-C10F-93C4-3F923988D10F}"/>
              </a:ext>
            </a:extLst>
          </p:cNvPr>
          <p:cNvSpPr>
            <a:spLocks noGrp="1"/>
          </p:cNvSpPr>
          <p:nvPr>
            <p:ph type="title"/>
          </p:nvPr>
        </p:nvSpPr>
        <p:spPr>
          <a:xfrm>
            <a:off x="838200" y="365125"/>
            <a:ext cx="6210300" cy="6207125"/>
          </a:xfrm>
        </p:spPr>
        <p:txBody>
          <a:bodyPr>
            <a:normAutofit fontScale="90000"/>
          </a:bodyPr>
          <a:lstStyle/>
          <a:p>
            <a:r>
              <a:rPr lang="pt-BR" b="1" dirty="0">
                <a:latin typeface="verdana" panose="020B0604030504040204" pitchFamily="34" charset="0"/>
              </a:rPr>
              <a:t>Jesus Hoje</a:t>
            </a:r>
            <a:br>
              <a:rPr lang="pt-BR" dirty="0"/>
            </a:br>
            <a:br>
              <a:rPr lang="pt-BR" dirty="0"/>
            </a:br>
            <a:br>
              <a:rPr lang="pt-BR" dirty="0"/>
            </a:br>
            <a:br>
              <a:rPr lang="pt-BR" dirty="0"/>
            </a:br>
            <a:br>
              <a:rPr lang="pt-BR" dirty="0"/>
            </a:br>
            <a:br>
              <a:rPr lang="pt-BR" dirty="0"/>
            </a:br>
            <a:br>
              <a:rPr lang="pt-BR" dirty="0"/>
            </a:br>
            <a:r>
              <a:rPr lang="pt-BR" sz="3300" dirty="0">
                <a:latin typeface="Verdana, Arial, Helvetica, sans-serif"/>
              </a:rPr>
              <a:t>“Jesus é o diamante que se tornou estelar, mantendo o brilho interior, sem permitir-se ofuscar, clareando consciências e amando-as. Todo o Seu é ministério de esperança e de amor, de compaixão de auxílio, movimentado pela ação do Bem, único recurso para minimizar ou anular as ocorrências dos infortúnios ocultos. </a:t>
            </a:r>
            <a:br>
              <a:rPr lang="pt-BR" dirty="0">
                <a:latin typeface="Verdana, Arial, Helvetica, sans-serif"/>
              </a:rPr>
            </a:br>
            <a:br>
              <a:rPr lang="pt-BR" dirty="0"/>
            </a:br>
            <a:br>
              <a:rPr lang="pt-BR" dirty="0"/>
            </a:br>
            <a:br>
              <a:rPr lang="pt-BR" dirty="0"/>
            </a:br>
            <a:br>
              <a:rPr lang="pt-BR" dirty="0"/>
            </a:br>
            <a:br>
              <a:rPr lang="pt-BR" dirty="0"/>
            </a:br>
            <a:br>
              <a:rPr lang="pt-BR" dirty="0"/>
            </a:br>
            <a:br>
              <a:rPr lang="pt-BR" dirty="0"/>
            </a:br>
            <a:br>
              <a:rPr lang="pt-BR" dirty="0"/>
            </a:br>
            <a:endParaRPr lang="pt-BR" dirty="0"/>
          </a:p>
        </p:txBody>
      </p:sp>
      <p:pic>
        <p:nvPicPr>
          <p:cNvPr id="5" name="Espaço Reservado para Conteúdo 4" descr="Uma imagem contendo edifício, homem, foto, em pé&#10;&#10;Descrição gerada automaticamente">
            <a:extLst>
              <a:ext uri="{FF2B5EF4-FFF2-40B4-BE49-F238E27FC236}">
                <a16:creationId xmlns:a16="http://schemas.microsoft.com/office/drawing/2014/main" id="{AC03242A-933E-6F50-8FB2-10B92A835B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34275" y="125307"/>
            <a:ext cx="4254043" cy="6589817"/>
          </a:xfrm>
        </p:spPr>
      </p:pic>
    </p:spTree>
    <p:extLst>
      <p:ext uri="{BB962C8B-B14F-4D97-AF65-F5344CB8AC3E}">
        <p14:creationId xmlns:p14="http://schemas.microsoft.com/office/powerpoint/2010/main" val="258979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9965B4F-CF09-4EEE-3987-8B5AA08F5959}"/>
              </a:ext>
            </a:extLst>
          </p:cNvPr>
          <p:cNvSpPr>
            <a:spLocks noGrp="1"/>
          </p:cNvSpPr>
          <p:nvPr>
            <p:ph idx="1"/>
          </p:nvPr>
        </p:nvSpPr>
        <p:spPr>
          <a:xfrm>
            <a:off x="838200" y="497150"/>
            <a:ext cx="10515600" cy="5679813"/>
          </a:xfrm>
        </p:spPr>
        <p:txBody>
          <a:bodyPr>
            <a:normAutofit/>
          </a:bodyPr>
          <a:lstStyle/>
          <a:p>
            <a:pPr marL="0" indent="0" algn="just">
              <a:buNone/>
            </a:pPr>
            <a:r>
              <a:rPr lang="pt-BR" sz="3500" dirty="0"/>
              <a:t>	Conhecendo cada pessoa que </a:t>
            </a:r>
            <a:r>
              <a:rPr lang="pt-BR" sz="3500" dirty="0" err="1"/>
              <a:t>dEle</a:t>
            </a:r>
            <a:r>
              <a:rPr lang="pt-BR" sz="3500" dirty="0"/>
              <a:t> se acercava, graças à capacidade de penetrar o insondável do coração e da mente, sem humilhar ou jactar-se, conseguia oferecer combustível de amor para a transformação interior que se deveria operar, e quando essa não ocorria, assim mesmo estimulava ao seu prosseguimento, pois que um dia seria alcançada...</a:t>
            </a:r>
          </a:p>
        </p:txBody>
      </p:sp>
    </p:spTree>
    <p:extLst>
      <p:ext uri="{BB962C8B-B14F-4D97-AF65-F5344CB8AC3E}">
        <p14:creationId xmlns:p14="http://schemas.microsoft.com/office/powerpoint/2010/main" val="808826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D17647B4-8DCD-382E-5315-8A5732F2BE18}"/>
              </a:ext>
            </a:extLst>
          </p:cNvPr>
          <p:cNvSpPr>
            <a:spLocks noGrp="1"/>
          </p:cNvSpPr>
          <p:nvPr>
            <p:ph idx="1"/>
          </p:nvPr>
        </p:nvSpPr>
        <p:spPr>
          <a:xfrm>
            <a:off x="838200" y="346229"/>
            <a:ext cx="10515600" cy="5830734"/>
          </a:xfrm>
        </p:spPr>
        <p:txBody>
          <a:bodyPr>
            <a:normAutofit/>
          </a:bodyPr>
          <a:lstStyle/>
          <a:p>
            <a:pPr marL="0" indent="0" algn="just">
              <a:buNone/>
            </a:pPr>
            <a:r>
              <a:rPr lang="pt-BR" sz="3500" dirty="0"/>
              <a:t>	</a:t>
            </a:r>
            <a:r>
              <a:rPr lang="pt-BR" sz="3500" dirty="0">
                <a:latin typeface="Calibri "/>
              </a:rPr>
              <a:t>A humanidade de Jesus está muito bem delineada na parábola do bom samaritano, exemplo máximo de solidariedade, de elevação de sentimentos, de caridade...</a:t>
            </a:r>
          </a:p>
          <a:p>
            <a:pPr marL="0" indent="0" algn="just">
              <a:buNone/>
            </a:pPr>
            <a:r>
              <a:rPr lang="pt-BR" sz="3500" dirty="0">
                <a:latin typeface="Calibri "/>
              </a:rPr>
              <a:t>	Por isso, </a:t>
            </a:r>
            <a:r>
              <a:rPr lang="pt-BR" sz="3500" dirty="0"/>
              <a:t>não</a:t>
            </a:r>
            <a:r>
              <a:rPr lang="pt-BR" sz="3500" dirty="0">
                <a:latin typeface="Calibri "/>
              </a:rPr>
              <a:t> é importante alguém apenas confessar-se crente em Jesus ou não, mas imitá-Lo, em razão do que Ele inspira, do sentido e significado da Sua existência na Terra e da Sua passagem entre as criaturas, quando do Seu apostolado de amor, exarados nos Seus feitos.</a:t>
            </a:r>
          </a:p>
        </p:txBody>
      </p:sp>
    </p:spTree>
    <p:extLst>
      <p:ext uri="{BB962C8B-B14F-4D97-AF65-F5344CB8AC3E}">
        <p14:creationId xmlns:p14="http://schemas.microsoft.com/office/powerpoint/2010/main" val="4028414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98F146A-E19E-D247-E321-19658DCD604E}"/>
              </a:ext>
            </a:extLst>
          </p:cNvPr>
          <p:cNvSpPr>
            <a:spLocks noGrp="1"/>
          </p:cNvSpPr>
          <p:nvPr>
            <p:ph idx="1"/>
          </p:nvPr>
        </p:nvSpPr>
        <p:spPr>
          <a:xfrm>
            <a:off x="838200" y="577049"/>
            <a:ext cx="10515600" cy="5599914"/>
          </a:xfrm>
        </p:spPr>
        <p:txBody>
          <a:bodyPr>
            <a:normAutofit/>
          </a:bodyPr>
          <a:lstStyle/>
          <a:p>
            <a:pPr marL="0" indent="0" algn="just">
              <a:buNone/>
            </a:pPr>
            <a:r>
              <a:rPr lang="pt-BR" sz="3500" dirty="0"/>
              <a:t>	O homem moderno necessita ouvir Jesus de fato, sentir os exemplos que ressumam da Sua história e que estão ressuscitados nos Seus seguidores, que procuram fazer conforme Ele realizava na direção do alvo essencial, que é a libertação das paixões constritoras que remanescem no egotismo da natureza animal, transformando-se em realidade espiritual”.</a:t>
            </a:r>
          </a:p>
        </p:txBody>
      </p:sp>
    </p:spTree>
    <p:extLst>
      <p:ext uri="{BB962C8B-B14F-4D97-AF65-F5344CB8AC3E}">
        <p14:creationId xmlns:p14="http://schemas.microsoft.com/office/powerpoint/2010/main" val="596251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Espaço Reservado para Conteúdo 4" descr="Texto&#10;&#10;Descrição gerada automaticamente com confiança média">
            <a:extLst>
              <a:ext uri="{FF2B5EF4-FFF2-40B4-BE49-F238E27FC236}">
                <a16:creationId xmlns:a16="http://schemas.microsoft.com/office/drawing/2014/main" id="{F004BC91-2E8C-647D-7730-A0A42473BE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1130" y="352425"/>
            <a:ext cx="3863340" cy="5943600"/>
          </a:xfrm>
          <a:prstGeom prst="rect">
            <a:avLst/>
          </a:prstGeom>
        </p:spPr>
      </p:pic>
      <p:sp>
        <p:nvSpPr>
          <p:cNvPr id="5" name="CaixaDeTexto 4">
            <a:extLst>
              <a:ext uri="{FF2B5EF4-FFF2-40B4-BE49-F238E27FC236}">
                <a16:creationId xmlns:a16="http://schemas.microsoft.com/office/drawing/2014/main" id="{AE685BE5-0E35-9FE9-422B-EF02A4CD07DF}"/>
              </a:ext>
            </a:extLst>
          </p:cNvPr>
          <p:cNvSpPr txBox="1"/>
          <p:nvPr/>
        </p:nvSpPr>
        <p:spPr>
          <a:xfrm>
            <a:off x="5999178" y="973372"/>
            <a:ext cx="3766259" cy="1631216"/>
          </a:xfrm>
          <a:prstGeom prst="rect">
            <a:avLst/>
          </a:prstGeom>
          <a:noFill/>
        </p:spPr>
        <p:txBody>
          <a:bodyPr wrap="square" rtlCol="0">
            <a:spAutoFit/>
          </a:bodyPr>
          <a:lstStyle/>
          <a:p>
            <a:r>
              <a:rPr lang="pt-BR" sz="5000" b="1" dirty="0">
                <a:solidFill>
                  <a:srgbClr val="FFC000"/>
                </a:solidFill>
              </a:rPr>
              <a:t>Jesus e a Humanidade</a:t>
            </a:r>
          </a:p>
        </p:txBody>
      </p:sp>
    </p:spTree>
    <p:extLst>
      <p:ext uri="{BB962C8B-B14F-4D97-AF65-F5344CB8AC3E}">
        <p14:creationId xmlns:p14="http://schemas.microsoft.com/office/powerpoint/2010/main" val="2279849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descr="Mulher com lenço na cabeça&#10;&#10;Descrição gerada automaticamente com confiança média">
            <a:extLst>
              <a:ext uri="{FF2B5EF4-FFF2-40B4-BE49-F238E27FC236}">
                <a16:creationId xmlns:a16="http://schemas.microsoft.com/office/drawing/2014/main" id="{5BF7053E-6B07-C2D2-BACB-4EB86700C47B}"/>
              </a:ext>
            </a:extLst>
          </p:cNvPr>
          <p:cNvPicPr>
            <a:picLocks noChangeAspect="1"/>
          </p:cNvPicPr>
          <p:nvPr/>
        </p:nvPicPr>
        <p:blipFill rotWithShape="1">
          <a:blip r:embed="rId2">
            <a:extLst>
              <a:ext uri="{28A0092B-C50C-407E-A947-70E740481C1C}">
                <a14:useLocalDpi xmlns:a14="http://schemas.microsoft.com/office/drawing/2010/main" val="0"/>
              </a:ext>
            </a:extLst>
          </a:blip>
          <a:srcRect t="3208" r="17831" b="5883"/>
          <a:stretch/>
        </p:blipFill>
        <p:spPr>
          <a:xfrm>
            <a:off x="3604334" y="10"/>
            <a:ext cx="8587666" cy="6857990"/>
          </a:xfrm>
          <a:prstGeom prst="rect">
            <a:avLst/>
          </a:prstGeom>
        </p:spPr>
      </p:pic>
      <p:sp>
        <p:nvSpPr>
          <p:cNvPr id="12" name="Rectangle 11">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ço Reservado para Conteúdo 2">
            <a:extLst>
              <a:ext uri="{FF2B5EF4-FFF2-40B4-BE49-F238E27FC236}">
                <a16:creationId xmlns:a16="http://schemas.microsoft.com/office/drawing/2014/main" id="{897EC7F1-EBEA-BC22-2F89-0E1A4C7D2A37}"/>
              </a:ext>
            </a:extLst>
          </p:cNvPr>
          <p:cNvSpPr>
            <a:spLocks noGrp="1"/>
          </p:cNvSpPr>
          <p:nvPr>
            <p:ph idx="1"/>
          </p:nvPr>
        </p:nvSpPr>
        <p:spPr>
          <a:xfrm>
            <a:off x="264560" y="916687"/>
            <a:ext cx="5239595" cy="5803709"/>
          </a:xfrm>
        </p:spPr>
        <p:txBody>
          <a:bodyPr anchor="t">
            <a:noAutofit/>
          </a:bodyPr>
          <a:lstStyle/>
          <a:p>
            <a:pPr marL="0" indent="0">
              <a:buNone/>
            </a:pPr>
            <a:r>
              <a:rPr lang="pt-BR" sz="3500" b="1" dirty="0">
                <a:solidFill>
                  <a:srgbClr val="FFC000"/>
                </a:solidFill>
              </a:rPr>
              <a:t>No artigo de Maria de Lurdes Duarte na revista eletrônica o Consolador </a:t>
            </a:r>
          </a:p>
          <a:p>
            <a:pPr marL="0" indent="0">
              <a:buNone/>
            </a:pPr>
            <a:r>
              <a:rPr lang="pt-BR" sz="3500" b="1" dirty="0">
                <a:solidFill>
                  <a:srgbClr val="FFC000"/>
                </a:solidFill>
              </a:rPr>
              <a:t> questiona:</a:t>
            </a:r>
          </a:p>
          <a:p>
            <a:pPr marL="0" indent="0">
              <a:buNone/>
            </a:pPr>
            <a:endParaRPr lang="pt-BR" sz="2500" b="1" dirty="0">
              <a:solidFill>
                <a:srgbClr val="FFC000"/>
              </a:solidFill>
            </a:endParaRPr>
          </a:p>
          <a:p>
            <a:pPr marL="0" indent="0">
              <a:buNone/>
            </a:pPr>
            <a:r>
              <a:rPr lang="pt-BR" sz="2500" b="1" dirty="0">
                <a:solidFill>
                  <a:srgbClr val="FFC000"/>
                </a:solidFill>
              </a:rPr>
              <a:t>Quem é jesus para nós ?</a:t>
            </a:r>
          </a:p>
          <a:p>
            <a:pPr marL="0" indent="0">
              <a:buNone/>
            </a:pPr>
            <a:r>
              <a:rPr lang="pt-BR" sz="2500" b="1" dirty="0">
                <a:solidFill>
                  <a:srgbClr val="FFC000"/>
                </a:solidFill>
              </a:rPr>
              <a:t>Como o sentimos nas nossas vidas ?</a:t>
            </a:r>
          </a:p>
          <a:p>
            <a:pPr marL="0" indent="0">
              <a:buNone/>
            </a:pPr>
            <a:r>
              <a:rPr lang="pt-BR" sz="2500" b="1" dirty="0">
                <a:solidFill>
                  <a:srgbClr val="FFC000"/>
                </a:solidFill>
              </a:rPr>
              <a:t>Um mestre ?</a:t>
            </a:r>
          </a:p>
          <a:p>
            <a:pPr marL="0" indent="0">
              <a:buNone/>
            </a:pPr>
            <a:r>
              <a:rPr lang="pt-BR" sz="2500" b="1" dirty="0">
                <a:solidFill>
                  <a:srgbClr val="FFC000"/>
                </a:solidFill>
              </a:rPr>
              <a:t>Um messias ?</a:t>
            </a:r>
          </a:p>
          <a:p>
            <a:pPr marL="0" indent="0">
              <a:buNone/>
            </a:pPr>
            <a:r>
              <a:rPr lang="pt-BR" sz="2500" b="1" dirty="0">
                <a:solidFill>
                  <a:srgbClr val="FFC000"/>
                </a:solidFill>
              </a:rPr>
              <a:t>Um modelo ?</a:t>
            </a:r>
          </a:p>
          <a:p>
            <a:pPr marL="0" indent="0">
              <a:buNone/>
            </a:pPr>
            <a:r>
              <a:rPr lang="pt-BR" sz="2500" b="1" dirty="0">
                <a:solidFill>
                  <a:srgbClr val="FFC000"/>
                </a:solidFill>
              </a:rPr>
              <a:t>Um ser espiritual angélico ?</a:t>
            </a:r>
          </a:p>
          <a:p>
            <a:pPr marL="0" indent="0">
              <a:buNone/>
            </a:pPr>
            <a:r>
              <a:rPr lang="pt-BR" sz="2500" b="1" dirty="0">
                <a:solidFill>
                  <a:srgbClr val="FFC000"/>
                </a:solidFill>
              </a:rPr>
              <a:t>Um DEUS feito homem ?</a:t>
            </a:r>
          </a:p>
          <a:p>
            <a:pPr marL="0" indent="0">
              <a:buNone/>
            </a:pPr>
            <a:r>
              <a:rPr lang="pt-BR" sz="2500" b="1" dirty="0">
                <a:solidFill>
                  <a:srgbClr val="FFC000"/>
                </a:solidFill>
              </a:rPr>
              <a:t>Um profeta?</a:t>
            </a:r>
          </a:p>
          <a:p>
            <a:pPr marL="0" indent="0">
              <a:buNone/>
            </a:pPr>
            <a:r>
              <a:rPr lang="pt-BR" sz="2500" b="1" dirty="0">
                <a:solidFill>
                  <a:srgbClr val="FFC000"/>
                </a:solidFill>
                <a:effectLst/>
              </a:rPr>
              <a:t>Um milagreiro?</a:t>
            </a:r>
            <a:endParaRPr lang="pt-BR" sz="2500" b="1" dirty="0">
              <a:solidFill>
                <a:srgbClr val="FFC000"/>
              </a:solidFill>
            </a:endParaRPr>
          </a:p>
        </p:txBody>
      </p:sp>
    </p:spTree>
    <p:extLst>
      <p:ext uri="{BB962C8B-B14F-4D97-AF65-F5344CB8AC3E}">
        <p14:creationId xmlns:p14="http://schemas.microsoft.com/office/powerpoint/2010/main" val="253899081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3FDAE3CD-1FD3-2CB8-57EE-2DC2D20259A2}"/>
              </a:ext>
            </a:extLst>
          </p:cNvPr>
          <p:cNvSpPr>
            <a:spLocks noGrp="1"/>
          </p:cNvSpPr>
          <p:nvPr>
            <p:ph idx="1"/>
          </p:nvPr>
        </p:nvSpPr>
        <p:spPr/>
        <p:txBody>
          <a:bodyPr>
            <a:normAutofit/>
          </a:bodyPr>
          <a:lstStyle/>
          <a:p>
            <a:pPr marL="0" indent="0" algn="just">
              <a:buNone/>
            </a:pPr>
            <a:r>
              <a:rPr lang="pt-BR" sz="3500" dirty="0"/>
              <a:t>	Jesus-Homem é a lição de vida que haurimos no Evangelho como convite ao homem que se deve deificar. Não havendo criado qualquer doutrina ou sistema, Jesus tornou a Sua vida o modelo para que o homem se pudesse humanizar, adquirindo a expressão superior.</a:t>
            </a:r>
          </a:p>
        </p:txBody>
      </p:sp>
    </p:spTree>
    <p:extLst>
      <p:ext uri="{BB962C8B-B14F-4D97-AF65-F5344CB8AC3E}">
        <p14:creationId xmlns:p14="http://schemas.microsoft.com/office/powerpoint/2010/main" val="277688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30D41730-CDE4-47F7-E1D3-60B7E26E6137}"/>
              </a:ext>
            </a:extLst>
          </p:cNvPr>
          <p:cNvSpPr>
            <a:spLocks noGrp="1"/>
          </p:cNvSpPr>
          <p:nvPr>
            <p:ph idx="1"/>
          </p:nvPr>
        </p:nvSpPr>
        <p:spPr/>
        <p:txBody>
          <a:bodyPr>
            <a:normAutofit/>
          </a:bodyPr>
          <a:lstStyle/>
          <a:p>
            <a:pPr marL="0" indent="0" algn="just">
              <a:buNone/>
            </a:pPr>
            <a:r>
              <a:rPr lang="pt-BR" sz="3500" dirty="0"/>
              <a:t>	No Seu tempo, e ainda agora, o homem tem sido símbolo de violência, prepotência e presunção, dominador exterior, estorcegando-se, porém, na sua fragilidade, nos seus conflitos e perecibilidade.</a:t>
            </a:r>
          </a:p>
        </p:txBody>
      </p:sp>
    </p:spTree>
    <p:extLst>
      <p:ext uri="{BB962C8B-B14F-4D97-AF65-F5344CB8AC3E}">
        <p14:creationId xmlns:p14="http://schemas.microsoft.com/office/powerpoint/2010/main" val="2294109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D393888-8B04-45DA-8645-8CDBB2D024E7}"/>
              </a:ext>
            </a:extLst>
          </p:cNvPr>
          <p:cNvSpPr>
            <a:spLocks noGrp="1"/>
          </p:cNvSpPr>
          <p:nvPr>
            <p:ph idx="1"/>
          </p:nvPr>
        </p:nvSpPr>
        <p:spPr/>
        <p:txBody>
          <a:bodyPr>
            <a:normAutofit/>
          </a:bodyPr>
          <a:lstStyle/>
          <a:p>
            <a:pPr marL="0" indent="0" algn="just">
              <a:buNone/>
            </a:pPr>
            <a:r>
              <a:rPr lang="pt-BR" sz="3500" dirty="0"/>
              <a:t>	Após os Seus exemplos surgiu um diferente homem: humilde, simples, submisso e forte na sua perenidade espiritual. Enquanto os grandes pensadores de todos os tempos estabeleceram métodos e sistemas de doutrinas, Ele sustentou, no amor, os pilotis da ética humanizada para a felicidade.</a:t>
            </a:r>
          </a:p>
        </p:txBody>
      </p:sp>
    </p:spTree>
    <p:extLst>
      <p:ext uri="{BB962C8B-B14F-4D97-AF65-F5344CB8AC3E}">
        <p14:creationId xmlns:p14="http://schemas.microsoft.com/office/powerpoint/2010/main" val="3185952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E73FAA32-B409-B1A2-DA57-D88886E6D969}"/>
              </a:ext>
            </a:extLst>
          </p:cNvPr>
          <p:cNvSpPr>
            <a:spLocks noGrp="1"/>
          </p:cNvSpPr>
          <p:nvPr>
            <p:ph idx="1"/>
          </p:nvPr>
        </p:nvSpPr>
        <p:spPr/>
        <p:txBody>
          <a:bodyPr>
            <a:normAutofit/>
          </a:bodyPr>
          <a:lstStyle/>
          <a:p>
            <a:pPr marL="0" indent="0" algn="just">
              <a:buNone/>
            </a:pPr>
            <a:r>
              <a:rPr lang="pt-BR" sz="3500" dirty="0"/>
              <a:t>	Não se utilizou de sofismas, nem de silogismos, jamais aplicando comportamentos excêntricos ou fórmulas complexas que exigissem altos níveis de inteligência ou de astúcia. Tudo aquilo a que se referiu é conhecido, embora as roupagens novas que o revestem.</a:t>
            </a:r>
          </a:p>
        </p:txBody>
      </p:sp>
    </p:spTree>
    <p:extLst>
      <p:ext uri="{BB962C8B-B14F-4D97-AF65-F5344CB8AC3E}">
        <p14:creationId xmlns:p14="http://schemas.microsoft.com/office/powerpoint/2010/main" val="371796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431F53F4-7302-8C39-324D-FF7A98E99AF8}"/>
              </a:ext>
            </a:extLst>
          </p:cNvPr>
          <p:cNvSpPr>
            <a:spLocks noGrp="1"/>
          </p:cNvSpPr>
          <p:nvPr>
            <p:ph idx="1"/>
          </p:nvPr>
        </p:nvSpPr>
        <p:spPr/>
        <p:txBody>
          <a:bodyPr>
            <a:normAutofit/>
          </a:bodyPr>
          <a:lstStyle/>
          <a:p>
            <a:pPr marL="0" indent="0" algn="just">
              <a:buNone/>
            </a:pPr>
            <a:r>
              <a:rPr lang="pt-BR" sz="3500" dirty="0"/>
              <a:t>	Utilizou-se de um insignificante grão de mostarda, para lecionar sobre a fé; recorreu a redes de pesca e a peixes, para deixar imperecíveis exemplos de trabalho; a semente caindo em diferentes tipos de solos, para demonstrar a diversidade de sentimentos humanos ante o pólen de luz da Sua palavra.</a:t>
            </a:r>
          </a:p>
        </p:txBody>
      </p:sp>
    </p:spTree>
    <p:extLst>
      <p:ext uri="{BB962C8B-B14F-4D97-AF65-F5344CB8AC3E}">
        <p14:creationId xmlns:p14="http://schemas.microsoft.com/office/powerpoint/2010/main" val="2727942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68BADA3-4CCC-7C43-B8E5-3174E488BEFD}"/>
              </a:ext>
            </a:extLst>
          </p:cNvPr>
          <p:cNvSpPr>
            <a:spLocks noGrp="1"/>
          </p:cNvSpPr>
          <p:nvPr>
            <p:ph idx="1"/>
          </p:nvPr>
        </p:nvSpPr>
        <p:spPr/>
        <p:txBody>
          <a:bodyPr>
            <a:normAutofit/>
          </a:bodyPr>
          <a:lstStyle/>
          <a:p>
            <a:pPr marL="0" indent="0" algn="just">
              <a:buNone/>
            </a:pPr>
            <a:r>
              <a:rPr lang="pt-BR" sz="3500" dirty="0"/>
              <a:t>	O "Sermão da montanha" inverteu o convencional e aceito sem discussão, exaltando a vítima inocente ao invés do triunfador arbitrário; o esfaimado de justiça, de amor e de verdade, em desconsideração pelo farto e ocioso, dilapidador dos dons da vida.</a:t>
            </a:r>
          </a:p>
        </p:txBody>
      </p:sp>
    </p:spTree>
    <p:extLst>
      <p:ext uri="{BB962C8B-B14F-4D97-AF65-F5344CB8AC3E}">
        <p14:creationId xmlns:p14="http://schemas.microsoft.com/office/powerpoint/2010/main" val="1159556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DFB36BF-BD29-A1F1-BE6E-66E8863F3AE6}"/>
              </a:ext>
            </a:extLst>
          </p:cNvPr>
          <p:cNvSpPr>
            <a:spLocks noGrp="1"/>
          </p:cNvSpPr>
          <p:nvPr>
            <p:ph idx="1"/>
          </p:nvPr>
        </p:nvSpPr>
        <p:spPr/>
        <p:txBody>
          <a:bodyPr>
            <a:normAutofit/>
          </a:bodyPr>
          <a:lstStyle/>
          <a:p>
            <a:pPr marL="0" indent="0" algn="just">
              <a:buNone/>
            </a:pPr>
            <a:r>
              <a:rPr lang="pt-BR" sz="3500" dirty="0"/>
              <a:t>	Jesus é a personagem histórica mais identificada com o homem e com a humanidade. Todo o Seu ministério é feito de humanização, erguendo o ser do instinto para a razão e daí para a angelitude. Igualmente, é o Homem que mais se identifica com Deus.</a:t>
            </a:r>
          </a:p>
        </p:txBody>
      </p:sp>
    </p:spTree>
    <p:extLst>
      <p:ext uri="{BB962C8B-B14F-4D97-AF65-F5344CB8AC3E}">
        <p14:creationId xmlns:p14="http://schemas.microsoft.com/office/powerpoint/2010/main" val="3426377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321013F-A8D9-9BED-88B1-492CEA666398}"/>
              </a:ext>
            </a:extLst>
          </p:cNvPr>
          <p:cNvSpPr>
            <a:spLocks noGrp="1"/>
          </p:cNvSpPr>
          <p:nvPr>
            <p:ph idx="1"/>
          </p:nvPr>
        </p:nvSpPr>
        <p:spPr/>
        <p:txBody>
          <a:bodyPr>
            <a:normAutofit/>
          </a:bodyPr>
          <a:lstStyle/>
          <a:p>
            <a:pPr marL="0" indent="0" algn="just">
              <a:buNone/>
            </a:pPr>
            <a:r>
              <a:rPr lang="pt-BR" sz="3500" dirty="0"/>
              <a:t>	Nunca se Lhe refere como se estivesse distante, ou fosse desconhecido, ou temível.</a:t>
            </a:r>
          </a:p>
        </p:txBody>
      </p:sp>
    </p:spTree>
    <p:extLst>
      <p:ext uri="{BB962C8B-B14F-4D97-AF65-F5344CB8AC3E}">
        <p14:creationId xmlns:p14="http://schemas.microsoft.com/office/powerpoint/2010/main" val="545222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3F6B6467-9D1E-F643-0737-34E2C71C89F1}"/>
              </a:ext>
            </a:extLst>
          </p:cNvPr>
          <p:cNvSpPr>
            <a:spLocks noGrp="1"/>
          </p:cNvSpPr>
          <p:nvPr>
            <p:ph idx="1"/>
          </p:nvPr>
        </p:nvSpPr>
        <p:spPr/>
        <p:txBody>
          <a:bodyPr>
            <a:normAutofit/>
          </a:bodyPr>
          <a:lstStyle/>
          <a:p>
            <a:pPr marL="0" indent="0" algn="just">
              <a:buNone/>
            </a:pPr>
            <a:r>
              <a:rPr lang="pt-BR" sz="3500" dirty="0"/>
              <a:t>	Apresenta-O em forma de Amor, amável e conhecido, próximo das necessidades humanas, compassivo e amigo. Reformula o conceito mosaico e atualiza-o em termos de conquista possível, aproximando os homens </a:t>
            </a:r>
            <a:r>
              <a:rPr lang="pt-BR" sz="3500" dirty="0" err="1"/>
              <a:t>dEle</a:t>
            </a:r>
            <a:r>
              <a:rPr lang="pt-BR" sz="3500" dirty="0"/>
              <a:t> pela razão simples de Ele estar sempre próximo dos indivíduos que se recusam a </a:t>
            </a:r>
            <a:r>
              <a:rPr lang="pt-BR" sz="3500" dirty="0" err="1"/>
              <a:t>doar-se-lhe</a:t>
            </a:r>
            <a:r>
              <a:rPr lang="pt-BR" sz="3500" dirty="0"/>
              <a:t> em amor.</a:t>
            </a:r>
          </a:p>
        </p:txBody>
      </p:sp>
    </p:spTree>
    <p:extLst>
      <p:ext uri="{BB962C8B-B14F-4D97-AF65-F5344CB8AC3E}">
        <p14:creationId xmlns:p14="http://schemas.microsoft.com/office/powerpoint/2010/main" val="717764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D0B7A249-D3B6-3B6C-B071-BAFA879547BF}"/>
              </a:ext>
            </a:extLst>
          </p:cNvPr>
          <p:cNvSpPr>
            <a:spLocks noGrp="1"/>
          </p:cNvSpPr>
          <p:nvPr>
            <p:ph idx="1"/>
          </p:nvPr>
        </p:nvSpPr>
        <p:spPr>
          <a:xfrm>
            <a:off x="838200" y="266961"/>
            <a:ext cx="10515600" cy="6324077"/>
          </a:xfrm>
        </p:spPr>
        <p:txBody>
          <a:bodyPr>
            <a:noAutofit/>
          </a:bodyPr>
          <a:lstStyle/>
          <a:p>
            <a:pPr marL="0" indent="0" algn="just">
              <a:buNone/>
            </a:pPr>
            <a:r>
              <a:rPr lang="pt-BR" sz="3500" dirty="0"/>
              <a:t>	Referindo-se ao "reino", não o adorna de quimeras nem o torna pavoroso; antes, desperta nos corações o anelo de consegui-lo na realidade da transcendência de que se reveste. Nega o mundo, sem o maldizer, abençoando-o nas maravilhosas paisagens nas quais atende a dor, e deixa-se mergulhar em meditações profundas sob o faiscar das estrelas luminosas do Infinito. Jesus, na humanidade, significa a luz que a aquece e a clareia. Se te deixaste fossilizar por doutrinas ortodoxas que pretendem </a:t>
            </a:r>
            <a:r>
              <a:rPr lang="pt-BR" sz="3500" dirty="0" err="1"/>
              <a:t>n"Ele</a:t>
            </a:r>
            <a:r>
              <a:rPr lang="pt-BR" sz="3500" dirty="0"/>
              <a:t> ter o seu fundador, renasce e busca-O, na multidão ou no silêncio da reflexão, fazendo uma nova leitura das Suas palavras, despidas das interpretações forjadas.</a:t>
            </a:r>
          </a:p>
        </p:txBody>
      </p:sp>
    </p:spTree>
    <p:extLst>
      <p:ext uri="{BB962C8B-B14F-4D97-AF65-F5344CB8AC3E}">
        <p14:creationId xmlns:p14="http://schemas.microsoft.com/office/powerpoint/2010/main" val="3007236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descr="Mulher com lenço na cabeça&#10;&#10;Descrição gerada automaticamente com confiança média">
            <a:extLst>
              <a:ext uri="{FF2B5EF4-FFF2-40B4-BE49-F238E27FC236}">
                <a16:creationId xmlns:a16="http://schemas.microsoft.com/office/drawing/2014/main" id="{606329A8-5E4D-ADBA-B2AE-6C5F916D9BC2}"/>
              </a:ext>
            </a:extLst>
          </p:cNvPr>
          <p:cNvPicPr>
            <a:picLocks noChangeAspect="1"/>
          </p:cNvPicPr>
          <p:nvPr/>
        </p:nvPicPr>
        <p:blipFill rotWithShape="1">
          <a:blip r:embed="rId2">
            <a:extLst>
              <a:ext uri="{28A0092B-C50C-407E-A947-70E740481C1C}">
                <a14:useLocalDpi xmlns:a14="http://schemas.microsoft.com/office/drawing/2010/main" val="0"/>
              </a:ext>
            </a:extLst>
          </a:blip>
          <a:srcRect t="3152" r="17840" b="5940"/>
          <a:stretch/>
        </p:blipFill>
        <p:spPr>
          <a:xfrm>
            <a:off x="3522468" y="10"/>
            <a:ext cx="8669532" cy="6857990"/>
          </a:xfrm>
          <a:prstGeom prst="rect">
            <a:avLst/>
          </a:prstGeom>
        </p:spPr>
      </p:pic>
      <p:sp>
        <p:nvSpPr>
          <p:cNvPr id="22" name="Rectangle 2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9F7FBED-188B-1B9A-CC47-09E3E61727EF}"/>
              </a:ext>
            </a:extLst>
          </p:cNvPr>
          <p:cNvSpPr>
            <a:spLocks noGrp="1"/>
          </p:cNvSpPr>
          <p:nvPr>
            <p:ph type="title"/>
          </p:nvPr>
        </p:nvSpPr>
        <p:spPr>
          <a:xfrm>
            <a:off x="477981" y="1122363"/>
            <a:ext cx="4465494" cy="5364162"/>
          </a:xfrm>
        </p:spPr>
        <p:txBody>
          <a:bodyPr vert="horz" lIns="91440" tIns="45720" rIns="91440" bIns="45720" rtlCol="0" anchor="b">
            <a:normAutofit/>
          </a:bodyPr>
          <a:lstStyle/>
          <a:p>
            <a:br>
              <a:rPr lang="en-US" sz="3500" dirty="0">
                <a:solidFill>
                  <a:schemeClr val="bg1"/>
                </a:solidFill>
              </a:rPr>
            </a:br>
            <a:br>
              <a:rPr lang="en-US" sz="3500" dirty="0">
                <a:solidFill>
                  <a:schemeClr val="bg1"/>
                </a:solidFill>
              </a:rPr>
            </a:br>
            <a:br>
              <a:rPr lang="en-US" sz="3500" dirty="0">
                <a:solidFill>
                  <a:schemeClr val="bg1"/>
                </a:solidFill>
              </a:rPr>
            </a:br>
            <a:br>
              <a:rPr lang="en-US" sz="3500" dirty="0">
                <a:solidFill>
                  <a:schemeClr val="bg1"/>
                </a:solidFill>
              </a:rPr>
            </a:br>
            <a:br>
              <a:rPr lang="en-US" sz="3500" dirty="0">
                <a:solidFill>
                  <a:schemeClr val="bg1"/>
                </a:solidFill>
              </a:rPr>
            </a:br>
            <a:endParaRPr lang="en-US" sz="3500" dirty="0">
              <a:solidFill>
                <a:schemeClr val="bg1"/>
              </a:solidFill>
            </a:endParaRP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aixaDeTexto 4">
            <a:extLst>
              <a:ext uri="{FF2B5EF4-FFF2-40B4-BE49-F238E27FC236}">
                <a16:creationId xmlns:a16="http://schemas.microsoft.com/office/drawing/2014/main" id="{60D28801-A5AA-6140-C6A3-39139B3454F4}"/>
              </a:ext>
            </a:extLst>
          </p:cNvPr>
          <p:cNvSpPr txBox="1"/>
          <p:nvPr/>
        </p:nvSpPr>
        <p:spPr>
          <a:xfrm>
            <a:off x="306728" y="0"/>
            <a:ext cx="6861899" cy="5247590"/>
          </a:xfrm>
          <a:prstGeom prst="rect">
            <a:avLst/>
          </a:prstGeom>
          <a:noFill/>
        </p:spPr>
        <p:txBody>
          <a:bodyPr wrap="square" rtlCol="0">
            <a:spAutoFit/>
          </a:bodyPr>
          <a:lstStyle/>
          <a:p>
            <a:r>
              <a:rPr lang="pt-BR" sz="3500" b="1" dirty="0">
                <a:solidFill>
                  <a:srgbClr val="FF0000"/>
                </a:solidFill>
              </a:rPr>
              <a:t>Mensagem de Autor Desconhecido:</a:t>
            </a:r>
          </a:p>
          <a:p>
            <a:endParaRPr lang="pt-BR" sz="2500" b="1" dirty="0">
              <a:solidFill>
                <a:schemeClr val="accent4"/>
              </a:solidFill>
            </a:endParaRPr>
          </a:p>
          <a:p>
            <a:r>
              <a:rPr lang="pt-BR" sz="2500" b="1" dirty="0">
                <a:solidFill>
                  <a:schemeClr val="accent4"/>
                </a:solidFill>
              </a:rPr>
              <a:t>Para o cego, Jesus é a Luz!</a:t>
            </a:r>
          </a:p>
          <a:p>
            <a:r>
              <a:rPr lang="pt-BR" sz="2500" b="1" dirty="0">
                <a:solidFill>
                  <a:schemeClr val="accent4"/>
                </a:solidFill>
              </a:rPr>
              <a:t>Para o faminto, Jesus é o Pão!</a:t>
            </a:r>
          </a:p>
          <a:p>
            <a:r>
              <a:rPr lang="pt-BR" sz="2500" b="1" dirty="0">
                <a:solidFill>
                  <a:schemeClr val="accent4"/>
                </a:solidFill>
              </a:rPr>
              <a:t>Para o sedento, Jesus é a Água da Vida!</a:t>
            </a:r>
          </a:p>
          <a:p>
            <a:r>
              <a:rPr lang="pt-BR" sz="2500" b="1" dirty="0">
                <a:solidFill>
                  <a:schemeClr val="accent4"/>
                </a:solidFill>
              </a:rPr>
              <a:t>Para o enfermo, Jesus é a Cura!</a:t>
            </a:r>
          </a:p>
          <a:p>
            <a:r>
              <a:rPr lang="pt-BR" sz="2500" b="1" dirty="0">
                <a:solidFill>
                  <a:schemeClr val="accent4"/>
                </a:solidFill>
              </a:rPr>
              <a:t>Para o morto, Jesus é a Vida!</a:t>
            </a:r>
          </a:p>
          <a:p>
            <a:r>
              <a:rPr lang="pt-BR" sz="2500" b="1" dirty="0">
                <a:solidFill>
                  <a:schemeClr val="accent4"/>
                </a:solidFill>
              </a:rPr>
              <a:t>Para o solitário, Jesus é o Amigo!</a:t>
            </a:r>
          </a:p>
          <a:p>
            <a:r>
              <a:rPr lang="pt-BR" sz="2500" b="1" dirty="0">
                <a:solidFill>
                  <a:schemeClr val="accent4"/>
                </a:solidFill>
              </a:rPr>
              <a:t>Para o viajante, Jesus é o Caminho!</a:t>
            </a:r>
          </a:p>
          <a:p>
            <a:r>
              <a:rPr lang="pt-BR" sz="2500" b="1" dirty="0">
                <a:solidFill>
                  <a:schemeClr val="accent4"/>
                </a:solidFill>
              </a:rPr>
              <a:t>Para o sábio, Jesus é a sabedoria!</a:t>
            </a:r>
          </a:p>
          <a:p>
            <a:r>
              <a:rPr lang="pt-BR" sz="2500" b="1" dirty="0">
                <a:solidFill>
                  <a:schemeClr val="accent4"/>
                </a:solidFill>
              </a:rPr>
              <a:t>Para a medicina, Jesus é o Médico dos médicos!</a:t>
            </a:r>
          </a:p>
          <a:p>
            <a:r>
              <a:rPr lang="pt-BR" sz="2500" b="1" dirty="0">
                <a:solidFill>
                  <a:schemeClr val="accent4"/>
                </a:solidFill>
              </a:rPr>
              <a:t>Para o réu, Jesus é o advogado!</a:t>
            </a:r>
          </a:p>
          <a:p>
            <a:r>
              <a:rPr lang="pt-BR" sz="2500" b="1" dirty="0">
                <a:solidFill>
                  <a:schemeClr val="accent4"/>
                </a:solidFill>
              </a:rPr>
              <a:t>Para o advogado, Jesus é o Juiz!</a:t>
            </a:r>
          </a:p>
        </p:txBody>
      </p:sp>
    </p:spTree>
    <p:extLst>
      <p:ext uri="{BB962C8B-B14F-4D97-AF65-F5344CB8AC3E}">
        <p14:creationId xmlns:p14="http://schemas.microsoft.com/office/powerpoint/2010/main" val="552404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4AFFA0F-E72A-E1D1-281C-B54856C18C8E}"/>
              </a:ext>
            </a:extLst>
          </p:cNvPr>
          <p:cNvSpPr>
            <a:spLocks noGrp="1"/>
          </p:cNvSpPr>
          <p:nvPr>
            <p:ph idx="1"/>
          </p:nvPr>
        </p:nvSpPr>
        <p:spPr/>
        <p:txBody>
          <a:bodyPr>
            <a:normAutofit/>
          </a:bodyPr>
          <a:lstStyle/>
          <a:p>
            <a:pPr marL="0" indent="0" algn="just">
              <a:buNone/>
            </a:pPr>
            <a:r>
              <a:rPr lang="pt-BR" sz="3500" dirty="0"/>
              <a:t>	Se te decepcionaste com aqueles que se dizem seguidores </a:t>
            </a:r>
            <a:r>
              <a:rPr lang="pt-BR" sz="3500" dirty="0" err="1"/>
              <a:t>dEle</a:t>
            </a:r>
            <a:r>
              <a:rPr lang="pt-BR" sz="3500" dirty="0"/>
              <a:t>, mas não Lhe vivem os exemplos, olvida-os, seguindo-O na simplicidade dos convites que Ele te endereça até agora e estão no conteúdo das Suas mensagens, ainda avivas quão ignoradas. Se não Lhe sentiste o calor, rompe o frio da tua indiferença e faze-te um pouco imparcial, sem reações adrede estabelecidas, facultando-Lhe penetrar-te o coração e a mente.</a:t>
            </a:r>
          </a:p>
        </p:txBody>
      </p:sp>
    </p:spTree>
    <p:extLst>
      <p:ext uri="{BB962C8B-B14F-4D97-AF65-F5344CB8AC3E}">
        <p14:creationId xmlns:p14="http://schemas.microsoft.com/office/powerpoint/2010/main" val="1361950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93EE613-7DF8-118D-6E0A-4574140C6BA3}"/>
              </a:ext>
            </a:extLst>
          </p:cNvPr>
          <p:cNvSpPr>
            <a:spLocks noGrp="1"/>
          </p:cNvSpPr>
          <p:nvPr>
            <p:ph idx="1"/>
          </p:nvPr>
        </p:nvSpPr>
        <p:spPr/>
        <p:txBody>
          <a:bodyPr>
            <a:normAutofit/>
          </a:bodyPr>
          <a:lstStyle/>
          <a:p>
            <a:pPr marL="0" indent="0" algn="just">
              <a:buNone/>
            </a:pPr>
            <a:r>
              <a:rPr lang="pt-BR" sz="3500" dirty="0"/>
              <a:t>	Na tua condição humana necessitas dele, a fim de cresceres, saindo dos teus limites para o infinito do Seu amor. Jesus veio ao homem para humanizá-lo, sem dúvida.</a:t>
            </a:r>
          </a:p>
        </p:txBody>
      </p:sp>
    </p:spTree>
    <p:extLst>
      <p:ext uri="{BB962C8B-B14F-4D97-AF65-F5344CB8AC3E}">
        <p14:creationId xmlns:p14="http://schemas.microsoft.com/office/powerpoint/2010/main" val="407579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C5EC1AC-8457-7E8E-B4CC-F29147F0979C}"/>
              </a:ext>
            </a:extLst>
          </p:cNvPr>
          <p:cNvSpPr>
            <a:spLocks noGrp="1"/>
          </p:cNvSpPr>
          <p:nvPr>
            <p:ph idx="1"/>
          </p:nvPr>
        </p:nvSpPr>
        <p:spPr/>
        <p:txBody>
          <a:bodyPr>
            <a:normAutofit/>
          </a:bodyPr>
          <a:lstStyle/>
          <a:p>
            <a:pPr marL="0" indent="0">
              <a:buNone/>
            </a:pPr>
            <a:r>
              <a:rPr lang="pt-BR" sz="3500" dirty="0"/>
              <a:t>	Cabe-te, agora, esquecer por momentos das tuas pequenezes e recebê-Lo, assim cristificando-se, no logro da tua realização plena e total.</a:t>
            </a:r>
          </a:p>
        </p:txBody>
      </p:sp>
    </p:spTree>
    <p:extLst>
      <p:ext uri="{BB962C8B-B14F-4D97-AF65-F5344CB8AC3E}">
        <p14:creationId xmlns:p14="http://schemas.microsoft.com/office/powerpoint/2010/main" val="134054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Conteúdo 6">
            <a:extLst>
              <a:ext uri="{FF2B5EF4-FFF2-40B4-BE49-F238E27FC236}">
                <a16:creationId xmlns:a16="http://schemas.microsoft.com/office/drawing/2014/main" id="{20237A6E-E974-7DA9-57D4-64989549A08F}"/>
              </a:ext>
            </a:extLst>
          </p:cNvPr>
          <p:cNvSpPr>
            <a:spLocks noGrp="1"/>
          </p:cNvSpPr>
          <p:nvPr>
            <p:ph idx="1"/>
          </p:nvPr>
        </p:nvSpPr>
        <p:spPr>
          <a:xfrm>
            <a:off x="0" y="1825625"/>
            <a:ext cx="12192000" cy="4351338"/>
          </a:xfrm>
        </p:spPr>
        <p:txBody>
          <a:bodyPr>
            <a:normAutofit/>
          </a:bodyPr>
          <a:lstStyle/>
          <a:p>
            <a:pPr marL="0" indent="0" algn="ctr">
              <a:buNone/>
            </a:pPr>
            <a:r>
              <a:rPr lang="pt-BR" sz="3500" dirty="0"/>
              <a:t> </a:t>
            </a:r>
            <a:r>
              <a:rPr lang="pt-BR" sz="6000" b="1" dirty="0"/>
              <a:t>Vamos a oração !</a:t>
            </a:r>
          </a:p>
        </p:txBody>
      </p:sp>
    </p:spTree>
    <p:extLst>
      <p:ext uri="{BB962C8B-B14F-4D97-AF65-F5344CB8AC3E}">
        <p14:creationId xmlns:p14="http://schemas.microsoft.com/office/powerpoint/2010/main" val="3700382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descr="Mulher com lenço na cabeça&#10;&#10;Descrição gerada automaticamente com confiança média">
            <a:extLst>
              <a:ext uri="{FF2B5EF4-FFF2-40B4-BE49-F238E27FC236}">
                <a16:creationId xmlns:a16="http://schemas.microsoft.com/office/drawing/2014/main" id="{606329A8-5E4D-ADBA-B2AE-6C5F916D9BC2}"/>
              </a:ext>
            </a:extLst>
          </p:cNvPr>
          <p:cNvPicPr>
            <a:picLocks noChangeAspect="1"/>
          </p:cNvPicPr>
          <p:nvPr/>
        </p:nvPicPr>
        <p:blipFill rotWithShape="1">
          <a:blip r:embed="rId2">
            <a:extLst>
              <a:ext uri="{28A0092B-C50C-407E-A947-70E740481C1C}">
                <a14:useLocalDpi xmlns:a14="http://schemas.microsoft.com/office/drawing/2010/main" val="0"/>
              </a:ext>
            </a:extLst>
          </a:blip>
          <a:srcRect t="3152" r="17840" b="5940"/>
          <a:stretch/>
        </p:blipFill>
        <p:spPr>
          <a:xfrm>
            <a:off x="3522468" y="10"/>
            <a:ext cx="8669532" cy="6857990"/>
          </a:xfrm>
          <a:prstGeom prst="rect">
            <a:avLst/>
          </a:prstGeom>
        </p:spPr>
      </p:pic>
      <p:sp>
        <p:nvSpPr>
          <p:cNvPr id="22" name="Rectangle 2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9F7FBED-188B-1B9A-CC47-09E3E61727EF}"/>
              </a:ext>
            </a:extLst>
          </p:cNvPr>
          <p:cNvSpPr>
            <a:spLocks noGrp="1"/>
          </p:cNvSpPr>
          <p:nvPr>
            <p:ph type="title"/>
          </p:nvPr>
        </p:nvSpPr>
        <p:spPr>
          <a:xfrm>
            <a:off x="477981" y="1122363"/>
            <a:ext cx="4465494" cy="5364162"/>
          </a:xfrm>
        </p:spPr>
        <p:txBody>
          <a:bodyPr vert="horz" lIns="91440" tIns="45720" rIns="91440" bIns="45720" rtlCol="0" anchor="b">
            <a:normAutofit/>
          </a:bodyPr>
          <a:lstStyle/>
          <a:p>
            <a:br>
              <a:rPr lang="en-US" sz="3500" dirty="0">
                <a:solidFill>
                  <a:schemeClr val="bg1"/>
                </a:solidFill>
              </a:rPr>
            </a:br>
            <a:br>
              <a:rPr lang="en-US" sz="3500" dirty="0">
                <a:solidFill>
                  <a:schemeClr val="bg1"/>
                </a:solidFill>
              </a:rPr>
            </a:br>
            <a:br>
              <a:rPr lang="en-US" sz="3500" dirty="0">
                <a:solidFill>
                  <a:schemeClr val="bg1"/>
                </a:solidFill>
              </a:rPr>
            </a:br>
            <a:br>
              <a:rPr lang="en-US" sz="3500" dirty="0">
                <a:solidFill>
                  <a:schemeClr val="bg1"/>
                </a:solidFill>
              </a:rPr>
            </a:br>
            <a:br>
              <a:rPr lang="en-US" sz="3500" dirty="0">
                <a:solidFill>
                  <a:schemeClr val="bg1"/>
                </a:solidFill>
              </a:rPr>
            </a:br>
            <a:endParaRPr lang="en-US" sz="3500" dirty="0">
              <a:solidFill>
                <a:schemeClr val="bg1"/>
              </a:solidFill>
            </a:endParaRP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aixaDeTexto 4">
            <a:extLst>
              <a:ext uri="{FF2B5EF4-FFF2-40B4-BE49-F238E27FC236}">
                <a16:creationId xmlns:a16="http://schemas.microsoft.com/office/drawing/2014/main" id="{60D28801-A5AA-6140-C6A3-39139B3454F4}"/>
              </a:ext>
            </a:extLst>
          </p:cNvPr>
          <p:cNvSpPr txBox="1"/>
          <p:nvPr/>
        </p:nvSpPr>
        <p:spPr>
          <a:xfrm>
            <a:off x="386628" y="1122363"/>
            <a:ext cx="4648200" cy="5401479"/>
          </a:xfrm>
          <a:prstGeom prst="rect">
            <a:avLst/>
          </a:prstGeom>
          <a:noFill/>
        </p:spPr>
        <p:txBody>
          <a:bodyPr wrap="square" rtlCol="0">
            <a:spAutoFit/>
          </a:bodyPr>
          <a:lstStyle/>
          <a:p>
            <a:r>
              <a:rPr lang="pt-BR" sz="2500" b="1" dirty="0">
                <a:solidFill>
                  <a:schemeClr val="accent4"/>
                </a:solidFill>
              </a:rPr>
              <a:t>Para o Juiz, Jesus é a Justiça!</a:t>
            </a:r>
          </a:p>
          <a:p>
            <a:r>
              <a:rPr lang="pt-BR" sz="2500" b="1" dirty="0">
                <a:solidFill>
                  <a:schemeClr val="accent4"/>
                </a:solidFill>
              </a:rPr>
              <a:t>Para o cansado, Jesus é o Alívio!</a:t>
            </a:r>
          </a:p>
          <a:p>
            <a:r>
              <a:rPr lang="pt-BR" sz="2500" b="1" dirty="0">
                <a:solidFill>
                  <a:schemeClr val="accent4"/>
                </a:solidFill>
              </a:rPr>
              <a:t>Para o mentiroso, Jesus é a Verdade!</a:t>
            </a:r>
          </a:p>
          <a:p>
            <a:r>
              <a:rPr lang="pt-BR" sz="2500" b="1" dirty="0">
                <a:solidFill>
                  <a:schemeClr val="accent4"/>
                </a:solidFill>
              </a:rPr>
              <a:t>Para o perdido, Jesus é o Salvador!</a:t>
            </a:r>
          </a:p>
          <a:p>
            <a:endParaRPr lang="pt-BR" sz="2500" b="1" dirty="0">
              <a:solidFill>
                <a:schemeClr val="accent4"/>
              </a:solidFill>
            </a:endParaRPr>
          </a:p>
          <a:p>
            <a:endParaRPr lang="pt-BR" sz="2500" b="1" dirty="0">
              <a:solidFill>
                <a:schemeClr val="accent4"/>
              </a:solidFill>
            </a:endParaRPr>
          </a:p>
          <a:p>
            <a:endParaRPr lang="pt-BR" sz="2500" b="1" dirty="0">
              <a:solidFill>
                <a:schemeClr val="accent4"/>
              </a:solidFill>
            </a:endParaRPr>
          </a:p>
          <a:p>
            <a:endParaRPr lang="pt-BR" sz="2500" b="1" dirty="0">
              <a:solidFill>
                <a:schemeClr val="accent4"/>
              </a:solidFill>
            </a:endParaRPr>
          </a:p>
          <a:p>
            <a:endParaRPr lang="pt-BR" sz="2500" b="1" dirty="0">
              <a:solidFill>
                <a:schemeClr val="accent4"/>
              </a:solidFill>
            </a:endParaRPr>
          </a:p>
          <a:p>
            <a:endParaRPr lang="pt-BR" sz="3500" b="1" dirty="0">
              <a:solidFill>
                <a:schemeClr val="accent4"/>
              </a:solidFill>
            </a:endParaRPr>
          </a:p>
          <a:p>
            <a:r>
              <a:rPr lang="pt-BR" sz="3500" b="1" dirty="0">
                <a:solidFill>
                  <a:schemeClr val="accent4"/>
                </a:solidFill>
              </a:rPr>
              <a:t>Quem era Jesus ?</a:t>
            </a:r>
          </a:p>
        </p:txBody>
      </p:sp>
    </p:spTree>
    <p:extLst>
      <p:ext uri="{BB962C8B-B14F-4D97-AF65-F5344CB8AC3E}">
        <p14:creationId xmlns:p14="http://schemas.microsoft.com/office/powerpoint/2010/main" val="4074963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descr="Mulher com lenço na cabeça&#10;&#10;Descrição gerada automaticamente com confiança média">
            <a:extLst>
              <a:ext uri="{FF2B5EF4-FFF2-40B4-BE49-F238E27FC236}">
                <a16:creationId xmlns:a16="http://schemas.microsoft.com/office/drawing/2014/main" id="{5BF7053E-6B07-C2D2-BACB-4EB86700C47B}"/>
              </a:ext>
            </a:extLst>
          </p:cNvPr>
          <p:cNvPicPr>
            <a:picLocks noChangeAspect="1"/>
          </p:cNvPicPr>
          <p:nvPr/>
        </p:nvPicPr>
        <p:blipFill rotWithShape="1">
          <a:blip r:embed="rId2">
            <a:extLst>
              <a:ext uri="{28A0092B-C50C-407E-A947-70E740481C1C}">
                <a14:useLocalDpi xmlns:a14="http://schemas.microsoft.com/office/drawing/2010/main" val="0"/>
              </a:ext>
            </a:extLst>
          </a:blip>
          <a:srcRect l="293" r="17537" b="9091"/>
          <a:stretch/>
        </p:blipFill>
        <p:spPr>
          <a:xfrm>
            <a:off x="3522468" y="10"/>
            <a:ext cx="8669532" cy="6857990"/>
          </a:xfrm>
          <a:prstGeom prst="rect">
            <a:avLst/>
          </a:prstGeom>
        </p:spPr>
      </p:pic>
      <p:sp>
        <p:nvSpPr>
          <p:cNvPr id="19" name="Rectangle 18">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ço Reservado para Conteúdo 2">
            <a:extLst>
              <a:ext uri="{FF2B5EF4-FFF2-40B4-BE49-F238E27FC236}">
                <a16:creationId xmlns:a16="http://schemas.microsoft.com/office/drawing/2014/main" id="{897EC7F1-EBEA-BC22-2F89-0E1A4C7D2A37}"/>
              </a:ext>
            </a:extLst>
          </p:cNvPr>
          <p:cNvSpPr>
            <a:spLocks noGrp="1"/>
          </p:cNvSpPr>
          <p:nvPr>
            <p:ph idx="1"/>
          </p:nvPr>
        </p:nvSpPr>
        <p:spPr>
          <a:xfrm>
            <a:off x="371093" y="2718054"/>
            <a:ext cx="3916822" cy="3369896"/>
          </a:xfrm>
        </p:spPr>
        <p:txBody>
          <a:bodyPr anchor="t">
            <a:noAutofit/>
          </a:bodyPr>
          <a:lstStyle/>
          <a:p>
            <a:pPr marL="0" indent="0">
              <a:buNone/>
            </a:pPr>
            <a:r>
              <a:rPr lang="pt-BR" sz="3500" b="1" dirty="0">
                <a:solidFill>
                  <a:srgbClr val="FFC000"/>
                </a:solidFill>
              </a:rPr>
              <a:t>(...) Tu o dizes: sou rei; não nasci e não vim a este mundo, senão para dar testemunho da verdade. João, 18:37</a:t>
            </a:r>
          </a:p>
        </p:txBody>
      </p:sp>
    </p:spTree>
    <p:extLst>
      <p:ext uri="{BB962C8B-B14F-4D97-AF65-F5344CB8AC3E}">
        <p14:creationId xmlns:p14="http://schemas.microsoft.com/office/powerpoint/2010/main" val="163325785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A4E1B4DF-F939-CC03-5792-48A666F81B52}"/>
              </a:ext>
            </a:extLst>
          </p:cNvPr>
          <p:cNvSpPr>
            <a:spLocks noGrp="1"/>
          </p:cNvSpPr>
          <p:nvPr>
            <p:ph idx="1"/>
          </p:nvPr>
        </p:nvSpPr>
        <p:spPr>
          <a:xfrm>
            <a:off x="838200" y="556118"/>
            <a:ext cx="10515600" cy="4351338"/>
          </a:xfrm>
        </p:spPr>
        <p:txBody>
          <a:bodyPr>
            <a:normAutofit/>
          </a:bodyPr>
          <a:lstStyle/>
          <a:p>
            <a:pPr marL="0" indent="0" algn="just">
              <a:buNone/>
            </a:pPr>
            <a:r>
              <a:rPr lang="pt-BR" sz="2500" dirty="0">
                <a:effectLst/>
                <a:latin typeface="Verdana" panose="020B0604030504040204" pitchFamily="34" charset="0"/>
              </a:rPr>
              <a:t>	</a:t>
            </a:r>
            <a:r>
              <a:rPr lang="pt-BR" sz="3000" dirty="0">
                <a:effectLst/>
                <a:latin typeface="Verdana" panose="020B0604030504040204" pitchFamily="34" charset="0"/>
              </a:rPr>
              <a:t>Fomos habituados ao longo dos séculos, em que as religiões mais tradicionais dominaram, a ver Jesus como a segunda pessoa de uma trindade divina (Pai, Filho e Espírito Santo), cujo sentido não conseguimos entender, e que sempre nos disseram ser um mistério que não nos é dado questionar. Dogma de fé que o crente não deve pôr em causa, simplesmente aceitar.</a:t>
            </a:r>
            <a:endParaRPr lang="pt-BR" sz="3000" dirty="0"/>
          </a:p>
        </p:txBody>
      </p:sp>
    </p:spTree>
    <p:extLst>
      <p:ext uri="{BB962C8B-B14F-4D97-AF65-F5344CB8AC3E}">
        <p14:creationId xmlns:p14="http://schemas.microsoft.com/office/powerpoint/2010/main" val="116519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315576F8-3FB8-C386-FC82-471E5692115A}"/>
              </a:ext>
            </a:extLst>
          </p:cNvPr>
          <p:cNvSpPr>
            <a:spLocks noGrp="1"/>
          </p:cNvSpPr>
          <p:nvPr>
            <p:ph idx="1"/>
          </p:nvPr>
        </p:nvSpPr>
        <p:spPr>
          <a:xfrm>
            <a:off x="838200" y="994299"/>
            <a:ext cx="10515600" cy="5182664"/>
          </a:xfrm>
        </p:spPr>
        <p:txBody>
          <a:bodyPr>
            <a:normAutofit/>
          </a:bodyPr>
          <a:lstStyle/>
          <a:p>
            <a:pPr marL="0" indent="0" algn="just">
              <a:buNone/>
            </a:pPr>
            <a:r>
              <a:rPr lang="pt-BR" sz="3000" dirty="0">
                <a:effectLst/>
                <a:latin typeface="Verdana" panose="020B0604030504040204" pitchFamily="34" charset="0"/>
              </a:rPr>
              <a:t>	No entanto, à medida do progresso da mente humana, vai sendo cada vez mais difícil aceitarmos dogmas de fé; vamo-nos fazendo mais exigentes. Para tudo nos vamos habituando a raciocinar, a procurar entender e a só aceitar o que a razão alcança e entende como correto. </a:t>
            </a:r>
            <a:endParaRPr lang="pt-BR" sz="3000" dirty="0"/>
          </a:p>
        </p:txBody>
      </p:sp>
    </p:spTree>
    <p:extLst>
      <p:ext uri="{BB962C8B-B14F-4D97-AF65-F5344CB8AC3E}">
        <p14:creationId xmlns:p14="http://schemas.microsoft.com/office/powerpoint/2010/main" val="445307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814BB97-8C3C-2EF3-05DE-182EFCD59DC4}"/>
              </a:ext>
            </a:extLst>
          </p:cNvPr>
          <p:cNvSpPr>
            <a:spLocks noGrp="1"/>
          </p:cNvSpPr>
          <p:nvPr>
            <p:ph idx="1"/>
          </p:nvPr>
        </p:nvSpPr>
        <p:spPr>
          <a:xfrm>
            <a:off x="838200" y="674703"/>
            <a:ext cx="10515600" cy="5502260"/>
          </a:xfrm>
        </p:spPr>
        <p:txBody>
          <a:bodyPr>
            <a:normAutofit/>
          </a:bodyPr>
          <a:lstStyle/>
          <a:p>
            <a:pPr marL="0" indent="0" algn="just">
              <a:buNone/>
            </a:pPr>
            <a:r>
              <a:rPr lang="pt-BR" sz="3000" dirty="0">
                <a:effectLst/>
                <a:latin typeface="Verdana" panose="020B0604030504040204" pitchFamily="34" charset="0"/>
              </a:rPr>
              <a:t>	Importa então desmistificar a ideia de um Jesus-deus. Sempre Ele se referiu a Deus como o Pai. Jamais se apresentou como uma parcela Dele, seja lá o que isso possa significar. </a:t>
            </a:r>
            <a:endParaRPr lang="pt-BR" sz="3000" dirty="0"/>
          </a:p>
        </p:txBody>
      </p:sp>
    </p:spTree>
    <p:extLst>
      <p:ext uri="{BB962C8B-B14F-4D97-AF65-F5344CB8AC3E}">
        <p14:creationId xmlns:p14="http://schemas.microsoft.com/office/powerpoint/2010/main" val="207483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CFEDED00-84DD-0DC5-ADF7-BEABB78CF0E0}"/>
              </a:ext>
            </a:extLst>
          </p:cNvPr>
          <p:cNvSpPr>
            <a:spLocks noGrp="1"/>
          </p:cNvSpPr>
          <p:nvPr>
            <p:ph idx="1"/>
          </p:nvPr>
        </p:nvSpPr>
        <p:spPr>
          <a:xfrm>
            <a:off x="838200" y="603682"/>
            <a:ext cx="10515600" cy="5573281"/>
          </a:xfrm>
        </p:spPr>
        <p:txBody>
          <a:bodyPr>
            <a:noAutofit/>
          </a:bodyPr>
          <a:lstStyle/>
          <a:p>
            <a:pPr marL="0" indent="0" algn="just">
              <a:buNone/>
            </a:pPr>
            <a:r>
              <a:rPr lang="pt-BR" sz="2500" dirty="0">
                <a:effectLst/>
                <a:latin typeface="Verdana" panose="020B0604030504040204" pitchFamily="34" charset="0"/>
              </a:rPr>
              <a:t>	O espiritismo vem-nos dar a conhecer um Jesus bastante diferente daquele a que estávamos habituados. Ao demonstrar, à luz da razão e da revelação, que Deus criou todos os seus filhos simples e ignorantes, sujeitos à Lei de Progresso, que funciona para todos dentro dos mesmos parâmetros e nos mesmos moldes, ao fazer-nos perceber que todos se destinam à mesma perfeição relativa, que se vai conseguindo paulatinamente, à medida dos nossos esforços em nos moralizarmos e em crescermos em sabedoria, que isso só se consegue à custa de numerosas reencarnações, nos diferentes mundos da Criação, que nos permite os reajustes necessários, à custa de provas e expiações, enfim, ao demonstrar que as regras são as mesmas para todos os filhos de Deus, deixa completamente de lado que haja filhos especiais, já criados perfeitos, e outros que tenham de lutar, à custa da dor, pela almejada perfeição.</a:t>
            </a:r>
            <a:endParaRPr lang="pt-BR" sz="2500" dirty="0"/>
          </a:p>
        </p:txBody>
      </p:sp>
    </p:spTree>
    <p:extLst>
      <p:ext uri="{BB962C8B-B14F-4D97-AF65-F5344CB8AC3E}">
        <p14:creationId xmlns:p14="http://schemas.microsoft.com/office/powerpoint/2010/main" val="165287178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2124</Words>
  <Application>Microsoft Office PowerPoint</Application>
  <PresentationFormat>Widescreen</PresentationFormat>
  <Paragraphs>77</Paragraphs>
  <Slides>33</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33</vt:i4>
      </vt:variant>
    </vt:vector>
  </HeadingPairs>
  <TitlesOfParts>
    <vt:vector size="41" baseType="lpstr">
      <vt:lpstr>Arial</vt:lpstr>
      <vt:lpstr>Calibri</vt:lpstr>
      <vt:lpstr>Calibri </vt:lpstr>
      <vt:lpstr>Calibri Light</vt:lpstr>
      <vt:lpstr>Verdana</vt:lpstr>
      <vt:lpstr>Verdana</vt:lpstr>
      <vt:lpstr>Verdana, Arial, Helvetica, sans-serif</vt:lpstr>
      <vt:lpstr>Tema do Office</vt:lpstr>
      <vt:lpstr>Quem era Jesus</vt:lpstr>
      <vt:lpstr>Apresentação do PowerPoint</vt:lpstr>
      <vt:lpstr>     </vt:lpstr>
      <vt:lpstr>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Jesus Hoje       “Jesus é o diamante que se tornou estelar, mantendo o brilho interior, sem permitir-se ofuscar, clareando consciências e amando-as. Todo o Seu é ministério de esperança e de amor, de compaixão de auxílio, movimentado pela ação do Bem, único recurso para minimizar ou anular as ocorrências dos infortúnios ocultos.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Quem era Jesus</dc:title>
  <dc:creator>Z</dc:creator>
  <cp:lastModifiedBy>Z</cp:lastModifiedBy>
  <cp:revision>45</cp:revision>
  <dcterms:created xsi:type="dcterms:W3CDTF">2023-05-16T08:39:05Z</dcterms:created>
  <dcterms:modified xsi:type="dcterms:W3CDTF">2023-07-11T13:00:19Z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2023-05-16T08:43:56Z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938f5183-47cc-4970-95a7-651457fa053e</vt:lpwstr>
  </property>
  <property fmtid="{D5CDD505-2E9C-101B-9397-08002B2CF9AE}" pid="7" name="MSIP_Label_defa4170-0d19-0005-0004-bc88714345d2_ActionId">
    <vt:lpwstr>451535d1-0f0f-461c-b48e-88af2b761cce</vt:lpwstr>
  </property>
  <property fmtid="{D5CDD505-2E9C-101B-9397-08002B2CF9AE}" pid="8" name="MSIP_Label_defa4170-0d19-0005-0004-bc88714345d2_ContentBits">
    <vt:lpwstr>0</vt:lpwstr>
  </property>
</Properties>
</file>